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 id="2147483681" r:id="rId2"/>
  </p:sldMasterIdLst>
  <p:notesMasterIdLst>
    <p:notesMasterId r:id="rId34"/>
  </p:notesMasterIdLst>
  <p:sldIdLst>
    <p:sldId id="256" r:id="rId3"/>
    <p:sldId id="258" r:id="rId4"/>
    <p:sldId id="259" r:id="rId5"/>
    <p:sldId id="257" r:id="rId6"/>
    <p:sldId id="313" r:id="rId7"/>
    <p:sldId id="314" r:id="rId8"/>
    <p:sldId id="315" r:id="rId9"/>
    <p:sldId id="316" r:id="rId10"/>
    <p:sldId id="261" r:id="rId11"/>
    <p:sldId id="300" r:id="rId12"/>
    <p:sldId id="269" r:id="rId13"/>
    <p:sldId id="301" r:id="rId14"/>
    <p:sldId id="302" r:id="rId15"/>
    <p:sldId id="303" r:id="rId16"/>
    <p:sldId id="266" r:id="rId17"/>
    <p:sldId id="317" r:id="rId18"/>
    <p:sldId id="318" r:id="rId19"/>
    <p:sldId id="319" r:id="rId20"/>
    <p:sldId id="320" r:id="rId21"/>
    <p:sldId id="305" r:id="rId22"/>
    <p:sldId id="307" r:id="rId23"/>
    <p:sldId id="308" r:id="rId24"/>
    <p:sldId id="321" r:id="rId25"/>
    <p:sldId id="322" r:id="rId26"/>
    <p:sldId id="311" r:id="rId27"/>
    <p:sldId id="312" r:id="rId28"/>
    <p:sldId id="324" r:id="rId29"/>
    <p:sldId id="264" r:id="rId30"/>
    <p:sldId id="265" r:id="rId31"/>
    <p:sldId id="325" r:id="rId32"/>
    <p:sldId id="281" r:id="rId33"/>
  </p:sldIdLst>
  <p:sldSz cx="9144000" cy="5143500" type="screen16x9"/>
  <p:notesSz cx="6858000" cy="9144000"/>
  <p:embeddedFontLst>
    <p:embeddedFont>
      <p:font typeface="Josefin Sans" panose="020B0604020202020204" charset="0"/>
      <p:regular r:id="rId35"/>
      <p:bold r:id="rId36"/>
      <p:italic r:id="rId37"/>
      <p:boldItalic r:id="rId38"/>
    </p:embeddedFont>
    <p:embeddedFont>
      <p:font typeface="Lilita One" panose="020B0604020202020204" charset="0"/>
      <p:regular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WEI MEN" initials="QM" lastIdx="1" clrIdx="0">
    <p:extLst>
      <p:ext uri="{19B8F6BF-5375-455C-9EA6-DF929625EA0E}">
        <p15:presenceInfo xmlns:p15="http://schemas.microsoft.com/office/powerpoint/2012/main" userId="04faa8a29dbdb64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F3BD12-002F-42F9-A16E-96528EAB6A09}">
  <a:tblStyle styleId="{F5F3BD12-002F-42F9-A16E-96528EAB6A0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923" autoAdjust="0"/>
  </p:normalViewPr>
  <p:slideViewPr>
    <p:cSldViewPr snapToGrid="0">
      <p:cViewPr varScale="1">
        <p:scale>
          <a:sx n="111" d="100"/>
          <a:sy n="111" d="100"/>
        </p:scale>
        <p:origin x="210"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5.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4.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3.fntdata"/><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1.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70bd74de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70bd74de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6b373fa0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6b373fa0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6b4b2e228f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6b4b2e228f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5151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70bd74dec0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70bd74dec0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0bd74dec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0bd74dec0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3918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707a6dabb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707a6dabb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707a6dabbc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707a6dabb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g707a6dabb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4" name="Google Shape;1924;g707a6dabbc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629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7"/>
        <p:cNvGrpSpPr/>
        <p:nvPr/>
      </p:nvGrpSpPr>
      <p:grpSpPr>
        <a:xfrm>
          <a:off x="0" y="0"/>
          <a:ext cx="0" cy="0"/>
          <a:chOff x="0" y="0"/>
          <a:chExt cx="0" cy="0"/>
        </a:xfrm>
      </p:grpSpPr>
      <p:sp>
        <p:nvSpPr>
          <p:cNvPr id="3308" name="Google Shape;3308;g70bd74dec0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9" name="Google Shape;3309;g70bd74dec0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86314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70bd74dec0_0_1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70bd74dec0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70bd74dec0_0_7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70bd74dec0_0_7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0bd74dec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0bd74dec0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1"/>
        <p:cNvGrpSpPr/>
        <p:nvPr/>
      </p:nvGrpSpPr>
      <p:grpSpPr>
        <a:xfrm>
          <a:off x="0" y="0"/>
          <a:ext cx="0" cy="0"/>
          <a:chOff x="0" y="0"/>
          <a:chExt cx="0" cy="0"/>
        </a:xfrm>
      </p:grpSpPr>
      <p:sp>
        <p:nvSpPr>
          <p:cNvPr id="1142" name="Google Shape;1142;g70bd74dec0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3" name="Google Shape;1143;g70bd74dec0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17848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1293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89790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04190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4"/>
        <p:cNvGrpSpPr/>
        <p:nvPr/>
      </p:nvGrpSpPr>
      <p:grpSpPr>
        <a:xfrm>
          <a:off x="0" y="0"/>
          <a:ext cx="0" cy="0"/>
          <a:chOff x="0" y="0"/>
          <a:chExt cx="0" cy="0"/>
        </a:xfrm>
      </p:grpSpPr>
      <p:sp>
        <p:nvSpPr>
          <p:cNvPr id="1475" name="Google Shape;1475;g70bd74dec0_0_7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6" name="Google Shape;1476;g70bd74dec0_0_7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860400"/>
            <a:ext cx="3345000" cy="20649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824325"/>
            <a:ext cx="3345000" cy="70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 text">
  <p:cSld name="CUSTOM_6">
    <p:spTree>
      <p:nvGrpSpPr>
        <p:cNvPr id="1" name="Shape 211"/>
        <p:cNvGrpSpPr/>
        <p:nvPr/>
      </p:nvGrpSpPr>
      <p:grpSpPr>
        <a:xfrm>
          <a:off x="0" y="0"/>
          <a:ext cx="0" cy="0"/>
          <a:chOff x="0" y="0"/>
          <a:chExt cx="0" cy="0"/>
        </a:xfrm>
      </p:grpSpPr>
      <p:sp>
        <p:nvSpPr>
          <p:cNvPr id="212" name="Google Shape;212;p14"/>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4"/>
          <p:cNvGrpSpPr/>
          <p:nvPr/>
        </p:nvGrpSpPr>
        <p:grpSpPr>
          <a:xfrm>
            <a:off x="-118816" y="1154546"/>
            <a:ext cx="919967" cy="1399508"/>
            <a:chOff x="-147716" y="1154546"/>
            <a:chExt cx="919967" cy="1399508"/>
          </a:xfrm>
        </p:grpSpPr>
        <p:sp>
          <p:nvSpPr>
            <p:cNvPr id="214" name="Google Shape;214;p14"/>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4"/>
          <p:cNvGrpSpPr/>
          <p:nvPr/>
        </p:nvGrpSpPr>
        <p:grpSpPr>
          <a:xfrm>
            <a:off x="7102066" y="3464861"/>
            <a:ext cx="1313777" cy="1210378"/>
            <a:chOff x="7102066" y="3464861"/>
            <a:chExt cx="1313777" cy="1210378"/>
          </a:xfrm>
        </p:grpSpPr>
        <p:sp>
          <p:nvSpPr>
            <p:cNvPr id="218" name="Google Shape;218;p14"/>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4"/>
          <p:cNvSpPr txBox="1">
            <a:spLocks noGrp="1"/>
          </p:cNvSpPr>
          <p:nvPr>
            <p:ph type="title"/>
          </p:nvPr>
        </p:nvSpPr>
        <p:spPr>
          <a:xfrm>
            <a:off x="4941425" y="1361775"/>
            <a:ext cx="3361800" cy="40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4"/>
          <p:cNvSpPr txBox="1">
            <a:spLocks noGrp="1"/>
          </p:cNvSpPr>
          <p:nvPr>
            <p:ph type="subTitle" idx="1"/>
          </p:nvPr>
        </p:nvSpPr>
        <p:spPr>
          <a:xfrm>
            <a:off x="2571750" y="2437675"/>
            <a:ext cx="2000400" cy="3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3" name="Google Shape;233;p14"/>
          <p:cNvSpPr txBox="1">
            <a:spLocks noGrp="1"/>
          </p:cNvSpPr>
          <p:nvPr>
            <p:ph type="subTitle" idx="2"/>
          </p:nvPr>
        </p:nvSpPr>
        <p:spPr>
          <a:xfrm>
            <a:off x="4941425" y="1953692"/>
            <a:ext cx="3353700" cy="117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p:cSld name="CUSTOM_1">
    <p:spTree>
      <p:nvGrpSpPr>
        <p:cNvPr id="1" name="Shape 360"/>
        <p:cNvGrpSpPr/>
        <p:nvPr/>
      </p:nvGrpSpPr>
      <p:grpSpPr>
        <a:xfrm>
          <a:off x="0" y="0"/>
          <a:ext cx="0" cy="0"/>
          <a:chOff x="0" y="0"/>
          <a:chExt cx="0" cy="0"/>
        </a:xfrm>
      </p:grpSpPr>
      <p:sp>
        <p:nvSpPr>
          <p:cNvPr id="361" name="Google Shape;361;p1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txBox="1">
            <a:spLocks noGrp="1"/>
          </p:cNvSpPr>
          <p:nvPr>
            <p:ph type="title"/>
          </p:nvPr>
        </p:nvSpPr>
        <p:spPr>
          <a:xfrm>
            <a:off x="2030400" y="4089600"/>
            <a:ext cx="3412800" cy="51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3" name="Google Shape;363;p17"/>
          <p:cNvSpPr txBox="1">
            <a:spLocks noGrp="1"/>
          </p:cNvSpPr>
          <p:nvPr>
            <p:ph type="subTitle" idx="1"/>
          </p:nvPr>
        </p:nvSpPr>
        <p:spPr>
          <a:xfrm>
            <a:off x="2030400" y="2937600"/>
            <a:ext cx="3412800" cy="115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100"/>
              <a:buNone/>
              <a:defRPr sz="12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64" name="Google Shape;364;p17"/>
          <p:cNvGrpSpPr/>
          <p:nvPr/>
        </p:nvGrpSpPr>
        <p:grpSpPr>
          <a:xfrm>
            <a:off x="1945085" y="396919"/>
            <a:ext cx="1483402" cy="2385706"/>
            <a:chOff x="1945085" y="396919"/>
            <a:chExt cx="1483402" cy="2385706"/>
          </a:xfrm>
        </p:grpSpPr>
        <p:sp>
          <p:nvSpPr>
            <p:cNvPr id="365" name="Google Shape;365;p17"/>
            <p:cNvSpPr/>
            <p:nvPr/>
          </p:nvSpPr>
          <p:spPr>
            <a:xfrm>
              <a:off x="2062901" y="481499"/>
              <a:ext cx="1272930" cy="2227219"/>
            </a:xfrm>
            <a:custGeom>
              <a:avLst/>
              <a:gdLst/>
              <a:ahLst/>
              <a:cxnLst/>
              <a:rect l="l" t="t" r="r" b="b"/>
              <a:pathLst>
                <a:path w="39717" h="69492" extrusionOk="0">
                  <a:moveTo>
                    <a:pt x="0" y="1"/>
                  </a:moveTo>
                  <a:lnTo>
                    <a:pt x="0"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2044151" y="456339"/>
              <a:ext cx="632475" cy="2273787"/>
            </a:xfrm>
            <a:custGeom>
              <a:avLst/>
              <a:gdLst/>
              <a:ahLst/>
              <a:cxnLst/>
              <a:rect l="l" t="t" r="r" b="b"/>
              <a:pathLst>
                <a:path w="19734" h="70945" extrusionOk="0">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2722105" y="452045"/>
              <a:ext cx="632475" cy="2273819"/>
            </a:xfrm>
            <a:custGeom>
              <a:avLst/>
              <a:gdLst/>
              <a:ahLst/>
              <a:cxnLst/>
              <a:rect l="l" t="t" r="r" b="b"/>
              <a:pathLst>
                <a:path w="19734" h="70946" extrusionOk="0">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1945085" y="396919"/>
              <a:ext cx="1483402" cy="2385706"/>
            </a:xfrm>
            <a:custGeom>
              <a:avLst/>
              <a:gdLst/>
              <a:ahLst/>
              <a:cxnLst/>
              <a:rect l="l" t="t" r="r" b="b"/>
              <a:pathLst>
                <a:path w="46284" h="74437" extrusionOk="0">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7"/>
          <p:cNvGrpSpPr/>
          <p:nvPr/>
        </p:nvGrpSpPr>
        <p:grpSpPr>
          <a:xfrm>
            <a:off x="4595844" y="396919"/>
            <a:ext cx="1483402" cy="2385706"/>
            <a:chOff x="4595844" y="396919"/>
            <a:chExt cx="1483402" cy="2385706"/>
          </a:xfrm>
        </p:grpSpPr>
        <p:sp>
          <p:nvSpPr>
            <p:cNvPr id="370" name="Google Shape;370;p17"/>
            <p:cNvSpPr/>
            <p:nvPr/>
          </p:nvSpPr>
          <p:spPr>
            <a:xfrm>
              <a:off x="4713660" y="481499"/>
              <a:ext cx="1272962" cy="2227219"/>
            </a:xfrm>
            <a:custGeom>
              <a:avLst/>
              <a:gdLst/>
              <a:ahLst/>
              <a:cxnLst/>
              <a:rect l="l" t="t" r="r" b="b"/>
              <a:pathLst>
                <a:path w="39718" h="69492" extrusionOk="0">
                  <a:moveTo>
                    <a:pt x="1" y="1"/>
                  </a:moveTo>
                  <a:lnTo>
                    <a:pt x="1"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4694943" y="456339"/>
              <a:ext cx="632443" cy="2273787"/>
            </a:xfrm>
            <a:custGeom>
              <a:avLst/>
              <a:gdLst/>
              <a:ahLst/>
              <a:cxnLst/>
              <a:rect l="l" t="t" r="r" b="b"/>
              <a:pathLst>
                <a:path w="19733" h="70945" extrusionOk="0">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5372896" y="452045"/>
              <a:ext cx="632443" cy="2273819"/>
            </a:xfrm>
            <a:custGeom>
              <a:avLst/>
              <a:gdLst/>
              <a:ahLst/>
              <a:cxnLst/>
              <a:rect l="l" t="t" r="r" b="b"/>
              <a:pathLst>
                <a:path w="19733" h="70946" extrusionOk="0">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595844" y="396919"/>
              <a:ext cx="1483402" cy="2385706"/>
            </a:xfrm>
            <a:custGeom>
              <a:avLst/>
              <a:gdLst/>
              <a:ahLst/>
              <a:cxnLst/>
              <a:rect l="l" t="t" r="r" b="b"/>
              <a:pathLst>
                <a:path w="46284" h="74437" extrusionOk="0">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7"/>
          <p:cNvGrpSpPr/>
          <p:nvPr/>
        </p:nvGrpSpPr>
        <p:grpSpPr>
          <a:xfrm>
            <a:off x="146197" y="2917586"/>
            <a:ext cx="1147614" cy="1754866"/>
            <a:chOff x="146197" y="2914863"/>
            <a:chExt cx="1147614" cy="1754866"/>
          </a:xfrm>
        </p:grpSpPr>
        <p:sp>
          <p:nvSpPr>
            <p:cNvPr id="375" name="Google Shape;375;p17"/>
            <p:cNvSpPr/>
            <p:nvPr/>
          </p:nvSpPr>
          <p:spPr>
            <a:xfrm>
              <a:off x="1194713"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808607"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25193" y="4349485"/>
              <a:ext cx="99643" cy="320244"/>
            </a:xfrm>
            <a:custGeom>
              <a:avLst/>
              <a:gdLst/>
              <a:ahLst/>
              <a:cxnLst/>
              <a:rect l="l" t="t" r="r" b="b"/>
              <a:pathLst>
                <a:path w="3109" h="9992" extrusionOk="0">
                  <a:moveTo>
                    <a:pt x="3108" y="0"/>
                  </a:moveTo>
                  <a:lnTo>
                    <a:pt x="0" y="101"/>
                  </a:lnTo>
                  <a:lnTo>
                    <a:pt x="0" y="9992"/>
                  </a:lnTo>
                  <a:lnTo>
                    <a:pt x="1320" y="9992"/>
                  </a:lnTo>
                  <a:lnTo>
                    <a:pt x="31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154210" y="4349485"/>
              <a:ext cx="99099" cy="320244"/>
            </a:xfrm>
            <a:custGeom>
              <a:avLst/>
              <a:gdLst/>
              <a:ahLst/>
              <a:cxnLst/>
              <a:rect l="l" t="t" r="r" b="b"/>
              <a:pathLst>
                <a:path w="3092" h="9992" extrusionOk="0">
                  <a:moveTo>
                    <a:pt x="3092" y="0"/>
                  </a:moveTo>
                  <a:lnTo>
                    <a:pt x="1" y="101"/>
                  </a:lnTo>
                  <a:lnTo>
                    <a:pt x="1" y="9992"/>
                  </a:lnTo>
                  <a:lnTo>
                    <a:pt x="1321" y="9992"/>
                  </a:lnTo>
                  <a:lnTo>
                    <a:pt x="3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983183" y="3637687"/>
              <a:ext cx="310629" cy="721926"/>
            </a:xfrm>
            <a:custGeom>
              <a:avLst/>
              <a:gdLst/>
              <a:ahLst/>
              <a:cxnLst/>
              <a:rect l="l" t="t" r="r" b="b"/>
              <a:pathLst>
                <a:path w="9692" h="22525" extrusionOk="0">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154210" y="2914863"/>
              <a:ext cx="897015" cy="1329146"/>
            </a:xfrm>
            <a:custGeom>
              <a:avLst/>
              <a:gdLst/>
              <a:ahLst/>
              <a:cxnLst/>
              <a:rect l="l" t="t" r="r" b="b"/>
              <a:pathLst>
                <a:path w="27988" h="41471" extrusionOk="0">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162254" y="4008249"/>
              <a:ext cx="1080694" cy="347166"/>
            </a:xfrm>
            <a:custGeom>
              <a:avLst/>
              <a:gdLst/>
              <a:ahLst/>
              <a:cxnLst/>
              <a:rect l="l" t="t" r="r" b="b"/>
              <a:pathLst>
                <a:path w="33719" h="10832" extrusionOk="0">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508202" y="4007832"/>
              <a:ext cx="749746" cy="341557"/>
            </a:xfrm>
            <a:custGeom>
              <a:avLst/>
              <a:gdLst/>
              <a:ahLst/>
              <a:cxnLst/>
              <a:rect l="l" t="t" r="r" b="b"/>
              <a:pathLst>
                <a:path w="23393" h="10657" extrusionOk="0">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342183" y="2936048"/>
              <a:ext cx="583727" cy="696959"/>
            </a:xfrm>
            <a:custGeom>
              <a:avLst/>
              <a:gdLst/>
              <a:ahLst/>
              <a:cxnLst/>
              <a:rect l="l" t="t" r="r" b="b"/>
              <a:pathLst>
                <a:path w="18213" h="21746" extrusionOk="0">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575123" y="3303501"/>
              <a:ext cx="26281" cy="109419"/>
            </a:xfrm>
            <a:custGeom>
              <a:avLst/>
              <a:gdLst/>
              <a:ahLst/>
              <a:cxnLst/>
              <a:rect l="l" t="t" r="r" b="b"/>
              <a:pathLst>
                <a:path w="820" h="3414" extrusionOk="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826811" y="3303501"/>
              <a:ext cx="26281" cy="109419"/>
            </a:xfrm>
            <a:custGeom>
              <a:avLst/>
              <a:gdLst/>
              <a:ahLst/>
              <a:cxnLst/>
              <a:rect l="l" t="t" r="r" b="b"/>
              <a:pathLst>
                <a:path w="820" h="3414" extrusionOk="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152607" y="3623777"/>
              <a:ext cx="372229" cy="739650"/>
            </a:xfrm>
            <a:custGeom>
              <a:avLst/>
              <a:gdLst/>
              <a:ahLst/>
              <a:cxnLst/>
              <a:rect l="l" t="t" r="r" b="b"/>
              <a:pathLst>
                <a:path w="11614" h="23078" extrusionOk="0">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146197" y="3630732"/>
              <a:ext cx="281175" cy="734554"/>
            </a:xfrm>
            <a:custGeom>
              <a:avLst/>
              <a:gdLst/>
              <a:ahLst/>
              <a:cxnLst/>
              <a:rect l="l" t="t" r="r" b="b"/>
              <a:pathLst>
                <a:path w="8773" h="22919" extrusionOk="0">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238309" y="3954821"/>
              <a:ext cx="26794" cy="33620"/>
            </a:xfrm>
            <a:custGeom>
              <a:avLst/>
              <a:gdLst/>
              <a:ahLst/>
              <a:cxnLst/>
              <a:rect l="l" t="t" r="r" b="b"/>
              <a:pathLst>
                <a:path w="836" h="1049" extrusionOk="0">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250071" y="3845018"/>
              <a:ext cx="50927" cy="115733"/>
            </a:xfrm>
            <a:custGeom>
              <a:avLst/>
              <a:gdLst/>
              <a:ahLst/>
              <a:cxnLst/>
              <a:rect l="l" t="t" r="r" b="b"/>
              <a:pathLst>
                <a:path w="1589" h="3611" extrusionOk="0">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198150" y="3855723"/>
              <a:ext cx="48748" cy="106630"/>
            </a:xfrm>
            <a:custGeom>
              <a:avLst/>
              <a:gdLst/>
              <a:ahLst/>
              <a:cxnLst/>
              <a:rect l="l" t="t" r="r" b="b"/>
              <a:pathLst>
                <a:path w="1521" h="3327" extrusionOk="0">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259174" y="3984275"/>
              <a:ext cx="40191" cy="179961"/>
            </a:xfrm>
            <a:custGeom>
              <a:avLst/>
              <a:gdLst/>
              <a:ahLst/>
              <a:cxnLst/>
              <a:rect l="l" t="t" r="r" b="b"/>
              <a:pathLst>
                <a:path w="1254" h="5615" extrusionOk="0">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199753" y="3984788"/>
              <a:ext cx="46088" cy="110380"/>
            </a:xfrm>
            <a:custGeom>
              <a:avLst/>
              <a:gdLst/>
              <a:ahLst/>
              <a:cxnLst/>
              <a:rect l="l" t="t" r="r" b="b"/>
              <a:pathLst>
                <a:path w="1438" h="3444" extrusionOk="0">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2">
  <p:cSld name="CUSTOM_2">
    <p:spTree>
      <p:nvGrpSpPr>
        <p:cNvPr id="1" name="Shape 393"/>
        <p:cNvGrpSpPr/>
        <p:nvPr/>
      </p:nvGrpSpPr>
      <p:grpSpPr>
        <a:xfrm>
          <a:off x="0" y="0"/>
          <a:ext cx="0" cy="0"/>
          <a:chOff x="0" y="0"/>
          <a:chExt cx="0" cy="0"/>
        </a:xfrm>
      </p:grpSpPr>
      <p:sp>
        <p:nvSpPr>
          <p:cNvPr id="394" name="Google Shape;394;p1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txBox="1">
            <a:spLocks noGrp="1"/>
          </p:cNvSpPr>
          <p:nvPr>
            <p:ph type="title"/>
          </p:nvPr>
        </p:nvSpPr>
        <p:spPr>
          <a:xfrm>
            <a:off x="3726000" y="4089600"/>
            <a:ext cx="3380400" cy="511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96" name="Google Shape;396;p18"/>
          <p:cNvSpPr txBox="1">
            <a:spLocks noGrp="1"/>
          </p:cNvSpPr>
          <p:nvPr>
            <p:ph type="subTitle" idx="1"/>
          </p:nvPr>
        </p:nvSpPr>
        <p:spPr>
          <a:xfrm>
            <a:off x="3726000" y="2935650"/>
            <a:ext cx="3380400" cy="115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2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97" name="Google Shape;397;p18"/>
          <p:cNvGrpSpPr/>
          <p:nvPr/>
        </p:nvGrpSpPr>
        <p:grpSpPr>
          <a:xfrm>
            <a:off x="3519477" y="424219"/>
            <a:ext cx="1304531" cy="2282345"/>
            <a:chOff x="3519477" y="424219"/>
            <a:chExt cx="1304531" cy="2282345"/>
          </a:xfrm>
        </p:grpSpPr>
        <p:sp>
          <p:nvSpPr>
            <p:cNvPr id="398" name="Google Shape;398;p18"/>
            <p:cNvSpPr/>
            <p:nvPr/>
          </p:nvSpPr>
          <p:spPr>
            <a:xfrm>
              <a:off x="3519477" y="972018"/>
              <a:ext cx="276912" cy="593374"/>
            </a:xfrm>
            <a:custGeom>
              <a:avLst/>
              <a:gdLst/>
              <a:ahLst/>
              <a:cxnLst/>
              <a:rect l="l" t="t" r="r" b="b"/>
              <a:pathLst>
                <a:path w="8640" h="18514" extrusionOk="0">
                  <a:moveTo>
                    <a:pt x="1" y="1"/>
                  </a:moveTo>
                  <a:lnTo>
                    <a:pt x="1" y="18514"/>
                  </a:lnTo>
                  <a:lnTo>
                    <a:pt x="8639" y="18514"/>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3808119" y="1606608"/>
              <a:ext cx="340083" cy="573022"/>
            </a:xfrm>
            <a:custGeom>
              <a:avLst/>
              <a:gdLst/>
              <a:ahLst/>
              <a:cxnLst/>
              <a:rect l="l" t="t" r="r" b="b"/>
              <a:pathLst>
                <a:path w="10611" h="17879" extrusionOk="0">
                  <a:moveTo>
                    <a:pt x="1" y="0"/>
                  </a:moveTo>
                  <a:lnTo>
                    <a:pt x="1" y="17879"/>
                  </a:lnTo>
                  <a:lnTo>
                    <a:pt x="10611" y="17879"/>
                  </a:lnTo>
                  <a:lnTo>
                    <a:pt x="106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4189931" y="424219"/>
              <a:ext cx="634077" cy="537671"/>
            </a:xfrm>
            <a:custGeom>
              <a:avLst/>
              <a:gdLst/>
              <a:ahLst/>
              <a:cxnLst/>
              <a:rect l="l" t="t" r="r" b="b"/>
              <a:pathLst>
                <a:path w="19784" h="16776" extrusionOk="0">
                  <a:moveTo>
                    <a:pt x="1" y="0"/>
                  </a:moveTo>
                  <a:lnTo>
                    <a:pt x="1" y="16775"/>
                  </a:lnTo>
                  <a:lnTo>
                    <a:pt x="10076" y="16775"/>
                  </a:lnTo>
                  <a:lnTo>
                    <a:pt x="10076" y="368"/>
                  </a:lnTo>
                  <a:lnTo>
                    <a:pt x="10444" y="368"/>
                  </a:lnTo>
                  <a:lnTo>
                    <a:pt x="10444" y="16775"/>
                  </a:lnTo>
                  <a:lnTo>
                    <a:pt x="19784" y="16775"/>
                  </a:lnTo>
                  <a:lnTo>
                    <a:pt x="197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3519477" y="1606608"/>
              <a:ext cx="276912" cy="573022"/>
            </a:xfrm>
            <a:custGeom>
              <a:avLst/>
              <a:gdLst/>
              <a:ahLst/>
              <a:cxnLst/>
              <a:rect l="l" t="t" r="r" b="b"/>
              <a:pathLst>
                <a:path w="8640" h="17879" extrusionOk="0">
                  <a:moveTo>
                    <a:pt x="1" y="0"/>
                  </a:moveTo>
                  <a:lnTo>
                    <a:pt x="1" y="17879"/>
                  </a:lnTo>
                  <a:lnTo>
                    <a:pt x="8639" y="17879"/>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4524629" y="1606608"/>
              <a:ext cx="299379" cy="573022"/>
            </a:xfrm>
            <a:custGeom>
              <a:avLst/>
              <a:gdLst/>
              <a:ahLst/>
              <a:cxnLst/>
              <a:rect l="l" t="t" r="r" b="b"/>
              <a:pathLst>
                <a:path w="9341" h="17879" extrusionOk="0">
                  <a:moveTo>
                    <a:pt x="1" y="0"/>
                  </a:moveTo>
                  <a:lnTo>
                    <a:pt x="1" y="17879"/>
                  </a:lnTo>
                  <a:lnTo>
                    <a:pt x="9341" y="17879"/>
                  </a:lnTo>
                  <a:lnTo>
                    <a:pt x="934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3808119" y="972018"/>
              <a:ext cx="340083" cy="593374"/>
            </a:xfrm>
            <a:custGeom>
              <a:avLst/>
              <a:gdLst/>
              <a:ahLst/>
              <a:cxnLst/>
              <a:rect l="l" t="t" r="r" b="b"/>
              <a:pathLst>
                <a:path w="10611" h="18514" extrusionOk="0">
                  <a:moveTo>
                    <a:pt x="1" y="1"/>
                  </a:moveTo>
                  <a:lnTo>
                    <a:pt x="1" y="18514"/>
                  </a:lnTo>
                  <a:lnTo>
                    <a:pt x="10611" y="18514"/>
                  </a:lnTo>
                  <a:lnTo>
                    <a:pt x="106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4524629" y="972018"/>
              <a:ext cx="299379" cy="593374"/>
            </a:xfrm>
            <a:custGeom>
              <a:avLst/>
              <a:gdLst/>
              <a:ahLst/>
              <a:cxnLst/>
              <a:rect l="l" t="t" r="r" b="b"/>
              <a:pathLst>
                <a:path w="9341" h="18514" extrusionOk="0">
                  <a:moveTo>
                    <a:pt x="1" y="1"/>
                  </a:moveTo>
                  <a:lnTo>
                    <a:pt x="1" y="18514"/>
                  </a:lnTo>
                  <a:lnTo>
                    <a:pt x="9341" y="18514"/>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3519477" y="2189757"/>
              <a:ext cx="276912" cy="516806"/>
            </a:xfrm>
            <a:custGeom>
              <a:avLst/>
              <a:gdLst/>
              <a:ahLst/>
              <a:cxnLst/>
              <a:rect l="l" t="t" r="r" b="b"/>
              <a:pathLst>
                <a:path w="8640" h="16125" extrusionOk="0">
                  <a:moveTo>
                    <a:pt x="1" y="1"/>
                  </a:moveTo>
                  <a:lnTo>
                    <a:pt x="1" y="16125"/>
                  </a:lnTo>
                  <a:lnTo>
                    <a:pt x="8639" y="1612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3519477" y="424219"/>
              <a:ext cx="628725" cy="537671"/>
            </a:xfrm>
            <a:custGeom>
              <a:avLst/>
              <a:gdLst/>
              <a:ahLst/>
              <a:cxnLst/>
              <a:rect l="l" t="t" r="r" b="b"/>
              <a:pathLst>
                <a:path w="19617" h="16776" extrusionOk="0">
                  <a:moveTo>
                    <a:pt x="1" y="0"/>
                  </a:moveTo>
                  <a:lnTo>
                    <a:pt x="1" y="16775"/>
                  </a:lnTo>
                  <a:lnTo>
                    <a:pt x="8639" y="16775"/>
                  </a:lnTo>
                  <a:lnTo>
                    <a:pt x="8639" y="368"/>
                  </a:lnTo>
                  <a:lnTo>
                    <a:pt x="9007" y="368"/>
                  </a:lnTo>
                  <a:lnTo>
                    <a:pt x="9007" y="16775"/>
                  </a:lnTo>
                  <a:lnTo>
                    <a:pt x="19617" y="16775"/>
                  </a:lnTo>
                  <a:lnTo>
                    <a:pt x="1961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3808119" y="2189757"/>
              <a:ext cx="340083" cy="516806"/>
            </a:xfrm>
            <a:custGeom>
              <a:avLst/>
              <a:gdLst/>
              <a:ahLst/>
              <a:cxnLst/>
              <a:rect l="l" t="t" r="r" b="b"/>
              <a:pathLst>
                <a:path w="10611" h="16125" extrusionOk="0">
                  <a:moveTo>
                    <a:pt x="1" y="1"/>
                  </a:moveTo>
                  <a:lnTo>
                    <a:pt x="1" y="16125"/>
                  </a:lnTo>
                  <a:lnTo>
                    <a:pt x="10611" y="16125"/>
                  </a:lnTo>
                  <a:lnTo>
                    <a:pt x="106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4524629" y="2189757"/>
              <a:ext cx="299379" cy="516806"/>
            </a:xfrm>
            <a:custGeom>
              <a:avLst/>
              <a:gdLst/>
              <a:ahLst/>
              <a:cxnLst/>
              <a:rect l="l" t="t" r="r" b="b"/>
              <a:pathLst>
                <a:path w="9341" h="16125" extrusionOk="0">
                  <a:moveTo>
                    <a:pt x="1" y="1"/>
                  </a:moveTo>
                  <a:lnTo>
                    <a:pt x="1" y="16125"/>
                  </a:lnTo>
                  <a:lnTo>
                    <a:pt x="9341" y="16125"/>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4189931" y="972018"/>
              <a:ext cx="322968" cy="593374"/>
            </a:xfrm>
            <a:custGeom>
              <a:avLst/>
              <a:gdLst/>
              <a:ahLst/>
              <a:cxnLst/>
              <a:rect l="l" t="t" r="r" b="b"/>
              <a:pathLst>
                <a:path w="10077" h="18514" extrusionOk="0">
                  <a:moveTo>
                    <a:pt x="1" y="1"/>
                  </a:moveTo>
                  <a:lnTo>
                    <a:pt x="1" y="18514"/>
                  </a:lnTo>
                  <a:lnTo>
                    <a:pt x="10076" y="18514"/>
                  </a:lnTo>
                  <a:lnTo>
                    <a:pt x="100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4189931" y="2189757"/>
              <a:ext cx="322968" cy="516806"/>
            </a:xfrm>
            <a:custGeom>
              <a:avLst/>
              <a:gdLst/>
              <a:ahLst/>
              <a:cxnLst/>
              <a:rect l="l" t="t" r="r" b="b"/>
              <a:pathLst>
                <a:path w="10077" h="16125" extrusionOk="0">
                  <a:moveTo>
                    <a:pt x="1" y="1"/>
                  </a:moveTo>
                  <a:lnTo>
                    <a:pt x="1" y="16125"/>
                  </a:lnTo>
                  <a:lnTo>
                    <a:pt x="10076" y="16125"/>
                  </a:lnTo>
                  <a:lnTo>
                    <a:pt x="100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4189931" y="1606608"/>
              <a:ext cx="322968" cy="573022"/>
            </a:xfrm>
            <a:custGeom>
              <a:avLst/>
              <a:gdLst/>
              <a:ahLst/>
              <a:cxnLst/>
              <a:rect l="l" t="t" r="r" b="b"/>
              <a:pathLst>
                <a:path w="10077" h="17879" extrusionOk="0">
                  <a:moveTo>
                    <a:pt x="1" y="0"/>
                  </a:moveTo>
                  <a:lnTo>
                    <a:pt x="1" y="17879"/>
                  </a:lnTo>
                  <a:lnTo>
                    <a:pt x="10076" y="17879"/>
                  </a:lnTo>
                  <a:lnTo>
                    <a:pt x="100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8"/>
          <p:cNvGrpSpPr/>
          <p:nvPr/>
        </p:nvGrpSpPr>
        <p:grpSpPr>
          <a:xfrm>
            <a:off x="6096361" y="424219"/>
            <a:ext cx="1304531" cy="2282345"/>
            <a:chOff x="6096361" y="424219"/>
            <a:chExt cx="1304531" cy="2282345"/>
          </a:xfrm>
        </p:grpSpPr>
        <p:sp>
          <p:nvSpPr>
            <p:cNvPr id="413" name="Google Shape;413;p18"/>
            <p:cNvSpPr/>
            <p:nvPr/>
          </p:nvSpPr>
          <p:spPr>
            <a:xfrm>
              <a:off x="6096361" y="972018"/>
              <a:ext cx="277425" cy="593374"/>
            </a:xfrm>
            <a:custGeom>
              <a:avLst/>
              <a:gdLst/>
              <a:ahLst/>
              <a:cxnLst/>
              <a:rect l="l" t="t" r="r" b="b"/>
              <a:pathLst>
                <a:path w="8656" h="18514" extrusionOk="0">
                  <a:moveTo>
                    <a:pt x="0" y="1"/>
                  </a:moveTo>
                  <a:lnTo>
                    <a:pt x="0" y="18514"/>
                  </a:lnTo>
                  <a:lnTo>
                    <a:pt x="8655" y="18514"/>
                  </a:lnTo>
                  <a:lnTo>
                    <a:pt x="865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6385003" y="1606608"/>
              <a:ext cx="340595" cy="573022"/>
            </a:xfrm>
            <a:custGeom>
              <a:avLst/>
              <a:gdLst/>
              <a:ahLst/>
              <a:cxnLst/>
              <a:rect l="l" t="t" r="r" b="b"/>
              <a:pathLst>
                <a:path w="10627" h="17879" extrusionOk="0">
                  <a:moveTo>
                    <a:pt x="0" y="0"/>
                  </a:moveTo>
                  <a:lnTo>
                    <a:pt x="0" y="17879"/>
                  </a:lnTo>
                  <a:lnTo>
                    <a:pt x="10627" y="17879"/>
                  </a:lnTo>
                  <a:lnTo>
                    <a:pt x="1062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6766815" y="424219"/>
              <a:ext cx="634077" cy="537671"/>
            </a:xfrm>
            <a:custGeom>
              <a:avLst/>
              <a:gdLst/>
              <a:ahLst/>
              <a:cxnLst/>
              <a:rect l="l" t="t" r="r" b="b"/>
              <a:pathLst>
                <a:path w="19784" h="16776" extrusionOk="0">
                  <a:moveTo>
                    <a:pt x="1" y="0"/>
                  </a:moveTo>
                  <a:lnTo>
                    <a:pt x="1" y="16775"/>
                  </a:lnTo>
                  <a:lnTo>
                    <a:pt x="10093" y="16775"/>
                  </a:lnTo>
                  <a:lnTo>
                    <a:pt x="10093" y="368"/>
                  </a:lnTo>
                  <a:lnTo>
                    <a:pt x="10443" y="368"/>
                  </a:lnTo>
                  <a:lnTo>
                    <a:pt x="10443" y="16775"/>
                  </a:lnTo>
                  <a:lnTo>
                    <a:pt x="19783" y="16775"/>
                  </a:lnTo>
                  <a:lnTo>
                    <a:pt x="1978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6096361" y="1606608"/>
              <a:ext cx="277425" cy="573022"/>
            </a:xfrm>
            <a:custGeom>
              <a:avLst/>
              <a:gdLst/>
              <a:ahLst/>
              <a:cxnLst/>
              <a:rect l="l" t="t" r="r" b="b"/>
              <a:pathLst>
                <a:path w="8656" h="17879" extrusionOk="0">
                  <a:moveTo>
                    <a:pt x="0" y="0"/>
                  </a:moveTo>
                  <a:lnTo>
                    <a:pt x="0" y="17879"/>
                  </a:lnTo>
                  <a:lnTo>
                    <a:pt x="8655" y="17879"/>
                  </a:lnTo>
                  <a:lnTo>
                    <a:pt x="865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7101513" y="1606608"/>
              <a:ext cx="299379" cy="573022"/>
            </a:xfrm>
            <a:custGeom>
              <a:avLst/>
              <a:gdLst/>
              <a:ahLst/>
              <a:cxnLst/>
              <a:rect l="l" t="t" r="r" b="b"/>
              <a:pathLst>
                <a:path w="9341" h="17879" extrusionOk="0">
                  <a:moveTo>
                    <a:pt x="0" y="0"/>
                  </a:moveTo>
                  <a:lnTo>
                    <a:pt x="0" y="17879"/>
                  </a:lnTo>
                  <a:lnTo>
                    <a:pt x="9340" y="17879"/>
                  </a:lnTo>
                  <a:lnTo>
                    <a:pt x="934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6385003" y="972018"/>
              <a:ext cx="340595" cy="593374"/>
            </a:xfrm>
            <a:custGeom>
              <a:avLst/>
              <a:gdLst/>
              <a:ahLst/>
              <a:cxnLst/>
              <a:rect l="l" t="t" r="r" b="b"/>
              <a:pathLst>
                <a:path w="10627" h="18514" extrusionOk="0">
                  <a:moveTo>
                    <a:pt x="0" y="1"/>
                  </a:moveTo>
                  <a:lnTo>
                    <a:pt x="0" y="18514"/>
                  </a:lnTo>
                  <a:lnTo>
                    <a:pt x="10627" y="18514"/>
                  </a:lnTo>
                  <a:lnTo>
                    <a:pt x="1062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7101513" y="972018"/>
              <a:ext cx="299379" cy="593374"/>
            </a:xfrm>
            <a:custGeom>
              <a:avLst/>
              <a:gdLst/>
              <a:ahLst/>
              <a:cxnLst/>
              <a:rect l="l" t="t" r="r" b="b"/>
              <a:pathLst>
                <a:path w="9341" h="18514" extrusionOk="0">
                  <a:moveTo>
                    <a:pt x="0" y="1"/>
                  </a:moveTo>
                  <a:lnTo>
                    <a:pt x="0" y="18514"/>
                  </a:lnTo>
                  <a:lnTo>
                    <a:pt x="9340" y="18514"/>
                  </a:lnTo>
                  <a:lnTo>
                    <a:pt x="934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6096361" y="2189757"/>
              <a:ext cx="277425" cy="516806"/>
            </a:xfrm>
            <a:custGeom>
              <a:avLst/>
              <a:gdLst/>
              <a:ahLst/>
              <a:cxnLst/>
              <a:rect l="l" t="t" r="r" b="b"/>
              <a:pathLst>
                <a:path w="8656" h="16125" extrusionOk="0">
                  <a:moveTo>
                    <a:pt x="0" y="1"/>
                  </a:moveTo>
                  <a:lnTo>
                    <a:pt x="0" y="16125"/>
                  </a:lnTo>
                  <a:lnTo>
                    <a:pt x="8655" y="16125"/>
                  </a:lnTo>
                  <a:lnTo>
                    <a:pt x="865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6096361" y="424219"/>
              <a:ext cx="629238" cy="537671"/>
            </a:xfrm>
            <a:custGeom>
              <a:avLst/>
              <a:gdLst/>
              <a:ahLst/>
              <a:cxnLst/>
              <a:rect l="l" t="t" r="r" b="b"/>
              <a:pathLst>
                <a:path w="19633" h="16776" extrusionOk="0">
                  <a:moveTo>
                    <a:pt x="0" y="0"/>
                  </a:moveTo>
                  <a:lnTo>
                    <a:pt x="0" y="16775"/>
                  </a:lnTo>
                  <a:lnTo>
                    <a:pt x="8655" y="16775"/>
                  </a:lnTo>
                  <a:lnTo>
                    <a:pt x="8655" y="368"/>
                  </a:lnTo>
                  <a:lnTo>
                    <a:pt x="9006" y="368"/>
                  </a:lnTo>
                  <a:lnTo>
                    <a:pt x="9006" y="16775"/>
                  </a:lnTo>
                  <a:lnTo>
                    <a:pt x="19633" y="16775"/>
                  </a:lnTo>
                  <a:lnTo>
                    <a:pt x="1963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6385003" y="2189757"/>
              <a:ext cx="340595" cy="516806"/>
            </a:xfrm>
            <a:custGeom>
              <a:avLst/>
              <a:gdLst/>
              <a:ahLst/>
              <a:cxnLst/>
              <a:rect l="l" t="t" r="r" b="b"/>
              <a:pathLst>
                <a:path w="10627" h="16125" extrusionOk="0">
                  <a:moveTo>
                    <a:pt x="0" y="1"/>
                  </a:moveTo>
                  <a:lnTo>
                    <a:pt x="0" y="16125"/>
                  </a:lnTo>
                  <a:lnTo>
                    <a:pt x="10627" y="16125"/>
                  </a:lnTo>
                  <a:lnTo>
                    <a:pt x="1062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7101513" y="2189757"/>
              <a:ext cx="299379" cy="516806"/>
            </a:xfrm>
            <a:custGeom>
              <a:avLst/>
              <a:gdLst/>
              <a:ahLst/>
              <a:cxnLst/>
              <a:rect l="l" t="t" r="r" b="b"/>
              <a:pathLst>
                <a:path w="9341" h="16125" extrusionOk="0">
                  <a:moveTo>
                    <a:pt x="0" y="1"/>
                  </a:moveTo>
                  <a:lnTo>
                    <a:pt x="0" y="16125"/>
                  </a:lnTo>
                  <a:lnTo>
                    <a:pt x="9340" y="16125"/>
                  </a:lnTo>
                  <a:lnTo>
                    <a:pt x="934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6766815" y="972018"/>
              <a:ext cx="323481" cy="593374"/>
            </a:xfrm>
            <a:custGeom>
              <a:avLst/>
              <a:gdLst/>
              <a:ahLst/>
              <a:cxnLst/>
              <a:rect l="l" t="t" r="r" b="b"/>
              <a:pathLst>
                <a:path w="10093" h="18514" extrusionOk="0">
                  <a:moveTo>
                    <a:pt x="1" y="1"/>
                  </a:moveTo>
                  <a:lnTo>
                    <a:pt x="1" y="18514"/>
                  </a:lnTo>
                  <a:lnTo>
                    <a:pt x="10093" y="18514"/>
                  </a:lnTo>
                  <a:lnTo>
                    <a:pt x="100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6766815" y="2189757"/>
              <a:ext cx="323481" cy="516806"/>
            </a:xfrm>
            <a:custGeom>
              <a:avLst/>
              <a:gdLst/>
              <a:ahLst/>
              <a:cxnLst/>
              <a:rect l="l" t="t" r="r" b="b"/>
              <a:pathLst>
                <a:path w="10093" h="16125" extrusionOk="0">
                  <a:moveTo>
                    <a:pt x="1" y="1"/>
                  </a:moveTo>
                  <a:lnTo>
                    <a:pt x="1" y="16125"/>
                  </a:lnTo>
                  <a:lnTo>
                    <a:pt x="10093" y="16125"/>
                  </a:lnTo>
                  <a:lnTo>
                    <a:pt x="100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6766815" y="1606608"/>
              <a:ext cx="323481" cy="573022"/>
            </a:xfrm>
            <a:custGeom>
              <a:avLst/>
              <a:gdLst/>
              <a:ahLst/>
              <a:cxnLst/>
              <a:rect l="l" t="t" r="r" b="b"/>
              <a:pathLst>
                <a:path w="10093" h="17879" extrusionOk="0">
                  <a:moveTo>
                    <a:pt x="1" y="0"/>
                  </a:moveTo>
                  <a:lnTo>
                    <a:pt x="1" y="17879"/>
                  </a:lnTo>
                  <a:lnTo>
                    <a:pt x="10093" y="17879"/>
                  </a:lnTo>
                  <a:lnTo>
                    <a:pt x="100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18"/>
          <p:cNvGrpSpPr/>
          <p:nvPr/>
        </p:nvGrpSpPr>
        <p:grpSpPr>
          <a:xfrm>
            <a:off x="7823375" y="3028019"/>
            <a:ext cx="701542" cy="1644902"/>
            <a:chOff x="7823375" y="3040429"/>
            <a:chExt cx="701542" cy="1644902"/>
          </a:xfrm>
        </p:grpSpPr>
        <p:sp>
          <p:nvSpPr>
            <p:cNvPr id="428" name="Google Shape;428;p18"/>
            <p:cNvSpPr/>
            <p:nvPr/>
          </p:nvSpPr>
          <p:spPr>
            <a:xfrm>
              <a:off x="8030611" y="3040429"/>
              <a:ext cx="494307" cy="1211137"/>
            </a:xfrm>
            <a:custGeom>
              <a:avLst/>
              <a:gdLst/>
              <a:ahLst/>
              <a:cxnLst/>
              <a:rect l="l" t="t" r="r" b="b"/>
              <a:pathLst>
                <a:path w="15423" h="37789" extrusionOk="0">
                  <a:moveTo>
                    <a:pt x="5674" y="1"/>
                  </a:moveTo>
                  <a:cubicBezTo>
                    <a:pt x="5475" y="1"/>
                    <a:pt x="5272" y="9"/>
                    <a:pt x="5063" y="26"/>
                  </a:cubicBezTo>
                  <a:cubicBezTo>
                    <a:pt x="2875" y="376"/>
                    <a:pt x="1906" y="3066"/>
                    <a:pt x="2089" y="5272"/>
                  </a:cubicBezTo>
                  <a:cubicBezTo>
                    <a:pt x="2290" y="7478"/>
                    <a:pt x="3192" y="9633"/>
                    <a:pt x="2958" y="11838"/>
                  </a:cubicBezTo>
                  <a:cubicBezTo>
                    <a:pt x="2641" y="14629"/>
                    <a:pt x="535" y="17001"/>
                    <a:pt x="285" y="19792"/>
                  </a:cubicBezTo>
                  <a:cubicBezTo>
                    <a:pt x="1" y="23100"/>
                    <a:pt x="2323" y="26024"/>
                    <a:pt x="3025" y="29265"/>
                  </a:cubicBezTo>
                  <a:cubicBezTo>
                    <a:pt x="3376" y="30853"/>
                    <a:pt x="3326" y="32524"/>
                    <a:pt x="3911" y="34027"/>
                  </a:cubicBezTo>
                  <a:cubicBezTo>
                    <a:pt x="4780" y="36252"/>
                    <a:pt x="7143" y="37788"/>
                    <a:pt x="9522" y="37788"/>
                  </a:cubicBezTo>
                  <a:cubicBezTo>
                    <a:pt x="9842" y="37788"/>
                    <a:pt x="10161" y="37761"/>
                    <a:pt x="10477" y="37703"/>
                  </a:cubicBezTo>
                  <a:cubicBezTo>
                    <a:pt x="13167" y="37235"/>
                    <a:pt x="15323" y="34696"/>
                    <a:pt x="15373" y="31972"/>
                  </a:cubicBezTo>
                  <a:cubicBezTo>
                    <a:pt x="15423" y="29432"/>
                    <a:pt x="13852" y="27043"/>
                    <a:pt x="14053" y="24520"/>
                  </a:cubicBezTo>
                  <a:cubicBezTo>
                    <a:pt x="14186" y="22649"/>
                    <a:pt x="15289" y="20878"/>
                    <a:pt x="15055" y="19006"/>
                  </a:cubicBezTo>
                  <a:cubicBezTo>
                    <a:pt x="14771" y="16801"/>
                    <a:pt x="12716" y="15230"/>
                    <a:pt x="11998" y="13108"/>
                  </a:cubicBezTo>
                  <a:cubicBezTo>
                    <a:pt x="11262" y="11003"/>
                    <a:pt x="11964" y="8681"/>
                    <a:pt x="11713" y="6458"/>
                  </a:cubicBezTo>
                  <a:cubicBezTo>
                    <a:pt x="11286" y="2689"/>
                    <a:pt x="9282" y="1"/>
                    <a:pt x="567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8"/>
            <p:cNvSpPr/>
            <p:nvPr/>
          </p:nvSpPr>
          <p:spPr>
            <a:xfrm>
              <a:off x="7823375" y="3658673"/>
              <a:ext cx="426842" cy="595040"/>
            </a:xfrm>
            <a:custGeom>
              <a:avLst/>
              <a:gdLst/>
              <a:ahLst/>
              <a:cxnLst/>
              <a:rect l="l" t="t" r="r" b="b"/>
              <a:pathLst>
                <a:path w="13318" h="18566" extrusionOk="0">
                  <a:moveTo>
                    <a:pt x="368" y="0"/>
                  </a:moveTo>
                  <a:lnTo>
                    <a:pt x="368" y="0"/>
                  </a:lnTo>
                  <a:cubicBezTo>
                    <a:pt x="1" y="3693"/>
                    <a:pt x="1621" y="8037"/>
                    <a:pt x="3526" y="11212"/>
                  </a:cubicBezTo>
                  <a:cubicBezTo>
                    <a:pt x="5448" y="14420"/>
                    <a:pt x="8338" y="16926"/>
                    <a:pt x="11780" y="18380"/>
                  </a:cubicBezTo>
                  <a:cubicBezTo>
                    <a:pt x="12007" y="18478"/>
                    <a:pt x="12268" y="18565"/>
                    <a:pt x="12509" y="18565"/>
                  </a:cubicBezTo>
                  <a:cubicBezTo>
                    <a:pt x="12678" y="18565"/>
                    <a:pt x="12836" y="18523"/>
                    <a:pt x="12966" y="18413"/>
                  </a:cubicBezTo>
                  <a:cubicBezTo>
                    <a:pt x="13234" y="18196"/>
                    <a:pt x="13267" y="17812"/>
                    <a:pt x="13267" y="17461"/>
                  </a:cubicBezTo>
                  <a:cubicBezTo>
                    <a:pt x="13317" y="9424"/>
                    <a:pt x="8071" y="2306"/>
                    <a:pt x="36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8"/>
            <p:cNvSpPr/>
            <p:nvPr/>
          </p:nvSpPr>
          <p:spPr>
            <a:xfrm>
              <a:off x="7986157" y="3871806"/>
              <a:ext cx="363671" cy="622828"/>
            </a:xfrm>
            <a:custGeom>
              <a:avLst/>
              <a:gdLst/>
              <a:ahLst/>
              <a:cxnLst/>
              <a:rect l="l" t="t" r="r" b="b"/>
              <a:pathLst>
                <a:path w="11347" h="19433" extrusionOk="0">
                  <a:moveTo>
                    <a:pt x="1" y="0"/>
                  </a:moveTo>
                  <a:lnTo>
                    <a:pt x="1" y="0"/>
                  </a:lnTo>
                  <a:cubicBezTo>
                    <a:pt x="34" y="67"/>
                    <a:pt x="68" y="134"/>
                    <a:pt x="118" y="201"/>
                  </a:cubicBezTo>
                  <a:cubicBezTo>
                    <a:pt x="218" y="335"/>
                    <a:pt x="352" y="502"/>
                    <a:pt x="519" y="719"/>
                  </a:cubicBezTo>
                  <a:cubicBezTo>
                    <a:pt x="870" y="1170"/>
                    <a:pt x="1371" y="1838"/>
                    <a:pt x="1973" y="2657"/>
                  </a:cubicBezTo>
                  <a:cubicBezTo>
                    <a:pt x="5114" y="6951"/>
                    <a:pt x="7821" y="11563"/>
                    <a:pt x="10009" y="16408"/>
                  </a:cubicBezTo>
                  <a:cubicBezTo>
                    <a:pt x="10427" y="17344"/>
                    <a:pt x="10761" y="18096"/>
                    <a:pt x="10978" y="18630"/>
                  </a:cubicBezTo>
                  <a:cubicBezTo>
                    <a:pt x="11095" y="18881"/>
                    <a:pt x="11179" y="19082"/>
                    <a:pt x="11246" y="19232"/>
                  </a:cubicBezTo>
                  <a:cubicBezTo>
                    <a:pt x="11279" y="19299"/>
                    <a:pt x="11313" y="19382"/>
                    <a:pt x="11346" y="19432"/>
                  </a:cubicBezTo>
                  <a:cubicBezTo>
                    <a:pt x="11346" y="19366"/>
                    <a:pt x="11313" y="19282"/>
                    <a:pt x="11279" y="19215"/>
                  </a:cubicBezTo>
                  <a:cubicBezTo>
                    <a:pt x="11229" y="19048"/>
                    <a:pt x="11146" y="18848"/>
                    <a:pt x="11062" y="18597"/>
                  </a:cubicBezTo>
                  <a:cubicBezTo>
                    <a:pt x="10862" y="18062"/>
                    <a:pt x="10544" y="17294"/>
                    <a:pt x="10143" y="16358"/>
                  </a:cubicBezTo>
                  <a:cubicBezTo>
                    <a:pt x="8021" y="11446"/>
                    <a:pt x="5314" y="6817"/>
                    <a:pt x="2090" y="2574"/>
                  </a:cubicBezTo>
                  <a:cubicBezTo>
                    <a:pt x="1471" y="1755"/>
                    <a:pt x="953" y="1103"/>
                    <a:pt x="586" y="669"/>
                  </a:cubicBezTo>
                  <a:cubicBezTo>
                    <a:pt x="402" y="468"/>
                    <a:pt x="268" y="301"/>
                    <a:pt x="151" y="167"/>
                  </a:cubicBezTo>
                  <a:cubicBezTo>
                    <a:pt x="101" y="101"/>
                    <a:pt x="51" y="5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p:nvPr/>
          </p:nvSpPr>
          <p:spPr>
            <a:xfrm>
              <a:off x="8273742" y="3368428"/>
              <a:ext cx="78747" cy="1116558"/>
            </a:xfrm>
            <a:custGeom>
              <a:avLst/>
              <a:gdLst/>
              <a:ahLst/>
              <a:cxnLst/>
              <a:rect l="l" t="t" r="r" b="b"/>
              <a:pathLst>
                <a:path w="2457" h="34838" extrusionOk="0">
                  <a:moveTo>
                    <a:pt x="0" y="0"/>
                  </a:moveTo>
                  <a:cubicBezTo>
                    <a:pt x="0" y="117"/>
                    <a:pt x="0" y="234"/>
                    <a:pt x="0" y="351"/>
                  </a:cubicBezTo>
                  <a:cubicBezTo>
                    <a:pt x="17" y="602"/>
                    <a:pt x="17" y="936"/>
                    <a:pt x="34" y="1371"/>
                  </a:cubicBezTo>
                  <a:cubicBezTo>
                    <a:pt x="84" y="2273"/>
                    <a:pt x="134" y="3543"/>
                    <a:pt x="218" y="5113"/>
                  </a:cubicBezTo>
                  <a:cubicBezTo>
                    <a:pt x="368" y="8271"/>
                    <a:pt x="635" y="12615"/>
                    <a:pt x="970" y="17444"/>
                  </a:cubicBezTo>
                  <a:cubicBezTo>
                    <a:pt x="1304" y="22256"/>
                    <a:pt x="1671" y="26600"/>
                    <a:pt x="1939" y="29758"/>
                  </a:cubicBezTo>
                  <a:cubicBezTo>
                    <a:pt x="2089" y="31312"/>
                    <a:pt x="2206" y="32582"/>
                    <a:pt x="2306" y="33484"/>
                  </a:cubicBezTo>
                  <a:cubicBezTo>
                    <a:pt x="2340" y="33902"/>
                    <a:pt x="2373" y="34253"/>
                    <a:pt x="2406" y="34487"/>
                  </a:cubicBezTo>
                  <a:cubicBezTo>
                    <a:pt x="2406" y="34620"/>
                    <a:pt x="2440" y="34737"/>
                    <a:pt x="2457" y="34838"/>
                  </a:cubicBezTo>
                  <a:cubicBezTo>
                    <a:pt x="2457" y="34721"/>
                    <a:pt x="2457" y="34604"/>
                    <a:pt x="2457" y="34487"/>
                  </a:cubicBezTo>
                  <a:cubicBezTo>
                    <a:pt x="2423" y="34236"/>
                    <a:pt x="2406" y="33902"/>
                    <a:pt x="2373" y="33468"/>
                  </a:cubicBezTo>
                  <a:cubicBezTo>
                    <a:pt x="2306" y="32565"/>
                    <a:pt x="2206" y="31295"/>
                    <a:pt x="2089" y="29742"/>
                  </a:cubicBezTo>
                  <a:cubicBezTo>
                    <a:pt x="1855" y="26584"/>
                    <a:pt x="1521" y="22239"/>
                    <a:pt x="1170" y="17427"/>
                  </a:cubicBezTo>
                  <a:cubicBezTo>
                    <a:pt x="836" y="12615"/>
                    <a:pt x="552" y="8254"/>
                    <a:pt x="351" y="5097"/>
                  </a:cubicBezTo>
                  <a:cubicBezTo>
                    <a:pt x="251" y="3543"/>
                    <a:pt x="184" y="2256"/>
                    <a:pt x="117" y="1354"/>
                  </a:cubicBezTo>
                  <a:cubicBezTo>
                    <a:pt x="84" y="936"/>
                    <a:pt x="67" y="602"/>
                    <a:pt x="51" y="351"/>
                  </a:cubicBezTo>
                  <a:cubicBezTo>
                    <a:pt x="34" y="234"/>
                    <a:pt x="34" y="10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8"/>
            <p:cNvSpPr/>
            <p:nvPr/>
          </p:nvSpPr>
          <p:spPr>
            <a:xfrm>
              <a:off x="8165028" y="4326435"/>
              <a:ext cx="296174" cy="358896"/>
            </a:xfrm>
            <a:custGeom>
              <a:avLst/>
              <a:gdLst/>
              <a:ahLst/>
              <a:cxnLst/>
              <a:rect l="l" t="t" r="r" b="b"/>
              <a:pathLst>
                <a:path w="9241" h="11198" extrusionOk="0">
                  <a:moveTo>
                    <a:pt x="1" y="1"/>
                  </a:moveTo>
                  <a:lnTo>
                    <a:pt x="385" y="7019"/>
                  </a:lnTo>
                  <a:cubicBezTo>
                    <a:pt x="516" y="9366"/>
                    <a:pt x="2454" y="11197"/>
                    <a:pt x="4804" y="11197"/>
                  </a:cubicBezTo>
                  <a:cubicBezTo>
                    <a:pt x="4846" y="11197"/>
                    <a:pt x="4888" y="11197"/>
                    <a:pt x="4930" y="11196"/>
                  </a:cubicBezTo>
                  <a:cubicBezTo>
                    <a:pt x="7319" y="11146"/>
                    <a:pt x="9240" y="9174"/>
                    <a:pt x="9240" y="6768"/>
                  </a:cubicBezTo>
                  <a:lnTo>
                    <a:pt x="924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15">
    <p:spTree>
      <p:nvGrpSpPr>
        <p:cNvPr id="1" name="Shape 851"/>
        <p:cNvGrpSpPr/>
        <p:nvPr/>
      </p:nvGrpSpPr>
      <p:grpSpPr>
        <a:xfrm>
          <a:off x="0" y="0"/>
          <a:ext cx="0" cy="0"/>
          <a:chOff x="0" y="0"/>
          <a:chExt cx="0" cy="0"/>
        </a:xfrm>
      </p:grpSpPr>
      <p:sp>
        <p:nvSpPr>
          <p:cNvPr id="852" name="Google Shape;852;p3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804"/>
        <p:cNvGrpSpPr/>
        <p:nvPr/>
      </p:nvGrpSpPr>
      <p:grpSpPr>
        <a:xfrm>
          <a:off x="0" y="0"/>
          <a:ext cx="0" cy="0"/>
          <a:chOff x="0" y="0"/>
          <a:chExt cx="0" cy="0"/>
        </a:xfrm>
      </p:grpSpPr>
      <p:sp>
        <p:nvSpPr>
          <p:cNvPr id="805" name="Google Shape;805;p3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txBox="1">
            <a:spLocks noGrp="1"/>
          </p:cNvSpPr>
          <p:nvPr>
            <p:ph type="title"/>
          </p:nvPr>
        </p:nvSpPr>
        <p:spPr>
          <a:xfrm>
            <a:off x="720000" y="540000"/>
            <a:ext cx="3006000" cy="122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7" name="Google Shape;807;p30"/>
          <p:cNvSpPr txBox="1">
            <a:spLocks noGrp="1"/>
          </p:cNvSpPr>
          <p:nvPr>
            <p:ph type="subTitle" idx="1"/>
          </p:nvPr>
        </p:nvSpPr>
        <p:spPr>
          <a:xfrm>
            <a:off x="720000" y="1767600"/>
            <a:ext cx="3006000" cy="900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8" name="Google Shape;808;p30"/>
          <p:cNvSpPr txBox="1"/>
          <p:nvPr/>
        </p:nvSpPr>
        <p:spPr>
          <a:xfrm>
            <a:off x="720000" y="3808800"/>
            <a:ext cx="3006000" cy="5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263238"/>
                </a:solidFill>
                <a:latin typeface="Josefin Sans"/>
                <a:ea typeface="Josefin Sans"/>
                <a:cs typeface="Josefin Sans"/>
                <a:sym typeface="Josefin Sans"/>
              </a:rPr>
              <a:t>CREDITS: This presentation template was created by </a:t>
            </a:r>
            <a:r>
              <a:rPr lang="en" sz="800">
                <a:solidFill>
                  <a:srgbClr val="263238"/>
                </a:solidFill>
                <a:uFill>
                  <a:noFill/>
                </a:uFill>
                <a:latin typeface="Josefin Sans"/>
                <a:ea typeface="Josefin Sans"/>
                <a:cs typeface="Josefin Sans"/>
                <a:sym typeface="Josefin Sans"/>
                <a:hlinkClick r:id="rId2"/>
              </a:rPr>
              <a:t>Slidesgo</a:t>
            </a:r>
            <a:r>
              <a:rPr lang="en" sz="800">
                <a:solidFill>
                  <a:srgbClr val="263238"/>
                </a:solidFill>
                <a:latin typeface="Josefin Sans"/>
                <a:ea typeface="Josefin Sans"/>
                <a:cs typeface="Josefin Sans"/>
                <a:sym typeface="Josefin Sans"/>
              </a:rPr>
              <a:t>, including icons by </a:t>
            </a:r>
            <a:r>
              <a:rPr lang="en" sz="800">
                <a:solidFill>
                  <a:srgbClr val="263238"/>
                </a:solidFill>
                <a:uFill>
                  <a:noFill/>
                </a:uFill>
                <a:latin typeface="Josefin Sans"/>
                <a:ea typeface="Josefin Sans"/>
                <a:cs typeface="Josefin Sans"/>
                <a:sym typeface="Josefin Sans"/>
                <a:hlinkClick r:id="rId3"/>
              </a:rPr>
              <a:t>Flaticon</a:t>
            </a:r>
            <a:r>
              <a:rPr lang="en" sz="800">
                <a:solidFill>
                  <a:srgbClr val="263238"/>
                </a:solidFill>
                <a:latin typeface="Josefin Sans"/>
                <a:ea typeface="Josefin Sans"/>
                <a:cs typeface="Josefin Sans"/>
                <a:sym typeface="Josefin Sans"/>
              </a:rPr>
              <a:t>, and infographics &amp; images by </a:t>
            </a:r>
            <a:r>
              <a:rPr lang="en" sz="800">
                <a:solidFill>
                  <a:srgbClr val="263238"/>
                </a:solidFill>
                <a:uFill>
                  <a:noFill/>
                </a:uFill>
                <a:latin typeface="Josefin Sans"/>
                <a:ea typeface="Josefin Sans"/>
                <a:cs typeface="Josefin Sans"/>
                <a:sym typeface="Josefin Sans"/>
                <a:hlinkClick r:id="rId4"/>
              </a:rPr>
              <a:t>Freepik</a:t>
            </a:r>
            <a:endParaRPr sz="800">
              <a:solidFill>
                <a:srgbClr val="263238"/>
              </a:solidFill>
              <a:latin typeface="Josefin Sans"/>
              <a:ea typeface="Josefin Sans"/>
              <a:cs typeface="Josefin Sans"/>
              <a:sym typeface="Josefin Sans"/>
            </a:endParaRPr>
          </a:p>
        </p:txBody>
      </p:sp>
      <p:grpSp>
        <p:nvGrpSpPr>
          <p:cNvPr id="809" name="Google Shape;809;p30"/>
          <p:cNvGrpSpPr/>
          <p:nvPr/>
        </p:nvGrpSpPr>
        <p:grpSpPr>
          <a:xfrm>
            <a:off x="3856209" y="1076757"/>
            <a:ext cx="4958959" cy="3594952"/>
            <a:chOff x="3856209" y="1076757"/>
            <a:chExt cx="4958959" cy="3594952"/>
          </a:xfrm>
        </p:grpSpPr>
        <p:grpSp>
          <p:nvGrpSpPr>
            <p:cNvPr id="810" name="Google Shape;810;p30"/>
            <p:cNvGrpSpPr/>
            <p:nvPr/>
          </p:nvGrpSpPr>
          <p:grpSpPr>
            <a:xfrm>
              <a:off x="5651527" y="1451635"/>
              <a:ext cx="483570" cy="631930"/>
              <a:chOff x="8361052" y="1422160"/>
              <a:chExt cx="483570" cy="631930"/>
            </a:xfrm>
          </p:grpSpPr>
          <p:sp>
            <p:nvSpPr>
              <p:cNvPr id="811" name="Google Shape;811;p30"/>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30"/>
            <p:cNvGrpSpPr/>
            <p:nvPr/>
          </p:nvGrpSpPr>
          <p:grpSpPr>
            <a:xfrm>
              <a:off x="3856209" y="1076757"/>
              <a:ext cx="1206554" cy="2111005"/>
              <a:chOff x="4052859" y="1076757"/>
              <a:chExt cx="1206554" cy="2111005"/>
            </a:xfrm>
          </p:grpSpPr>
          <p:sp>
            <p:nvSpPr>
              <p:cNvPr id="816" name="Google Shape;816;p30"/>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30"/>
            <p:cNvGrpSpPr/>
            <p:nvPr/>
          </p:nvGrpSpPr>
          <p:grpSpPr>
            <a:xfrm>
              <a:off x="6809671" y="1076757"/>
              <a:ext cx="1206522" cy="2111005"/>
              <a:chOff x="6809671" y="1076757"/>
              <a:chExt cx="1206522" cy="2111005"/>
            </a:xfrm>
          </p:grpSpPr>
          <p:sp>
            <p:nvSpPr>
              <p:cNvPr id="831" name="Google Shape;831;p30"/>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0"/>
            <p:cNvGrpSpPr/>
            <p:nvPr/>
          </p:nvGrpSpPr>
          <p:grpSpPr>
            <a:xfrm>
              <a:off x="8191828" y="3210069"/>
              <a:ext cx="623340" cy="1461640"/>
              <a:chOff x="8191828" y="3210069"/>
              <a:chExt cx="623340" cy="1461640"/>
            </a:xfrm>
          </p:grpSpPr>
          <p:sp>
            <p:nvSpPr>
              <p:cNvPr id="846" name="Google Shape;846;p30"/>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70897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20000" y="860400"/>
            <a:ext cx="5611200" cy="3740400"/>
          </a:xfrm>
          <a:prstGeom prst="rect">
            <a:avLst/>
          </a:prstGeom>
        </p:spPr>
        <p:txBody>
          <a:bodyPr spcFirstLastPara="1" wrap="square" lIns="91425" tIns="91425" rIns="91425" bIns="91425" anchor="b" anchorCtr="0">
            <a:noAutofit/>
          </a:bodyPr>
          <a:lstStyle>
            <a:lvl1pPr marL="457200" lvl="0" indent="-298450" rtl="0">
              <a:lnSpc>
                <a:spcPct val="100000"/>
              </a:lnSpc>
              <a:spcBef>
                <a:spcPts val="0"/>
              </a:spcBef>
              <a:spcAft>
                <a:spcPts val="0"/>
              </a:spcAft>
              <a:buSzPts val="1100"/>
              <a:buAutoNum type="arabicPeriod"/>
              <a:defRPr/>
            </a:lvl1pPr>
            <a:lvl2pPr marL="914400" lvl="1" indent="-298450" rtl="0">
              <a:lnSpc>
                <a:spcPct val="100000"/>
              </a:lnSpc>
              <a:spcBef>
                <a:spcPts val="0"/>
              </a:spcBef>
              <a:spcAft>
                <a:spcPts val="0"/>
              </a:spcAft>
              <a:buSzPts val="1100"/>
              <a:buAutoNum type="alphaLcPeriod"/>
              <a:defRPr/>
            </a:lvl2pPr>
            <a:lvl3pPr marL="1371600" lvl="2" indent="-298450" rtl="0">
              <a:spcBef>
                <a:spcPts val="0"/>
              </a:spcBef>
              <a:spcAft>
                <a:spcPts val="0"/>
              </a:spcAft>
              <a:buSzPts val="1100"/>
              <a:buAutoNum type="romanLcPeriod"/>
              <a:defRPr/>
            </a:lvl3pPr>
            <a:lvl4pPr marL="1828800" lvl="3" indent="-298450" rtl="0">
              <a:spcBef>
                <a:spcPts val="1600"/>
              </a:spcBef>
              <a:spcAft>
                <a:spcPts val="0"/>
              </a:spcAft>
              <a:buSzPts val="1100"/>
              <a:buAutoNum type="arabicPeriod"/>
              <a:defRPr/>
            </a:lvl4pPr>
            <a:lvl5pPr marL="2286000" lvl="4" indent="-298450" rtl="0">
              <a:spcBef>
                <a:spcPts val="1600"/>
              </a:spcBef>
              <a:spcAft>
                <a:spcPts val="0"/>
              </a:spcAft>
              <a:buSzPts val="1100"/>
              <a:buAutoNum type="alphaLcPeriod"/>
              <a:defRPr/>
            </a:lvl5pPr>
            <a:lvl6pPr marL="2743200" lvl="5" indent="-298450" rtl="0">
              <a:spcBef>
                <a:spcPts val="1600"/>
              </a:spcBef>
              <a:spcAft>
                <a:spcPts val="0"/>
              </a:spcAft>
              <a:buSzPts val="1100"/>
              <a:buAutoNum type="romanLcPeriod"/>
              <a:defRPr/>
            </a:lvl6pPr>
            <a:lvl7pPr marL="3200400" lvl="6" indent="-298450" rtl="0">
              <a:spcBef>
                <a:spcPts val="1600"/>
              </a:spcBef>
              <a:spcAft>
                <a:spcPts val="0"/>
              </a:spcAft>
              <a:buSzPts val="1100"/>
              <a:buAutoNum type="arabicPeriod"/>
              <a:defRPr/>
            </a:lvl7pPr>
            <a:lvl8pPr marL="3657600" lvl="7" indent="-298450" rtl="0">
              <a:spcBef>
                <a:spcPts val="1600"/>
              </a:spcBef>
              <a:spcAft>
                <a:spcPts val="0"/>
              </a:spcAft>
              <a:buSzPts val="1100"/>
              <a:buAutoNum type="alphaLcPeriod"/>
              <a:defRPr/>
            </a:lvl8pPr>
            <a:lvl9pPr marL="4114800" lvl="8" indent="-298450" rtl="0">
              <a:spcBef>
                <a:spcPts val="1600"/>
              </a:spcBef>
              <a:spcAft>
                <a:spcPts val="1600"/>
              </a:spcAft>
              <a:buSzPts val="1100"/>
              <a:buAutoNum type="romanLcPeriod"/>
              <a:defRPr/>
            </a:lvl9pPr>
          </a:lstStyle>
          <a:p>
            <a:endParaRPr/>
          </a:p>
        </p:txBody>
      </p:sp>
      <p:sp>
        <p:nvSpPr>
          <p:cNvPr id="17" name="Google Shape;17;p4"/>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8" name="Google Shape;18;p4"/>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06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433"/>
        <p:cNvGrpSpPr/>
        <p:nvPr/>
      </p:nvGrpSpPr>
      <p:grpSpPr>
        <a:xfrm>
          <a:off x="0" y="0"/>
          <a:ext cx="0" cy="0"/>
          <a:chOff x="0" y="0"/>
          <a:chExt cx="0" cy="0"/>
        </a:xfrm>
      </p:grpSpPr>
      <p:sp>
        <p:nvSpPr>
          <p:cNvPr id="434" name="Google Shape;434;p1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txBox="1">
            <a:spLocks noGrp="1"/>
          </p:cNvSpPr>
          <p:nvPr>
            <p:ph type="subTitle" idx="1"/>
          </p:nvPr>
        </p:nvSpPr>
        <p:spPr>
          <a:xfrm>
            <a:off x="2481875" y="1533123"/>
            <a:ext cx="20934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6" name="Google Shape;436;p19"/>
          <p:cNvSpPr txBox="1">
            <a:spLocks noGrp="1"/>
          </p:cNvSpPr>
          <p:nvPr>
            <p:ph type="subTitle" idx="2"/>
          </p:nvPr>
        </p:nvSpPr>
        <p:spPr>
          <a:xfrm>
            <a:off x="2481875" y="1804711"/>
            <a:ext cx="20934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37" name="Google Shape;437;p19"/>
          <p:cNvSpPr txBox="1">
            <a:spLocks noGrp="1"/>
          </p:cNvSpPr>
          <p:nvPr>
            <p:ph type="title" hasCustomPrompt="1"/>
          </p:nvPr>
        </p:nvSpPr>
        <p:spPr>
          <a:xfrm>
            <a:off x="720000" y="1706550"/>
            <a:ext cx="758700" cy="4524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38" name="Google Shape;438;p19"/>
          <p:cNvSpPr txBox="1">
            <a:spLocks noGrp="1"/>
          </p:cNvSpPr>
          <p:nvPr>
            <p:ph type="title" idx="3"/>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9" name="Google Shape;439;p19"/>
          <p:cNvSpPr txBox="1">
            <a:spLocks noGrp="1"/>
          </p:cNvSpPr>
          <p:nvPr>
            <p:ph type="subTitle" idx="4"/>
          </p:nvPr>
        </p:nvSpPr>
        <p:spPr>
          <a:xfrm>
            <a:off x="2478625" y="2563930"/>
            <a:ext cx="20934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0" name="Google Shape;440;p19"/>
          <p:cNvSpPr txBox="1">
            <a:spLocks noGrp="1"/>
          </p:cNvSpPr>
          <p:nvPr>
            <p:ph type="subTitle" idx="5"/>
          </p:nvPr>
        </p:nvSpPr>
        <p:spPr>
          <a:xfrm>
            <a:off x="2478625" y="2838031"/>
            <a:ext cx="20934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1" name="Google Shape;441;p19"/>
          <p:cNvSpPr txBox="1">
            <a:spLocks noGrp="1"/>
          </p:cNvSpPr>
          <p:nvPr>
            <p:ph type="title" idx="6" hasCustomPrompt="1"/>
          </p:nvPr>
        </p:nvSpPr>
        <p:spPr>
          <a:xfrm>
            <a:off x="720000" y="2729475"/>
            <a:ext cx="758700" cy="5037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42" name="Google Shape;442;p19"/>
          <p:cNvSpPr txBox="1">
            <a:spLocks noGrp="1"/>
          </p:cNvSpPr>
          <p:nvPr>
            <p:ph type="subTitle" idx="7"/>
          </p:nvPr>
        </p:nvSpPr>
        <p:spPr>
          <a:xfrm>
            <a:off x="2478625" y="3584797"/>
            <a:ext cx="20934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3" name="Google Shape;443;p19"/>
          <p:cNvSpPr txBox="1">
            <a:spLocks noGrp="1"/>
          </p:cNvSpPr>
          <p:nvPr>
            <p:ph type="subTitle" idx="8"/>
          </p:nvPr>
        </p:nvSpPr>
        <p:spPr>
          <a:xfrm>
            <a:off x="2478625" y="3861398"/>
            <a:ext cx="20934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4" name="Google Shape;444;p19"/>
          <p:cNvSpPr txBox="1">
            <a:spLocks noGrp="1"/>
          </p:cNvSpPr>
          <p:nvPr>
            <p:ph type="title" idx="9" hasCustomPrompt="1"/>
          </p:nvPr>
        </p:nvSpPr>
        <p:spPr>
          <a:xfrm>
            <a:off x="720000" y="3752700"/>
            <a:ext cx="758700" cy="5037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445" name="Google Shape;445;p19"/>
          <p:cNvGrpSpPr/>
          <p:nvPr/>
        </p:nvGrpSpPr>
        <p:grpSpPr>
          <a:xfrm>
            <a:off x="6244509" y="1247368"/>
            <a:ext cx="431083" cy="553668"/>
            <a:chOff x="6201325" y="1203748"/>
            <a:chExt cx="474500" cy="609431"/>
          </a:xfrm>
        </p:grpSpPr>
        <p:sp>
          <p:nvSpPr>
            <p:cNvPr id="446" name="Google Shape;446;p19"/>
            <p:cNvSpPr/>
            <p:nvPr/>
          </p:nvSpPr>
          <p:spPr>
            <a:xfrm>
              <a:off x="6201325" y="1212305"/>
              <a:ext cx="474500" cy="598181"/>
            </a:xfrm>
            <a:custGeom>
              <a:avLst/>
              <a:gdLst/>
              <a:ahLst/>
              <a:cxnLst/>
              <a:rect l="l" t="t" r="r" b="b"/>
              <a:pathLst>
                <a:path w="14805" h="18664" extrusionOk="0">
                  <a:moveTo>
                    <a:pt x="0" y="0"/>
                  </a:moveTo>
                  <a:lnTo>
                    <a:pt x="0" y="18664"/>
                  </a:lnTo>
                  <a:lnTo>
                    <a:pt x="14804" y="18664"/>
                  </a:lnTo>
                  <a:lnTo>
                    <a:pt x="1480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6408560" y="1797090"/>
              <a:ext cx="65895" cy="16089"/>
            </a:xfrm>
            <a:custGeom>
              <a:avLst/>
              <a:gdLst/>
              <a:ahLst/>
              <a:cxnLst/>
              <a:rect l="l" t="t" r="r" b="b"/>
              <a:pathLst>
                <a:path w="2056" h="502" extrusionOk="0">
                  <a:moveTo>
                    <a:pt x="0" y="0"/>
                  </a:moveTo>
                  <a:lnTo>
                    <a:pt x="0" y="501"/>
                  </a:lnTo>
                  <a:lnTo>
                    <a:pt x="2056" y="501"/>
                  </a:lnTo>
                  <a:lnTo>
                    <a:pt x="20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6333595" y="1417938"/>
              <a:ext cx="175121" cy="164417"/>
            </a:xfrm>
            <a:custGeom>
              <a:avLst/>
              <a:gdLst/>
              <a:ahLst/>
              <a:cxnLst/>
              <a:rect l="l" t="t" r="r" b="b"/>
              <a:pathLst>
                <a:path w="5464" h="5130" extrusionOk="0">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6374811" y="1470949"/>
              <a:ext cx="174608" cy="164449"/>
            </a:xfrm>
            <a:custGeom>
              <a:avLst/>
              <a:gdLst/>
              <a:ahLst/>
              <a:cxnLst/>
              <a:rect l="l" t="t" r="r" b="b"/>
              <a:pathLst>
                <a:path w="5448" h="5131" extrusionOk="0">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6418207" y="1203748"/>
              <a:ext cx="65350" cy="13942"/>
            </a:xfrm>
            <a:custGeom>
              <a:avLst/>
              <a:gdLst/>
              <a:ahLst/>
              <a:cxnLst/>
              <a:rect l="l" t="t" r="r" b="b"/>
              <a:pathLst>
                <a:path w="2039" h="435" extrusionOk="0">
                  <a:moveTo>
                    <a:pt x="0" y="0"/>
                  </a:moveTo>
                  <a:lnTo>
                    <a:pt x="0" y="434"/>
                  </a:lnTo>
                  <a:lnTo>
                    <a:pt x="2039" y="434"/>
                  </a:lnTo>
                  <a:lnTo>
                    <a:pt x="203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19"/>
          <p:cNvGrpSpPr/>
          <p:nvPr/>
        </p:nvGrpSpPr>
        <p:grpSpPr>
          <a:xfrm>
            <a:off x="7057215" y="860363"/>
            <a:ext cx="1440106" cy="2519509"/>
            <a:chOff x="6853029" y="844403"/>
            <a:chExt cx="1516061" cy="2652394"/>
          </a:xfrm>
        </p:grpSpPr>
        <p:sp>
          <p:nvSpPr>
            <p:cNvPr id="452" name="Google Shape;452;p19"/>
            <p:cNvSpPr/>
            <p:nvPr/>
          </p:nvSpPr>
          <p:spPr>
            <a:xfrm>
              <a:off x="6853029" y="1481141"/>
              <a:ext cx="321878" cy="689203"/>
            </a:xfrm>
            <a:custGeom>
              <a:avLst/>
              <a:gdLst/>
              <a:ahLst/>
              <a:cxnLst/>
              <a:rect l="l" t="t" r="r" b="b"/>
              <a:pathLst>
                <a:path w="10043" h="21504" extrusionOk="0">
                  <a:moveTo>
                    <a:pt x="1" y="0"/>
                  </a:moveTo>
                  <a:lnTo>
                    <a:pt x="1" y="21504"/>
                  </a:lnTo>
                  <a:lnTo>
                    <a:pt x="10042" y="21504"/>
                  </a:lnTo>
                  <a:lnTo>
                    <a:pt x="1004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7188272" y="2218515"/>
              <a:ext cx="395753" cy="666223"/>
            </a:xfrm>
            <a:custGeom>
              <a:avLst/>
              <a:gdLst/>
              <a:ahLst/>
              <a:cxnLst/>
              <a:rect l="l" t="t" r="r" b="b"/>
              <a:pathLst>
                <a:path w="12348" h="20787" extrusionOk="0">
                  <a:moveTo>
                    <a:pt x="0" y="1"/>
                  </a:moveTo>
                  <a:lnTo>
                    <a:pt x="0" y="20786"/>
                  </a:lnTo>
                  <a:lnTo>
                    <a:pt x="12348" y="20786"/>
                  </a:lnTo>
                  <a:lnTo>
                    <a:pt x="123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632197" y="844403"/>
              <a:ext cx="736894" cy="624975"/>
            </a:xfrm>
            <a:custGeom>
              <a:avLst/>
              <a:gdLst/>
              <a:ahLst/>
              <a:cxnLst/>
              <a:rect l="l" t="t" r="r" b="b"/>
              <a:pathLst>
                <a:path w="22992" h="19500" extrusionOk="0">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6853029" y="2218515"/>
              <a:ext cx="321878" cy="666223"/>
            </a:xfrm>
            <a:custGeom>
              <a:avLst/>
              <a:gdLst/>
              <a:ahLst/>
              <a:cxnLst/>
              <a:rect l="l" t="t" r="r" b="b"/>
              <a:pathLst>
                <a:path w="10043" h="20787" extrusionOk="0">
                  <a:moveTo>
                    <a:pt x="1" y="1"/>
                  </a:moveTo>
                  <a:lnTo>
                    <a:pt x="1" y="20786"/>
                  </a:lnTo>
                  <a:lnTo>
                    <a:pt x="10042" y="20786"/>
                  </a:lnTo>
                  <a:lnTo>
                    <a:pt x="100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8020996" y="2218515"/>
              <a:ext cx="348095" cy="666223"/>
            </a:xfrm>
            <a:custGeom>
              <a:avLst/>
              <a:gdLst/>
              <a:ahLst/>
              <a:cxnLst/>
              <a:rect l="l" t="t" r="r" b="b"/>
              <a:pathLst>
                <a:path w="10861" h="20787" extrusionOk="0">
                  <a:moveTo>
                    <a:pt x="0" y="1"/>
                  </a:moveTo>
                  <a:lnTo>
                    <a:pt x="0" y="20786"/>
                  </a:lnTo>
                  <a:lnTo>
                    <a:pt x="10861" y="20786"/>
                  </a:lnTo>
                  <a:lnTo>
                    <a:pt x="108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188272" y="1481141"/>
              <a:ext cx="395753" cy="689203"/>
            </a:xfrm>
            <a:custGeom>
              <a:avLst/>
              <a:gdLst/>
              <a:ahLst/>
              <a:cxnLst/>
              <a:rect l="l" t="t" r="r" b="b"/>
              <a:pathLst>
                <a:path w="12348" h="21504" extrusionOk="0">
                  <a:moveTo>
                    <a:pt x="0" y="0"/>
                  </a:moveTo>
                  <a:lnTo>
                    <a:pt x="0" y="21504"/>
                  </a:lnTo>
                  <a:lnTo>
                    <a:pt x="12348" y="21504"/>
                  </a:lnTo>
                  <a:lnTo>
                    <a:pt x="1234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8020996" y="1481141"/>
              <a:ext cx="348095" cy="689203"/>
            </a:xfrm>
            <a:custGeom>
              <a:avLst/>
              <a:gdLst/>
              <a:ahLst/>
              <a:cxnLst/>
              <a:rect l="l" t="t" r="r" b="b"/>
              <a:pathLst>
                <a:path w="10861" h="21504" extrusionOk="0">
                  <a:moveTo>
                    <a:pt x="0" y="0"/>
                  </a:moveTo>
                  <a:lnTo>
                    <a:pt x="0" y="21504"/>
                  </a:lnTo>
                  <a:lnTo>
                    <a:pt x="10861" y="21504"/>
                  </a:lnTo>
                  <a:lnTo>
                    <a:pt x="108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6853029" y="2896469"/>
              <a:ext cx="321878" cy="600329"/>
            </a:xfrm>
            <a:custGeom>
              <a:avLst/>
              <a:gdLst/>
              <a:ahLst/>
              <a:cxnLst/>
              <a:rect l="l" t="t" r="r" b="b"/>
              <a:pathLst>
                <a:path w="10043" h="18731" extrusionOk="0">
                  <a:moveTo>
                    <a:pt x="1" y="1"/>
                  </a:moveTo>
                  <a:lnTo>
                    <a:pt x="1" y="18731"/>
                  </a:lnTo>
                  <a:lnTo>
                    <a:pt x="10042" y="18731"/>
                  </a:lnTo>
                  <a:lnTo>
                    <a:pt x="100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6853029" y="844403"/>
              <a:ext cx="730996" cy="624975"/>
            </a:xfrm>
            <a:custGeom>
              <a:avLst/>
              <a:gdLst/>
              <a:ahLst/>
              <a:cxnLst/>
              <a:rect l="l" t="t" r="r" b="b"/>
              <a:pathLst>
                <a:path w="22808" h="19500" extrusionOk="0">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188272" y="2896469"/>
              <a:ext cx="395753" cy="600329"/>
            </a:xfrm>
            <a:custGeom>
              <a:avLst/>
              <a:gdLst/>
              <a:ahLst/>
              <a:cxnLst/>
              <a:rect l="l" t="t" r="r" b="b"/>
              <a:pathLst>
                <a:path w="12348" h="18731" extrusionOk="0">
                  <a:moveTo>
                    <a:pt x="0" y="1"/>
                  </a:moveTo>
                  <a:lnTo>
                    <a:pt x="0" y="18731"/>
                  </a:lnTo>
                  <a:lnTo>
                    <a:pt x="12348" y="18731"/>
                  </a:lnTo>
                  <a:lnTo>
                    <a:pt x="123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8020996" y="2896469"/>
              <a:ext cx="348095" cy="600329"/>
            </a:xfrm>
            <a:custGeom>
              <a:avLst/>
              <a:gdLst/>
              <a:ahLst/>
              <a:cxnLst/>
              <a:rect l="l" t="t" r="r" b="b"/>
              <a:pathLst>
                <a:path w="10861" h="18731" extrusionOk="0">
                  <a:moveTo>
                    <a:pt x="0" y="1"/>
                  </a:moveTo>
                  <a:lnTo>
                    <a:pt x="0" y="18731"/>
                  </a:lnTo>
                  <a:lnTo>
                    <a:pt x="10861" y="18731"/>
                  </a:lnTo>
                  <a:lnTo>
                    <a:pt x="108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632197" y="1481141"/>
              <a:ext cx="375434" cy="689203"/>
            </a:xfrm>
            <a:custGeom>
              <a:avLst/>
              <a:gdLst/>
              <a:ahLst/>
              <a:cxnLst/>
              <a:rect l="l" t="t" r="r" b="b"/>
              <a:pathLst>
                <a:path w="11714" h="21504" extrusionOk="0">
                  <a:moveTo>
                    <a:pt x="1" y="0"/>
                  </a:moveTo>
                  <a:lnTo>
                    <a:pt x="1" y="21504"/>
                  </a:lnTo>
                  <a:lnTo>
                    <a:pt x="11713" y="21504"/>
                  </a:lnTo>
                  <a:lnTo>
                    <a:pt x="117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632197" y="2896469"/>
              <a:ext cx="375434" cy="600329"/>
            </a:xfrm>
            <a:custGeom>
              <a:avLst/>
              <a:gdLst/>
              <a:ahLst/>
              <a:cxnLst/>
              <a:rect l="l" t="t" r="r" b="b"/>
              <a:pathLst>
                <a:path w="11714" h="18731" extrusionOk="0">
                  <a:moveTo>
                    <a:pt x="1" y="1"/>
                  </a:moveTo>
                  <a:lnTo>
                    <a:pt x="1" y="18731"/>
                  </a:lnTo>
                  <a:lnTo>
                    <a:pt x="11713" y="18731"/>
                  </a:lnTo>
                  <a:lnTo>
                    <a:pt x="1171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632197" y="2218515"/>
              <a:ext cx="375434" cy="666223"/>
            </a:xfrm>
            <a:custGeom>
              <a:avLst/>
              <a:gdLst/>
              <a:ahLst/>
              <a:cxnLst/>
              <a:rect l="l" t="t" r="r" b="b"/>
              <a:pathLst>
                <a:path w="11714" h="20787" extrusionOk="0">
                  <a:moveTo>
                    <a:pt x="1" y="1"/>
                  </a:moveTo>
                  <a:lnTo>
                    <a:pt x="1" y="20786"/>
                  </a:lnTo>
                  <a:lnTo>
                    <a:pt x="11713" y="20786"/>
                  </a:lnTo>
                  <a:lnTo>
                    <a:pt x="1171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19"/>
          <p:cNvGrpSpPr/>
          <p:nvPr/>
        </p:nvGrpSpPr>
        <p:grpSpPr>
          <a:xfrm>
            <a:off x="6883611" y="3709688"/>
            <a:ext cx="1022876" cy="962333"/>
            <a:chOff x="6883611" y="3709688"/>
            <a:chExt cx="1022876" cy="962333"/>
          </a:xfrm>
        </p:grpSpPr>
        <p:sp>
          <p:nvSpPr>
            <p:cNvPr id="467" name="Google Shape;467;p19"/>
            <p:cNvSpPr/>
            <p:nvPr/>
          </p:nvSpPr>
          <p:spPr>
            <a:xfrm>
              <a:off x="6923801" y="4362996"/>
              <a:ext cx="949481" cy="309026"/>
            </a:xfrm>
            <a:custGeom>
              <a:avLst/>
              <a:gdLst/>
              <a:ahLst/>
              <a:cxnLst/>
              <a:rect l="l" t="t" r="r" b="b"/>
              <a:pathLst>
                <a:path w="29625" h="9642" extrusionOk="0">
                  <a:moveTo>
                    <a:pt x="0" y="1"/>
                  </a:moveTo>
                  <a:lnTo>
                    <a:pt x="0" y="9642"/>
                  </a:lnTo>
                  <a:lnTo>
                    <a:pt x="29624" y="9642"/>
                  </a:lnTo>
                  <a:lnTo>
                    <a:pt x="296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6883611" y="4276781"/>
              <a:ext cx="1022876" cy="86247"/>
            </a:xfrm>
            <a:custGeom>
              <a:avLst/>
              <a:gdLst/>
              <a:ahLst/>
              <a:cxnLst/>
              <a:rect l="l" t="t" r="r" b="b"/>
              <a:pathLst>
                <a:path w="31915" h="2691" extrusionOk="0">
                  <a:moveTo>
                    <a:pt x="1" y="1"/>
                  </a:moveTo>
                  <a:lnTo>
                    <a:pt x="1" y="2691"/>
                  </a:lnTo>
                  <a:lnTo>
                    <a:pt x="31914" y="2691"/>
                  </a:lnTo>
                  <a:lnTo>
                    <a:pt x="319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375226" y="4276781"/>
              <a:ext cx="531261" cy="395241"/>
            </a:xfrm>
            <a:custGeom>
              <a:avLst/>
              <a:gdLst/>
              <a:ahLst/>
              <a:cxnLst/>
              <a:rect l="l" t="t" r="r" b="b"/>
              <a:pathLst>
                <a:path w="16576" h="12332" extrusionOk="0">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056585" y="4412801"/>
              <a:ext cx="192300" cy="46633"/>
            </a:xfrm>
            <a:custGeom>
              <a:avLst/>
              <a:gdLst/>
              <a:ahLst/>
              <a:cxnLst/>
              <a:rect l="l" t="t" r="r" b="b"/>
              <a:pathLst>
                <a:path w="6000" h="1455" extrusionOk="0">
                  <a:moveTo>
                    <a:pt x="1" y="1"/>
                  </a:moveTo>
                  <a:lnTo>
                    <a:pt x="1" y="1454"/>
                  </a:lnTo>
                  <a:lnTo>
                    <a:pt x="5999" y="1454"/>
                  </a:lnTo>
                  <a:lnTo>
                    <a:pt x="59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7031425" y="4517220"/>
              <a:ext cx="247426" cy="98586"/>
            </a:xfrm>
            <a:custGeom>
              <a:avLst/>
              <a:gdLst/>
              <a:ahLst/>
              <a:cxnLst/>
              <a:rect l="l" t="t" r="r" b="b"/>
              <a:pathLst>
                <a:path w="7720" h="3076" extrusionOk="0">
                  <a:moveTo>
                    <a:pt x="1" y="1"/>
                  </a:moveTo>
                  <a:lnTo>
                    <a:pt x="1" y="3075"/>
                  </a:lnTo>
                  <a:lnTo>
                    <a:pt x="7720" y="3075"/>
                  </a:lnTo>
                  <a:lnTo>
                    <a:pt x="77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7156741" y="3820005"/>
              <a:ext cx="419342" cy="149449"/>
            </a:xfrm>
            <a:custGeom>
              <a:avLst/>
              <a:gdLst/>
              <a:ahLst/>
              <a:cxnLst/>
              <a:rect l="l" t="t" r="r" b="b"/>
              <a:pathLst>
                <a:path w="13084" h="4663" extrusionOk="0">
                  <a:moveTo>
                    <a:pt x="0" y="0"/>
                  </a:moveTo>
                  <a:lnTo>
                    <a:pt x="50" y="3626"/>
                  </a:lnTo>
                  <a:lnTo>
                    <a:pt x="13083" y="4662"/>
                  </a:lnTo>
                  <a:lnTo>
                    <a:pt x="13083" y="4662"/>
                  </a:lnTo>
                  <a:lnTo>
                    <a:pt x="12682" y="1087"/>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7244013" y="3872470"/>
              <a:ext cx="256015" cy="42883"/>
            </a:xfrm>
            <a:custGeom>
              <a:avLst/>
              <a:gdLst/>
              <a:ahLst/>
              <a:cxnLst/>
              <a:rect l="l" t="t" r="r" b="b"/>
              <a:pathLst>
                <a:path w="7988" h="1338" extrusionOk="0">
                  <a:moveTo>
                    <a:pt x="51" y="1"/>
                  </a:moveTo>
                  <a:lnTo>
                    <a:pt x="1" y="653"/>
                  </a:lnTo>
                  <a:lnTo>
                    <a:pt x="7937" y="1338"/>
                  </a:lnTo>
                  <a:lnTo>
                    <a:pt x="7988" y="686"/>
                  </a:lnTo>
                  <a:lnTo>
                    <a:pt x="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7109627" y="3709688"/>
              <a:ext cx="416650" cy="143007"/>
            </a:xfrm>
            <a:custGeom>
              <a:avLst/>
              <a:gdLst/>
              <a:ahLst/>
              <a:cxnLst/>
              <a:rect l="l" t="t" r="r" b="b"/>
              <a:pathLst>
                <a:path w="13000" h="4462" extrusionOk="0">
                  <a:moveTo>
                    <a:pt x="0" y="1"/>
                  </a:moveTo>
                  <a:lnTo>
                    <a:pt x="0" y="3626"/>
                  </a:lnTo>
                  <a:lnTo>
                    <a:pt x="12999" y="4462"/>
                  </a:lnTo>
                  <a:lnTo>
                    <a:pt x="12665" y="122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09627" y="3725233"/>
              <a:ext cx="395753" cy="107656"/>
            </a:xfrm>
            <a:custGeom>
              <a:avLst/>
              <a:gdLst/>
              <a:ahLst/>
              <a:cxnLst/>
              <a:rect l="l" t="t" r="r" b="b"/>
              <a:pathLst>
                <a:path w="12348" h="3359" extrusionOk="0">
                  <a:moveTo>
                    <a:pt x="0" y="0"/>
                  </a:moveTo>
                  <a:lnTo>
                    <a:pt x="0" y="2456"/>
                  </a:lnTo>
                  <a:lnTo>
                    <a:pt x="12348" y="3359"/>
                  </a:lnTo>
                  <a:lnTo>
                    <a:pt x="12130" y="11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112832" y="3753917"/>
              <a:ext cx="362550" cy="37210"/>
            </a:xfrm>
            <a:custGeom>
              <a:avLst/>
              <a:gdLst/>
              <a:ahLst/>
              <a:cxnLst/>
              <a:rect l="l" t="t" r="r" b="b"/>
              <a:pathLst>
                <a:path w="11312" h="1161" extrusionOk="0">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108538" y="3774622"/>
              <a:ext cx="365787" cy="26537"/>
            </a:xfrm>
            <a:custGeom>
              <a:avLst/>
              <a:gdLst/>
              <a:ahLst/>
              <a:cxnLst/>
              <a:rect l="l" t="t" r="r" b="b"/>
              <a:pathLst>
                <a:path w="11413" h="828" extrusionOk="0">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7161548" y="3927116"/>
              <a:ext cx="418285" cy="137655"/>
            </a:xfrm>
            <a:custGeom>
              <a:avLst/>
              <a:gdLst/>
              <a:ahLst/>
              <a:cxnLst/>
              <a:rect l="l" t="t" r="r" b="b"/>
              <a:pathLst>
                <a:path w="13051" h="4295" extrusionOk="0">
                  <a:moveTo>
                    <a:pt x="1" y="0"/>
                  </a:moveTo>
                  <a:lnTo>
                    <a:pt x="34" y="3609"/>
                  </a:lnTo>
                  <a:lnTo>
                    <a:pt x="13050" y="4294"/>
                  </a:lnTo>
                  <a:lnTo>
                    <a:pt x="12683" y="1070"/>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7201194" y="3930865"/>
              <a:ext cx="8045" cy="114611"/>
            </a:xfrm>
            <a:custGeom>
              <a:avLst/>
              <a:gdLst/>
              <a:ahLst/>
              <a:cxnLst/>
              <a:rect l="l" t="t" r="r" b="b"/>
              <a:pathLst>
                <a:path w="251" h="3576" extrusionOk="0">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221001" y="3931923"/>
              <a:ext cx="6442" cy="114643"/>
            </a:xfrm>
            <a:custGeom>
              <a:avLst/>
              <a:gdLst/>
              <a:ahLst/>
              <a:cxnLst/>
              <a:rect l="l" t="t" r="r" b="b"/>
              <a:pathLst>
                <a:path w="201" h="3577" extrusionOk="0">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260102" y="3983331"/>
              <a:ext cx="226017" cy="18781"/>
            </a:xfrm>
            <a:custGeom>
              <a:avLst/>
              <a:gdLst/>
              <a:ahLst/>
              <a:cxnLst/>
              <a:rect l="l" t="t" r="r" b="b"/>
              <a:pathLst>
                <a:path w="7052" h="586" extrusionOk="0">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7260102" y="3983139"/>
              <a:ext cx="226017" cy="19166"/>
            </a:xfrm>
            <a:custGeom>
              <a:avLst/>
              <a:gdLst/>
              <a:ahLst/>
              <a:cxnLst/>
              <a:rect l="l" t="t" r="r" b="b"/>
              <a:pathLst>
                <a:path w="7052" h="598" extrusionOk="0">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7509098" y="3957627"/>
              <a:ext cx="8589" cy="103938"/>
            </a:xfrm>
            <a:custGeom>
              <a:avLst/>
              <a:gdLst/>
              <a:ahLst/>
              <a:cxnLst/>
              <a:rect l="l" t="t" r="r" b="b"/>
              <a:pathLst>
                <a:path w="268" h="3243" extrusionOk="0">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7529450" y="3958717"/>
              <a:ext cx="12884" cy="104451"/>
            </a:xfrm>
            <a:custGeom>
              <a:avLst/>
              <a:gdLst/>
              <a:ahLst/>
              <a:cxnLst/>
              <a:rect l="l" t="t" r="r" b="b"/>
              <a:pathLst>
                <a:path w="402" h="3259" extrusionOk="0">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7320068" y="4009035"/>
              <a:ext cx="115156" cy="6474"/>
            </a:xfrm>
            <a:custGeom>
              <a:avLst/>
              <a:gdLst/>
              <a:ahLst/>
              <a:cxnLst/>
              <a:rect l="l" t="t" r="r" b="b"/>
              <a:pathLst>
                <a:path w="3593" h="202" extrusionOk="0">
                  <a:moveTo>
                    <a:pt x="0" y="1"/>
                  </a:moveTo>
                  <a:lnTo>
                    <a:pt x="0" y="1"/>
                  </a:lnTo>
                  <a:cubicBezTo>
                    <a:pt x="1404" y="101"/>
                    <a:pt x="2473" y="168"/>
                    <a:pt x="3593" y="2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7320068" y="4008074"/>
              <a:ext cx="115156" cy="8397"/>
            </a:xfrm>
            <a:custGeom>
              <a:avLst/>
              <a:gdLst/>
              <a:ahLst/>
              <a:cxnLst/>
              <a:rect l="l" t="t" r="r" b="b"/>
              <a:pathLst>
                <a:path w="3593" h="262" extrusionOk="0">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7182445" y="4153613"/>
              <a:ext cx="425207" cy="115700"/>
            </a:xfrm>
            <a:custGeom>
              <a:avLst/>
              <a:gdLst/>
              <a:ahLst/>
              <a:cxnLst/>
              <a:rect l="l" t="t" r="r" b="b"/>
              <a:pathLst>
                <a:path w="13267" h="3610" extrusionOk="0">
                  <a:moveTo>
                    <a:pt x="0" y="1"/>
                  </a:moveTo>
                  <a:lnTo>
                    <a:pt x="234" y="3610"/>
                  </a:lnTo>
                  <a:lnTo>
                    <a:pt x="13267" y="3610"/>
                  </a:lnTo>
                  <a:lnTo>
                    <a:pt x="12732" y="402"/>
                  </a:lnTo>
                  <a:lnTo>
                    <a:pt x="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7199047" y="4170215"/>
              <a:ext cx="404343" cy="84644"/>
            </a:xfrm>
            <a:custGeom>
              <a:avLst/>
              <a:gdLst/>
              <a:ahLst/>
              <a:cxnLst/>
              <a:rect l="l" t="t" r="r" b="b"/>
              <a:pathLst>
                <a:path w="12616" h="2641" extrusionOk="0">
                  <a:moveTo>
                    <a:pt x="0" y="1"/>
                  </a:moveTo>
                  <a:lnTo>
                    <a:pt x="234" y="2641"/>
                  </a:lnTo>
                  <a:lnTo>
                    <a:pt x="12615" y="2474"/>
                  </a:lnTo>
                  <a:lnTo>
                    <a:pt x="12264" y="2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7197444" y="4040092"/>
              <a:ext cx="420945" cy="129642"/>
            </a:xfrm>
            <a:custGeom>
              <a:avLst/>
              <a:gdLst/>
              <a:ahLst/>
              <a:cxnLst/>
              <a:rect l="l" t="t" r="r" b="b"/>
              <a:pathLst>
                <a:path w="13134" h="4045" extrusionOk="0">
                  <a:moveTo>
                    <a:pt x="0" y="1"/>
                  </a:moveTo>
                  <a:lnTo>
                    <a:pt x="117" y="3610"/>
                  </a:lnTo>
                  <a:lnTo>
                    <a:pt x="13133" y="4044"/>
                  </a:lnTo>
                  <a:lnTo>
                    <a:pt x="12715" y="836"/>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7286319" y="4090987"/>
              <a:ext cx="256015" cy="37499"/>
            </a:xfrm>
            <a:custGeom>
              <a:avLst/>
              <a:gdLst/>
              <a:ahLst/>
              <a:cxnLst/>
              <a:rect l="l" t="t" r="r" b="b"/>
              <a:pathLst>
                <a:path w="7988" h="1170" extrusionOk="0">
                  <a:moveTo>
                    <a:pt x="34" y="0"/>
                  </a:moveTo>
                  <a:lnTo>
                    <a:pt x="1" y="652"/>
                  </a:lnTo>
                  <a:lnTo>
                    <a:pt x="7937" y="1170"/>
                  </a:lnTo>
                  <a:lnTo>
                    <a:pt x="7988" y="518"/>
                  </a:lnTo>
                  <a:lnTo>
                    <a:pt x="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7200104" y="4204797"/>
              <a:ext cx="396330" cy="5609"/>
            </a:xfrm>
            <a:custGeom>
              <a:avLst/>
              <a:gdLst/>
              <a:ahLst/>
              <a:cxnLst/>
              <a:rect l="l" t="t" r="r" b="b"/>
              <a:pathLst>
                <a:path w="12366" h="175" extrusionOk="0">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7201707" y="4222713"/>
              <a:ext cx="399535" cy="8045"/>
            </a:xfrm>
            <a:custGeom>
              <a:avLst/>
              <a:gdLst/>
              <a:ahLst/>
              <a:cxnLst/>
              <a:rect l="l" t="t" r="r" b="b"/>
              <a:pathLst>
                <a:path w="12466" h="251" extrusionOk="0">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68910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860400"/>
            <a:ext cx="3345000" cy="20649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20000" y="2824325"/>
            <a:ext cx="3345000" cy="707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extLst>
      <p:ext uri="{BB962C8B-B14F-4D97-AF65-F5344CB8AC3E}">
        <p14:creationId xmlns:p14="http://schemas.microsoft.com/office/powerpoint/2010/main" val="4238279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2"/>
        <p:cNvGrpSpPr/>
        <p:nvPr/>
      </p:nvGrpSpPr>
      <p:grpSpPr>
        <a:xfrm>
          <a:off x="0" y="0"/>
          <a:ext cx="0" cy="0"/>
          <a:chOff x="0" y="0"/>
          <a:chExt cx="0" cy="0"/>
        </a:xfrm>
      </p:grpSpPr>
      <p:sp>
        <p:nvSpPr>
          <p:cNvPr id="13" name="Google Shape;13;p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extLst>
      <p:ext uri="{BB962C8B-B14F-4D97-AF65-F5344CB8AC3E}">
        <p14:creationId xmlns:p14="http://schemas.microsoft.com/office/powerpoint/2010/main" val="780266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sp>
        <p:nvSpPr>
          <p:cNvPr id="20" name="Google Shape;20;p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txBox="1">
            <a:spLocks noGrp="1"/>
          </p:cNvSpPr>
          <p:nvPr>
            <p:ph type="body" idx="1"/>
          </p:nvPr>
        </p:nvSpPr>
        <p:spPr>
          <a:xfrm>
            <a:off x="2776200" y="15144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 name="Google Shape;22;p5"/>
          <p:cNvSpPr txBox="1">
            <a:spLocks noGrp="1"/>
          </p:cNvSpPr>
          <p:nvPr>
            <p:ph type="body" idx="2"/>
          </p:nvPr>
        </p:nvSpPr>
        <p:spPr>
          <a:xfrm>
            <a:off x="2776200" y="29376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3" name="Google Shape;23;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4" name="Google Shape;24;p5"/>
          <p:cNvGrpSpPr/>
          <p:nvPr/>
        </p:nvGrpSpPr>
        <p:grpSpPr>
          <a:xfrm>
            <a:off x="6685382" y="628692"/>
            <a:ext cx="1531897" cy="1110209"/>
            <a:chOff x="6418270" y="761967"/>
            <a:chExt cx="1531897" cy="1110209"/>
          </a:xfrm>
        </p:grpSpPr>
        <p:sp>
          <p:nvSpPr>
            <p:cNvPr id="25" name="Google Shape;25;p5"/>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5"/>
          <p:cNvGrpSpPr/>
          <p:nvPr/>
        </p:nvGrpSpPr>
        <p:grpSpPr>
          <a:xfrm>
            <a:off x="444493" y="717090"/>
            <a:ext cx="1721576" cy="1153083"/>
            <a:chOff x="735556" y="934490"/>
            <a:chExt cx="1721576" cy="1153083"/>
          </a:xfrm>
        </p:grpSpPr>
        <p:sp>
          <p:nvSpPr>
            <p:cNvPr id="39" name="Google Shape;39;p5"/>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1388705" y="4044813"/>
            <a:ext cx="938231" cy="663893"/>
            <a:chOff x="1278330" y="4044813"/>
            <a:chExt cx="938231" cy="663893"/>
          </a:xfrm>
        </p:grpSpPr>
        <p:sp>
          <p:nvSpPr>
            <p:cNvPr id="49" name="Google Shape;49;p5"/>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5"/>
          <p:cNvGrpSpPr/>
          <p:nvPr/>
        </p:nvGrpSpPr>
        <p:grpSpPr>
          <a:xfrm>
            <a:off x="6953203" y="3236296"/>
            <a:ext cx="837507" cy="1448842"/>
            <a:chOff x="7002828" y="3236296"/>
            <a:chExt cx="837507" cy="1448842"/>
          </a:xfrm>
        </p:grpSpPr>
        <p:sp>
          <p:nvSpPr>
            <p:cNvPr id="60" name="Google Shape;60;p5"/>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9045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720000" y="21508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4"/>
        <p:cNvGrpSpPr/>
        <p:nvPr/>
      </p:nvGrpSpPr>
      <p:grpSpPr>
        <a:xfrm>
          <a:off x="0" y="0"/>
          <a:ext cx="0" cy="0"/>
          <a:chOff x="0" y="0"/>
          <a:chExt cx="0" cy="0"/>
        </a:xfrm>
      </p:grpSpPr>
      <p:sp>
        <p:nvSpPr>
          <p:cNvPr id="75" name="Google Shape;75;p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7979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77"/>
        <p:cNvGrpSpPr/>
        <p:nvPr/>
      </p:nvGrpSpPr>
      <p:grpSpPr>
        <a:xfrm>
          <a:off x="0" y="0"/>
          <a:ext cx="0" cy="0"/>
          <a:chOff x="0" y="0"/>
          <a:chExt cx="0" cy="0"/>
        </a:xfrm>
      </p:grpSpPr>
      <p:sp>
        <p:nvSpPr>
          <p:cNvPr id="78" name="Google Shape;78;p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txBox="1">
            <a:spLocks noGrp="1"/>
          </p:cNvSpPr>
          <p:nvPr>
            <p:ph type="title"/>
          </p:nvPr>
        </p:nvSpPr>
        <p:spPr>
          <a:xfrm>
            <a:off x="1140950" y="2667600"/>
            <a:ext cx="3800400" cy="44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7"/>
          <p:cNvSpPr txBox="1">
            <a:spLocks noGrp="1"/>
          </p:cNvSpPr>
          <p:nvPr>
            <p:ph type="body" idx="1"/>
          </p:nvPr>
        </p:nvSpPr>
        <p:spPr>
          <a:xfrm>
            <a:off x="1140950" y="3212150"/>
            <a:ext cx="3800400" cy="1388700"/>
          </a:xfrm>
          <a:prstGeom prst="rect">
            <a:avLst/>
          </a:prstGeom>
        </p:spPr>
        <p:txBody>
          <a:bodyPr spcFirstLastPara="1" wrap="square" lIns="91425" tIns="91425" rIns="91425" bIns="91425" anchor="t" anchorCtr="0">
            <a:noAutofit/>
          </a:bodyPr>
          <a:lstStyle>
            <a:lvl1pPr marL="457200" lvl="0" indent="-298450" algn="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grpSp>
        <p:nvGrpSpPr>
          <p:cNvPr id="81" name="Google Shape;81;p7"/>
          <p:cNvGrpSpPr/>
          <p:nvPr/>
        </p:nvGrpSpPr>
        <p:grpSpPr>
          <a:xfrm>
            <a:off x="5732681" y="1433144"/>
            <a:ext cx="623168" cy="481718"/>
            <a:chOff x="5732681" y="1433144"/>
            <a:chExt cx="623168" cy="481718"/>
          </a:xfrm>
        </p:grpSpPr>
        <p:sp>
          <p:nvSpPr>
            <p:cNvPr id="82" name="Google Shape;82;p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7"/>
          <p:cNvGrpSpPr/>
          <p:nvPr/>
        </p:nvGrpSpPr>
        <p:grpSpPr>
          <a:xfrm>
            <a:off x="7529776" y="988432"/>
            <a:ext cx="845524" cy="1094143"/>
            <a:chOff x="7529776" y="988432"/>
            <a:chExt cx="845524" cy="1094143"/>
          </a:xfrm>
        </p:grpSpPr>
        <p:sp>
          <p:nvSpPr>
            <p:cNvPr id="86" name="Google Shape;86;p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7"/>
          <p:cNvGrpSpPr/>
          <p:nvPr/>
        </p:nvGrpSpPr>
        <p:grpSpPr>
          <a:xfrm>
            <a:off x="5334050" y="371742"/>
            <a:ext cx="608705" cy="787129"/>
            <a:chOff x="5334050" y="371742"/>
            <a:chExt cx="608705" cy="787129"/>
          </a:xfrm>
        </p:grpSpPr>
        <p:sp>
          <p:nvSpPr>
            <p:cNvPr id="91" name="Google Shape;91;p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7"/>
          <p:cNvGrpSpPr/>
          <p:nvPr/>
        </p:nvGrpSpPr>
        <p:grpSpPr>
          <a:xfrm>
            <a:off x="7179887" y="2301692"/>
            <a:ext cx="608705" cy="786584"/>
            <a:chOff x="7179887" y="2301692"/>
            <a:chExt cx="608705" cy="786584"/>
          </a:xfrm>
        </p:grpSpPr>
        <p:sp>
          <p:nvSpPr>
            <p:cNvPr id="96" name="Google Shape;96;p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7"/>
          <p:cNvGrpSpPr/>
          <p:nvPr/>
        </p:nvGrpSpPr>
        <p:grpSpPr>
          <a:xfrm>
            <a:off x="4941319" y="2011289"/>
            <a:ext cx="363838" cy="471007"/>
            <a:chOff x="4941319" y="2011289"/>
            <a:chExt cx="363838" cy="471007"/>
          </a:xfrm>
        </p:grpSpPr>
        <p:sp>
          <p:nvSpPr>
            <p:cNvPr id="100" name="Google Shape;100;p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7"/>
          <p:cNvGrpSpPr/>
          <p:nvPr/>
        </p:nvGrpSpPr>
        <p:grpSpPr>
          <a:xfrm>
            <a:off x="6810181" y="513737"/>
            <a:ext cx="556211" cy="535271"/>
            <a:chOff x="6810181" y="513737"/>
            <a:chExt cx="556211" cy="535271"/>
          </a:xfrm>
        </p:grpSpPr>
        <p:sp>
          <p:nvSpPr>
            <p:cNvPr id="105" name="Google Shape;105;p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7"/>
          <p:cNvGrpSpPr/>
          <p:nvPr/>
        </p:nvGrpSpPr>
        <p:grpSpPr>
          <a:xfrm>
            <a:off x="4580175" y="1048462"/>
            <a:ext cx="853573" cy="820864"/>
            <a:chOff x="4580175" y="1048462"/>
            <a:chExt cx="853573" cy="820864"/>
          </a:xfrm>
        </p:grpSpPr>
        <p:sp>
          <p:nvSpPr>
            <p:cNvPr id="116" name="Google Shape;116;p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7"/>
          <p:cNvGrpSpPr/>
          <p:nvPr/>
        </p:nvGrpSpPr>
        <p:grpSpPr>
          <a:xfrm>
            <a:off x="2595036" y="1014695"/>
            <a:ext cx="1585449" cy="1152538"/>
            <a:chOff x="2595036" y="1014695"/>
            <a:chExt cx="1585449" cy="1152538"/>
          </a:xfrm>
        </p:grpSpPr>
        <p:sp>
          <p:nvSpPr>
            <p:cNvPr id="127" name="Google Shape;127;p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7"/>
          <p:cNvGrpSpPr/>
          <p:nvPr/>
        </p:nvGrpSpPr>
        <p:grpSpPr>
          <a:xfrm>
            <a:off x="3922214" y="644989"/>
            <a:ext cx="381507" cy="581929"/>
            <a:chOff x="3922214" y="644989"/>
            <a:chExt cx="381507" cy="581929"/>
          </a:xfrm>
        </p:grpSpPr>
        <p:sp>
          <p:nvSpPr>
            <p:cNvPr id="141" name="Google Shape;141;p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7"/>
          <p:cNvGrpSpPr/>
          <p:nvPr/>
        </p:nvGrpSpPr>
        <p:grpSpPr>
          <a:xfrm>
            <a:off x="3459801" y="499787"/>
            <a:ext cx="219181" cy="334368"/>
            <a:chOff x="3459801" y="499787"/>
            <a:chExt cx="219181" cy="334368"/>
          </a:xfrm>
        </p:grpSpPr>
        <p:sp>
          <p:nvSpPr>
            <p:cNvPr id="145" name="Google Shape;145;p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171133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148"/>
        <p:cNvGrpSpPr/>
        <p:nvPr/>
      </p:nvGrpSpPr>
      <p:grpSpPr>
        <a:xfrm>
          <a:off x="0" y="0"/>
          <a:ext cx="0" cy="0"/>
          <a:chOff x="0" y="0"/>
          <a:chExt cx="0" cy="0"/>
        </a:xfrm>
      </p:grpSpPr>
      <p:sp>
        <p:nvSpPr>
          <p:cNvPr id="149" name="Google Shape;149;p8"/>
          <p:cNvSpPr txBox="1">
            <a:spLocks noGrp="1"/>
          </p:cNvSpPr>
          <p:nvPr>
            <p:ph type="title"/>
          </p:nvPr>
        </p:nvSpPr>
        <p:spPr>
          <a:xfrm>
            <a:off x="1061275" y="1767600"/>
            <a:ext cx="2622300" cy="178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7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0" name="Google Shape;150;p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969567" y="515578"/>
            <a:ext cx="720724" cy="932648"/>
            <a:chOff x="7529776" y="988432"/>
            <a:chExt cx="845524" cy="1094143"/>
          </a:xfrm>
        </p:grpSpPr>
        <p:sp>
          <p:nvSpPr>
            <p:cNvPr id="152" name="Google Shape;152;p8"/>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8"/>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8"/>
          <p:cNvGrpSpPr/>
          <p:nvPr/>
        </p:nvGrpSpPr>
        <p:grpSpPr>
          <a:xfrm>
            <a:off x="2231807" y="374498"/>
            <a:ext cx="518860" cy="670484"/>
            <a:chOff x="7179887" y="2301692"/>
            <a:chExt cx="608705" cy="786584"/>
          </a:xfrm>
        </p:grpSpPr>
        <p:sp>
          <p:nvSpPr>
            <p:cNvPr id="157" name="Google Shape;157;p8"/>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8"/>
          <p:cNvSpPr/>
          <p:nvPr/>
        </p:nvSpPr>
        <p:spPr>
          <a:xfrm>
            <a:off x="3947200" y="412723"/>
            <a:ext cx="4815108" cy="3872540"/>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8"/>
          <p:cNvGrpSpPr/>
          <p:nvPr/>
        </p:nvGrpSpPr>
        <p:grpSpPr>
          <a:xfrm flipH="1">
            <a:off x="241877" y="3611495"/>
            <a:ext cx="1154285" cy="1063438"/>
            <a:chOff x="7102066" y="3464861"/>
            <a:chExt cx="1313777" cy="1210378"/>
          </a:xfrm>
        </p:grpSpPr>
        <p:sp>
          <p:nvSpPr>
            <p:cNvPr id="162" name="Google Shape;162;p8"/>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8"/>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8"/>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8"/>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8"/>
          <p:cNvSpPr/>
          <p:nvPr/>
        </p:nvSpPr>
        <p:spPr>
          <a:xfrm>
            <a:off x="4113227" y="652742"/>
            <a:ext cx="4475409" cy="3389906"/>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42312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176"/>
        <p:cNvGrpSpPr/>
        <p:nvPr/>
      </p:nvGrpSpPr>
      <p:grpSpPr>
        <a:xfrm>
          <a:off x="0" y="0"/>
          <a:ext cx="0" cy="0"/>
          <a:chOff x="0" y="0"/>
          <a:chExt cx="0" cy="0"/>
        </a:xfrm>
      </p:grpSpPr>
      <p:sp>
        <p:nvSpPr>
          <p:cNvPr id="177" name="Google Shape;177;p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0" name="Google Shape;180;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SzPts val="11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extLst>
      <p:ext uri="{BB962C8B-B14F-4D97-AF65-F5344CB8AC3E}">
        <p14:creationId xmlns:p14="http://schemas.microsoft.com/office/powerpoint/2010/main" val="25026810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182"/>
        <p:cNvGrpSpPr/>
        <p:nvPr/>
      </p:nvGrpSpPr>
      <p:grpSpPr>
        <a:xfrm>
          <a:off x="0" y="0"/>
          <a:ext cx="0" cy="0"/>
          <a:chOff x="0" y="0"/>
          <a:chExt cx="0" cy="0"/>
        </a:xfrm>
      </p:grpSpPr>
      <p:sp>
        <p:nvSpPr>
          <p:cNvPr id="183" name="Google Shape;183;p1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txBox="1">
            <a:spLocks noGrp="1"/>
          </p:cNvSpPr>
          <p:nvPr>
            <p:ph type="body" idx="1"/>
          </p:nvPr>
        </p:nvSpPr>
        <p:spPr>
          <a:xfrm>
            <a:off x="7266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100"/>
              <a:buNone/>
              <a:defRPr/>
            </a:lvl1pPr>
          </a:lstStyle>
          <a:p>
            <a:endParaRPr/>
          </a:p>
        </p:txBody>
      </p:sp>
    </p:spTree>
    <p:extLst>
      <p:ext uri="{BB962C8B-B14F-4D97-AF65-F5344CB8AC3E}">
        <p14:creationId xmlns:p14="http://schemas.microsoft.com/office/powerpoint/2010/main" val="34382461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85"/>
        <p:cNvGrpSpPr/>
        <p:nvPr/>
      </p:nvGrpSpPr>
      <p:grpSpPr>
        <a:xfrm>
          <a:off x="0" y="0"/>
          <a:ext cx="0" cy="0"/>
          <a:chOff x="0" y="0"/>
          <a:chExt cx="0" cy="0"/>
        </a:xfrm>
      </p:grpSpPr>
      <p:sp>
        <p:nvSpPr>
          <p:cNvPr id="186" name="Google Shape;186;p1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title" hasCustomPrompt="1"/>
          </p:nvPr>
        </p:nvSpPr>
        <p:spPr>
          <a:xfrm>
            <a:off x="720000" y="1106125"/>
            <a:ext cx="7704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8" name="Google Shape;188;p11"/>
          <p:cNvSpPr txBox="1">
            <a:spLocks noGrp="1"/>
          </p:cNvSpPr>
          <p:nvPr>
            <p:ph type="body" idx="1"/>
          </p:nvPr>
        </p:nvSpPr>
        <p:spPr>
          <a:xfrm>
            <a:off x="720000" y="3152225"/>
            <a:ext cx="7704000" cy="13008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SzPts val="11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Tree>
    <p:extLst>
      <p:ext uri="{BB962C8B-B14F-4D97-AF65-F5344CB8AC3E}">
        <p14:creationId xmlns:p14="http://schemas.microsoft.com/office/powerpoint/2010/main" val="15857477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extLst>
      <p:ext uri="{BB962C8B-B14F-4D97-AF65-F5344CB8AC3E}">
        <p14:creationId xmlns:p14="http://schemas.microsoft.com/office/powerpoint/2010/main" val="1135176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90"/>
        <p:cNvGrpSpPr/>
        <p:nvPr/>
      </p:nvGrpSpPr>
      <p:grpSpPr>
        <a:xfrm>
          <a:off x="0" y="0"/>
          <a:ext cx="0" cy="0"/>
          <a:chOff x="0" y="0"/>
          <a:chExt cx="0" cy="0"/>
        </a:xfrm>
      </p:grpSpPr>
      <p:sp>
        <p:nvSpPr>
          <p:cNvPr id="191" name="Google Shape;191;p1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txBox="1">
            <a:spLocks noGrp="1"/>
          </p:cNvSpPr>
          <p:nvPr>
            <p:ph type="subTitle" idx="1"/>
          </p:nvPr>
        </p:nvSpPr>
        <p:spPr>
          <a:xfrm>
            <a:off x="2428325" y="1665600"/>
            <a:ext cx="20448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3" name="Google Shape;193;p13"/>
          <p:cNvSpPr txBox="1">
            <a:spLocks noGrp="1"/>
          </p:cNvSpPr>
          <p:nvPr>
            <p:ph type="subTitle" idx="2"/>
          </p:nvPr>
        </p:nvSpPr>
        <p:spPr>
          <a:xfrm>
            <a:off x="2428314" y="230715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4" name="Google Shape;194;p13"/>
          <p:cNvSpPr txBox="1">
            <a:spLocks noGrp="1"/>
          </p:cNvSpPr>
          <p:nvPr>
            <p:ph type="subTitle" idx="3"/>
          </p:nvPr>
        </p:nvSpPr>
        <p:spPr>
          <a:xfrm>
            <a:off x="2428325" y="2696549"/>
            <a:ext cx="20448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5" name="Google Shape;195;p13"/>
          <p:cNvSpPr txBox="1">
            <a:spLocks noGrp="1"/>
          </p:cNvSpPr>
          <p:nvPr>
            <p:ph type="subTitle" idx="4"/>
          </p:nvPr>
        </p:nvSpPr>
        <p:spPr>
          <a:xfrm>
            <a:off x="2428314" y="333814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6" name="Google Shape;196;p13"/>
          <p:cNvSpPr txBox="1">
            <a:spLocks noGrp="1"/>
          </p:cNvSpPr>
          <p:nvPr>
            <p:ph type="subTitle" idx="5"/>
          </p:nvPr>
        </p:nvSpPr>
        <p:spPr>
          <a:xfrm>
            <a:off x="2428321" y="3727550"/>
            <a:ext cx="2044800" cy="64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7" name="Google Shape;197;p13"/>
          <p:cNvSpPr txBox="1">
            <a:spLocks noGrp="1"/>
          </p:cNvSpPr>
          <p:nvPr>
            <p:ph type="subTitle" idx="6"/>
          </p:nvPr>
        </p:nvSpPr>
        <p:spPr>
          <a:xfrm>
            <a:off x="2428314" y="436915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8" name="Google Shape;198;p13"/>
          <p:cNvSpPr txBox="1">
            <a:spLocks noGrp="1"/>
          </p:cNvSpPr>
          <p:nvPr>
            <p:ph type="subTitle" idx="7"/>
          </p:nvPr>
        </p:nvSpPr>
        <p:spPr>
          <a:xfrm>
            <a:off x="4670975" y="1665600"/>
            <a:ext cx="20448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9" name="Google Shape;199;p13"/>
          <p:cNvSpPr txBox="1">
            <a:spLocks noGrp="1"/>
          </p:cNvSpPr>
          <p:nvPr>
            <p:ph type="subTitle" idx="8"/>
          </p:nvPr>
        </p:nvSpPr>
        <p:spPr>
          <a:xfrm>
            <a:off x="4670964" y="230715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0" name="Google Shape;200;p13"/>
          <p:cNvSpPr txBox="1">
            <a:spLocks noGrp="1"/>
          </p:cNvSpPr>
          <p:nvPr>
            <p:ph type="subTitle" idx="9"/>
          </p:nvPr>
        </p:nvSpPr>
        <p:spPr>
          <a:xfrm>
            <a:off x="4670975" y="2696549"/>
            <a:ext cx="20448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1" name="Google Shape;201;p13"/>
          <p:cNvSpPr txBox="1">
            <a:spLocks noGrp="1"/>
          </p:cNvSpPr>
          <p:nvPr>
            <p:ph type="subTitle" idx="13"/>
          </p:nvPr>
        </p:nvSpPr>
        <p:spPr>
          <a:xfrm>
            <a:off x="4670964" y="333814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2" name="Google Shape;202;p13"/>
          <p:cNvSpPr txBox="1">
            <a:spLocks noGrp="1"/>
          </p:cNvSpPr>
          <p:nvPr>
            <p:ph type="subTitle" idx="14"/>
          </p:nvPr>
        </p:nvSpPr>
        <p:spPr>
          <a:xfrm>
            <a:off x="4670971" y="3727550"/>
            <a:ext cx="2044800" cy="647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3"/>
          <p:cNvSpPr txBox="1">
            <a:spLocks noGrp="1"/>
          </p:cNvSpPr>
          <p:nvPr>
            <p:ph type="subTitle" idx="15"/>
          </p:nvPr>
        </p:nvSpPr>
        <p:spPr>
          <a:xfrm>
            <a:off x="4670964" y="436915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4" name="Google Shape;204;p1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5" name="Google Shape;205;p13"/>
          <p:cNvSpPr txBox="1">
            <a:spLocks noGrp="1"/>
          </p:cNvSpPr>
          <p:nvPr>
            <p:ph type="title" idx="16" hasCustomPrompt="1"/>
          </p:nvPr>
        </p:nvSpPr>
        <p:spPr>
          <a:xfrm>
            <a:off x="1768450" y="166560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6" name="Google Shape;206;p13"/>
          <p:cNvSpPr txBox="1">
            <a:spLocks noGrp="1"/>
          </p:cNvSpPr>
          <p:nvPr>
            <p:ph type="title" idx="17" hasCustomPrompt="1"/>
          </p:nvPr>
        </p:nvSpPr>
        <p:spPr>
          <a:xfrm>
            <a:off x="1768325" y="2696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13"/>
          <p:cNvSpPr txBox="1">
            <a:spLocks noGrp="1"/>
          </p:cNvSpPr>
          <p:nvPr>
            <p:ph type="title" idx="18" hasCustomPrompt="1"/>
          </p:nvPr>
        </p:nvSpPr>
        <p:spPr>
          <a:xfrm>
            <a:off x="1768425" y="3727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8" name="Google Shape;208;p13"/>
          <p:cNvSpPr txBox="1">
            <a:spLocks noGrp="1"/>
          </p:cNvSpPr>
          <p:nvPr>
            <p:ph type="title" idx="19" hasCustomPrompt="1"/>
          </p:nvPr>
        </p:nvSpPr>
        <p:spPr>
          <a:xfrm flipH="1">
            <a:off x="6715925" y="1665475"/>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9" name="Google Shape;209;p13"/>
          <p:cNvSpPr txBox="1">
            <a:spLocks noGrp="1"/>
          </p:cNvSpPr>
          <p:nvPr>
            <p:ph type="title" idx="20" hasCustomPrompt="1"/>
          </p:nvPr>
        </p:nvSpPr>
        <p:spPr>
          <a:xfrm flipH="1">
            <a:off x="6715775" y="269656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0" name="Google Shape;210;p13"/>
          <p:cNvSpPr txBox="1">
            <a:spLocks noGrp="1"/>
          </p:cNvSpPr>
          <p:nvPr>
            <p:ph type="title" idx="21" hasCustomPrompt="1"/>
          </p:nvPr>
        </p:nvSpPr>
        <p:spPr>
          <a:xfrm flipH="1">
            <a:off x="6715775" y="3727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extLst>
      <p:ext uri="{BB962C8B-B14F-4D97-AF65-F5344CB8AC3E}">
        <p14:creationId xmlns:p14="http://schemas.microsoft.com/office/powerpoint/2010/main" val="4098808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subtitle + text">
  <p:cSld name="Title + subtitle + text">
    <p:spTree>
      <p:nvGrpSpPr>
        <p:cNvPr id="1" name="Shape 211"/>
        <p:cNvGrpSpPr/>
        <p:nvPr/>
      </p:nvGrpSpPr>
      <p:grpSpPr>
        <a:xfrm>
          <a:off x="0" y="0"/>
          <a:ext cx="0" cy="0"/>
          <a:chOff x="0" y="0"/>
          <a:chExt cx="0" cy="0"/>
        </a:xfrm>
      </p:grpSpPr>
      <p:sp>
        <p:nvSpPr>
          <p:cNvPr id="212" name="Google Shape;212;p14"/>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14"/>
          <p:cNvGrpSpPr/>
          <p:nvPr/>
        </p:nvGrpSpPr>
        <p:grpSpPr>
          <a:xfrm>
            <a:off x="-118816" y="1154546"/>
            <a:ext cx="919967" cy="1399508"/>
            <a:chOff x="-147716" y="1154546"/>
            <a:chExt cx="919967" cy="1399508"/>
          </a:xfrm>
        </p:grpSpPr>
        <p:sp>
          <p:nvSpPr>
            <p:cNvPr id="214" name="Google Shape;214;p14"/>
            <p:cNvSpPr/>
            <p:nvPr/>
          </p:nvSpPr>
          <p:spPr>
            <a:xfrm>
              <a:off x="-147716" y="1154546"/>
              <a:ext cx="919967" cy="1399508"/>
            </a:xfrm>
            <a:custGeom>
              <a:avLst/>
              <a:gdLst/>
              <a:ahLst/>
              <a:cxnLst/>
              <a:rect l="l" t="t" r="r" b="b"/>
              <a:pathLst>
                <a:path w="28222" h="42933" extrusionOk="0">
                  <a:moveTo>
                    <a:pt x="0" y="0"/>
                  </a:moveTo>
                  <a:lnTo>
                    <a:pt x="0" y="42932"/>
                  </a:lnTo>
                  <a:lnTo>
                    <a:pt x="28222" y="42932"/>
                  </a:lnTo>
                  <a:lnTo>
                    <a:pt x="2822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a:off x="-110228" y="1203833"/>
              <a:ext cx="841211" cy="1301455"/>
            </a:xfrm>
            <a:custGeom>
              <a:avLst/>
              <a:gdLst/>
              <a:ahLst/>
              <a:cxnLst/>
              <a:rect l="l" t="t" r="r" b="b"/>
              <a:pathLst>
                <a:path w="25806" h="39925" extrusionOk="0">
                  <a:moveTo>
                    <a:pt x="1" y="0"/>
                  </a:moveTo>
                  <a:lnTo>
                    <a:pt x="1" y="39925"/>
                  </a:lnTo>
                  <a:lnTo>
                    <a:pt x="25806" y="39925"/>
                  </a:lnTo>
                  <a:lnTo>
                    <a:pt x="2580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p:nvPr/>
          </p:nvSpPr>
          <p:spPr>
            <a:xfrm>
              <a:off x="196775" y="1642628"/>
              <a:ext cx="231507" cy="424387"/>
            </a:xfrm>
            <a:custGeom>
              <a:avLst/>
              <a:gdLst/>
              <a:ahLst/>
              <a:cxnLst/>
              <a:rect l="l" t="t" r="r" b="b"/>
              <a:pathLst>
                <a:path w="7102" h="13019" extrusionOk="0">
                  <a:moveTo>
                    <a:pt x="1" y="1"/>
                  </a:moveTo>
                  <a:lnTo>
                    <a:pt x="1" y="13018"/>
                  </a:lnTo>
                  <a:lnTo>
                    <a:pt x="7101" y="13018"/>
                  </a:lnTo>
                  <a:lnTo>
                    <a:pt x="71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14"/>
          <p:cNvGrpSpPr/>
          <p:nvPr/>
        </p:nvGrpSpPr>
        <p:grpSpPr>
          <a:xfrm>
            <a:off x="7102066" y="3464861"/>
            <a:ext cx="1313777" cy="1210378"/>
            <a:chOff x="7102066" y="3464861"/>
            <a:chExt cx="1313777" cy="1210378"/>
          </a:xfrm>
        </p:grpSpPr>
        <p:sp>
          <p:nvSpPr>
            <p:cNvPr id="218" name="Google Shape;218;p14"/>
            <p:cNvSpPr/>
            <p:nvPr/>
          </p:nvSpPr>
          <p:spPr>
            <a:xfrm>
              <a:off x="7102066" y="4393923"/>
              <a:ext cx="70769" cy="281316"/>
            </a:xfrm>
            <a:custGeom>
              <a:avLst/>
              <a:gdLst/>
              <a:ahLst/>
              <a:cxnLst/>
              <a:rect l="l" t="t" r="r" b="b"/>
              <a:pathLst>
                <a:path w="2171"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4"/>
            <p:cNvSpPr/>
            <p:nvPr/>
          </p:nvSpPr>
          <p:spPr>
            <a:xfrm>
              <a:off x="7995238"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4"/>
            <p:cNvSpPr/>
            <p:nvPr/>
          </p:nvSpPr>
          <p:spPr>
            <a:xfrm>
              <a:off x="7573035" y="4393923"/>
              <a:ext cx="70737" cy="281316"/>
            </a:xfrm>
            <a:custGeom>
              <a:avLst/>
              <a:gdLst/>
              <a:ahLst/>
              <a:cxnLst/>
              <a:rect l="l" t="t" r="r" b="b"/>
              <a:pathLst>
                <a:path w="2170" h="8630" extrusionOk="0">
                  <a:moveTo>
                    <a:pt x="0" y="0"/>
                  </a:moveTo>
                  <a:lnTo>
                    <a:pt x="0"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8332231" y="4393923"/>
              <a:ext cx="70769" cy="281316"/>
            </a:xfrm>
            <a:custGeom>
              <a:avLst/>
              <a:gdLst/>
              <a:ahLst/>
              <a:cxnLst/>
              <a:rect l="l" t="t" r="r" b="b"/>
              <a:pathLst>
                <a:path w="2171" h="8630" extrusionOk="0">
                  <a:moveTo>
                    <a:pt x="1" y="0"/>
                  </a:moveTo>
                  <a:lnTo>
                    <a:pt x="1" y="8630"/>
                  </a:lnTo>
                  <a:lnTo>
                    <a:pt x="2170" y="8630"/>
                  </a:lnTo>
                  <a:lnTo>
                    <a:pt x="217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4"/>
            <p:cNvSpPr/>
            <p:nvPr/>
          </p:nvSpPr>
          <p:spPr>
            <a:xfrm>
              <a:off x="7102066" y="3745069"/>
              <a:ext cx="965538" cy="648886"/>
            </a:xfrm>
            <a:custGeom>
              <a:avLst/>
              <a:gdLst/>
              <a:ahLst/>
              <a:cxnLst/>
              <a:rect l="l" t="t" r="r" b="b"/>
              <a:pathLst>
                <a:path w="29620" h="19906" extrusionOk="0">
                  <a:moveTo>
                    <a:pt x="0" y="1"/>
                  </a:moveTo>
                  <a:lnTo>
                    <a:pt x="0" y="19905"/>
                  </a:lnTo>
                  <a:lnTo>
                    <a:pt x="29619" y="19905"/>
                  </a:lnTo>
                  <a:lnTo>
                    <a:pt x="2961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8067572" y="3745069"/>
              <a:ext cx="348272" cy="648886"/>
            </a:xfrm>
            <a:custGeom>
              <a:avLst/>
              <a:gdLst/>
              <a:ahLst/>
              <a:cxnLst/>
              <a:rect l="l" t="t" r="r" b="b"/>
              <a:pathLst>
                <a:path w="10684" h="19906" extrusionOk="0">
                  <a:moveTo>
                    <a:pt x="0" y="1"/>
                  </a:moveTo>
                  <a:lnTo>
                    <a:pt x="0" y="19905"/>
                  </a:lnTo>
                  <a:lnTo>
                    <a:pt x="10684" y="19905"/>
                  </a:lnTo>
                  <a:lnTo>
                    <a:pt x="1068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7196371" y="3860269"/>
              <a:ext cx="781753" cy="211688"/>
            </a:xfrm>
            <a:custGeom>
              <a:avLst/>
              <a:gdLst/>
              <a:ahLst/>
              <a:cxnLst/>
              <a:rect l="l" t="t" r="r" b="b"/>
              <a:pathLst>
                <a:path w="23982" h="6494" extrusionOk="0">
                  <a:moveTo>
                    <a:pt x="82" y="1"/>
                  </a:moveTo>
                  <a:cubicBezTo>
                    <a:pt x="76" y="11"/>
                    <a:pt x="75" y="14"/>
                    <a:pt x="77" y="14"/>
                  </a:cubicBezTo>
                  <a:cubicBezTo>
                    <a:pt x="78" y="14"/>
                    <a:pt x="78" y="14"/>
                    <a:pt x="79" y="13"/>
                  </a:cubicBezTo>
                  <a:lnTo>
                    <a:pt x="79" y="13"/>
                  </a:lnTo>
                  <a:cubicBezTo>
                    <a:pt x="67" y="24"/>
                    <a:pt x="43" y="44"/>
                    <a:pt x="0" y="83"/>
                  </a:cubicBezTo>
                  <a:lnTo>
                    <a:pt x="0" y="1710"/>
                  </a:lnTo>
                  <a:lnTo>
                    <a:pt x="0" y="3304"/>
                  </a:lnTo>
                  <a:cubicBezTo>
                    <a:pt x="17" y="4356"/>
                    <a:pt x="17" y="5408"/>
                    <a:pt x="17" y="6411"/>
                  </a:cubicBezTo>
                  <a:lnTo>
                    <a:pt x="17" y="6493"/>
                  </a:lnTo>
                  <a:lnTo>
                    <a:pt x="82" y="6493"/>
                  </a:lnTo>
                  <a:lnTo>
                    <a:pt x="17144" y="6460"/>
                  </a:lnTo>
                  <a:cubicBezTo>
                    <a:pt x="19264" y="6444"/>
                    <a:pt x="20957" y="6444"/>
                    <a:pt x="22140" y="6444"/>
                  </a:cubicBezTo>
                  <a:cubicBezTo>
                    <a:pt x="22716" y="6427"/>
                    <a:pt x="23159" y="6427"/>
                    <a:pt x="23472" y="6427"/>
                  </a:cubicBezTo>
                  <a:lnTo>
                    <a:pt x="23817" y="6427"/>
                  </a:lnTo>
                  <a:cubicBezTo>
                    <a:pt x="23850" y="6427"/>
                    <a:pt x="23883" y="6427"/>
                    <a:pt x="23932" y="6411"/>
                  </a:cubicBezTo>
                  <a:lnTo>
                    <a:pt x="23455" y="6411"/>
                  </a:lnTo>
                  <a:lnTo>
                    <a:pt x="22107" y="6394"/>
                  </a:lnTo>
                  <a:cubicBezTo>
                    <a:pt x="20924" y="6394"/>
                    <a:pt x="19215" y="6378"/>
                    <a:pt x="17094" y="6378"/>
                  </a:cubicBezTo>
                  <a:lnTo>
                    <a:pt x="165" y="6345"/>
                  </a:lnTo>
                  <a:lnTo>
                    <a:pt x="165" y="6345"/>
                  </a:lnTo>
                  <a:cubicBezTo>
                    <a:pt x="165" y="5347"/>
                    <a:pt x="165" y="4334"/>
                    <a:pt x="165" y="3304"/>
                  </a:cubicBezTo>
                  <a:lnTo>
                    <a:pt x="165" y="1710"/>
                  </a:lnTo>
                  <a:lnTo>
                    <a:pt x="165" y="165"/>
                  </a:lnTo>
                  <a:lnTo>
                    <a:pt x="165" y="165"/>
                  </a:lnTo>
                  <a:cubicBezTo>
                    <a:pt x="9849" y="149"/>
                    <a:pt x="18455" y="148"/>
                    <a:pt x="23883" y="132"/>
                  </a:cubicBezTo>
                  <a:lnTo>
                    <a:pt x="23883" y="132"/>
                  </a:lnTo>
                  <a:cubicBezTo>
                    <a:pt x="23883" y="2098"/>
                    <a:pt x="23899" y="3659"/>
                    <a:pt x="23899" y="4734"/>
                  </a:cubicBezTo>
                  <a:cubicBezTo>
                    <a:pt x="23915" y="5277"/>
                    <a:pt x="23915" y="5688"/>
                    <a:pt x="23915" y="5983"/>
                  </a:cubicBezTo>
                  <a:cubicBezTo>
                    <a:pt x="23915" y="6115"/>
                    <a:pt x="23915" y="6230"/>
                    <a:pt x="23915" y="6312"/>
                  </a:cubicBezTo>
                  <a:cubicBezTo>
                    <a:pt x="23915" y="6345"/>
                    <a:pt x="23915" y="6378"/>
                    <a:pt x="23932" y="6411"/>
                  </a:cubicBezTo>
                  <a:cubicBezTo>
                    <a:pt x="23932" y="6378"/>
                    <a:pt x="23932" y="6345"/>
                    <a:pt x="23932" y="6312"/>
                  </a:cubicBezTo>
                  <a:cubicBezTo>
                    <a:pt x="23932" y="6246"/>
                    <a:pt x="23932" y="6131"/>
                    <a:pt x="23932" y="6000"/>
                  </a:cubicBezTo>
                  <a:cubicBezTo>
                    <a:pt x="23932" y="5720"/>
                    <a:pt x="23948" y="5310"/>
                    <a:pt x="23948" y="4767"/>
                  </a:cubicBezTo>
                  <a:cubicBezTo>
                    <a:pt x="23948" y="3682"/>
                    <a:pt x="23965" y="2088"/>
                    <a:pt x="23981" y="83"/>
                  </a:cubicBezTo>
                  <a:lnTo>
                    <a:pt x="23981" y="33"/>
                  </a:lnTo>
                  <a:lnTo>
                    <a:pt x="23932" y="33"/>
                  </a:lnTo>
                  <a:lnTo>
                    <a:pt x="8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7542491" y="3932081"/>
              <a:ext cx="79310" cy="68390"/>
            </a:xfrm>
            <a:custGeom>
              <a:avLst/>
              <a:gdLst/>
              <a:ahLst/>
              <a:cxnLst/>
              <a:rect l="l" t="t" r="r" b="b"/>
              <a:pathLst>
                <a:path w="2433" h="2098" extrusionOk="0">
                  <a:moveTo>
                    <a:pt x="1381" y="0"/>
                  </a:moveTo>
                  <a:cubicBezTo>
                    <a:pt x="461" y="0"/>
                    <a:pt x="0" y="1134"/>
                    <a:pt x="658" y="1792"/>
                  </a:cubicBezTo>
                  <a:cubicBezTo>
                    <a:pt x="869" y="2003"/>
                    <a:pt x="1128" y="2097"/>
                    <a:pt x="1382" y="2097"/>
                  </a:cubicBezTo>
                  <a:cubicBezTo>
                    <a:pt x="1918" y="2097"/>
                    <a:pt x="2433" y="1677"/>
                    <a:pt x="2433" y="1052"/>
                  </a:cubicBezTo>
                  <a:cubicBezTo>
                    <a:pt x="2433" y="477"/>
                    <a:pt x="1973" y="0"/>
                    <a:pt x="13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7199044" y="3497557"/>
              <a:ext cx="221304" cy="244872"/>
            </a:xfrm>
            <a:custGeom>
              <a:avLst/>
              <a:gdLst/>
              <a:ahLst/>
              <a:cxnLst/>
              <a:rect l="l" t="t" r="r" b="b"/>
              <a:pathLst>
                <a:path w="6789" h="7512" extrusionOk="0">
                  <a:moveTo>
                    <a:pt x="1463" y="0"/>
                  </a:moveTo>
                  <a:lnTo>
                    <a:pt x="2630" y="1677"/>
                  </a:lnTo>
                  <a:cubicBezTo>
                    <a:pt x="2630" y="1677"/>
                    <a:pt x="0" y="2400"/>
                    <a:pt x="0" y="4734"/>
                  </a:cubicBezTo>
                  <a:cubicBezTo>
                    <a:pt x="0" y="7068"/>
                    <a:pt x="1611" y="7512"/>
                    <a:pt x="3354" y="7512"/>
                  </a:cubicBezTo>
                  <a:cubicBezTo>
                    <a:pt x="5112" y="7512"/>
                    <a:pt x="6789" y="7002"/>
                    <a:pt x="6723" y="4668"/>
                  </a:cubicBezTo>
                  <a:cubicBezTo>
                    <a:pt x="6641" y="2334"/>
                    <a:pt x="4455" y="1463"/>
                    <a:pt x="4455" y="1463"/>
                  </a:cubicBezTo>
                  <a:lnTo>
                    <a:pt x="555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7652866" y="3598283"/>
              <a:ext cx="668705" cy="139322"/>
            </a:xfrm>
            <a:custGeom>
              <a:avLst/>
              <a:gdLst/>
              <a:ahLst/>
              <a:cxnLst/>
              <a:rect l="l" t="t" r="r" b="b"/>
              <a:pathLst>
                <a:path w="20514" h="4274" extrusionOk="0">
                  <a:moveTo>
                    <a:pt x="2137" y="0"/>
                  </a:moveTo>
                  <a:cubicBezTo>
                    <a:pt x="954" y="0"/>
                    <a:pt x="0" y="953"/>
                    <a:pt x="0" y="2137"/>
                  </a:cubicBezTo>
                  <a:cubicBezTo>
                    <a:pt x="0" y="3320"/>
                    <a:pt x="954" y="4274"/>
                    <a:pt x="2137" y="4274"/>
                  </a:cubicBezTo>
                  <a:lnTo>
                    <a:pt x="20513" y="4274"/>
                  </a:lnTo>
                  <a:lnTo>
                    <a:pt x="205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8083642" y="3627751"/>
              <a:ext cx="237929" cy="80940"/>
            </a:xfrm>
            <a:custGeom>
              <a:avLst/>
              <a:gdLst/>
              <a:ahLst/>
              <a:cxnLst/>
              <a:rect l="l" t="t" r="r" b="b"/>
              <a:pathLst>
                <a:path w="7299" h="2483" extrusionOk="0">
                  <a:moveTo>
                    <a:pt x="559" y="0"/>
                  </a:moveTo>
                  <a:cubicBezTo>
                    <a:pt x="247" y="0"/>
                    <a:pt x="0" y="247"/>
                    <a:pt x="0" y="559"/>
                  </a:cubicBezTo>
                  <a:lnTo>
                    <a:pt x="0" y="1923"/>
                  </a:lnTo>
                  <a:cubicBezTo>
                    <a:pt x="0" y="2235"/>
                    <a:pt x="247" y="2482"/>
                    <a:pt x="559" y="2482"/>
                  </a:cubicBezTo>
                  <a:lnTo>
                    <a:pt x="7298" y="2482"/>
                  </a:lnTo>
                  <a:lnTo>
                    <a:pt x="729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7652866" y="3464861"/>
              <a:ext cx="668705" cy="138800"/>
            </a:xfrm>
            <a:custGeom>
              <a:avLst/>
              <a:gdLst/>
              <a:ahLst/>
              <a:cxnLst/>
              <a:rect l="l" t="t" r="r" b="b"/>
              <a:pathLst>
                <a:path w="20514" h="4258" extrusionOk="0">
                  <a:moveTo>
                    <a:pt x="2137" y="0"/>
                  </a:moveTo>
                  <a:cubicBezTo>
                    <a:pt x="954" y="0"/>
                    <a:pt x="0" y="954"/>
                    <a:pt x="0" y="2137"/>
                  </a:cubicBezTo>
                  <a:cubicBezTo>
                    <a:pt x="0" y="3304"/>
                    <a:pt x="954" y="4257"/>
                    <a:pt x="2137" y="4257"/>
                  </a:cubicBezTo>
                  <a:lnTo>
                    <a:pt x="20513" y="4257"/>
                  </a:lnTo>
                  <a:lnTo>
                    <a:pt x="205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8083642" y="3493775"/>
              <a:ext cx="237929" cy="80940"/>
            </a:xfrm>
            <a:custGeom>
              <a:avLst/>
              <a:gdLst/>
              <a:ahLst/>
              <a:cxnLst/>
              <a:rect l="l" t="t" r="r" b="b"/>
              <a:pathLst>
                <a:path w="7299" h="2483" extrusionOk="0">
                  <a:moveTo>
                    <a:pt x="559" y="1"/>
                  </a:moveTo>
                  <a:cubicBezTo>
                    <a:pt x="247" y="1"/>
                    <a:pt x="0" y="248"/>
                    <a:pt x="0" y="560"/>
                  </a:cubicBezTo>
                  <a:lnTo>
                    <a:pt x="0" y="1924"/>
                  </a:lnTo>
                  <a:cubicBezTo>
                    <a:pt x="0" y="2236"/>
                    <a:pt x="247" y="2483"/>
                    <a:pt x="559" y="2483"/>
                  </a:cubicBezTo>
                  <a:lnTo>
                    <a:pt x="7298" y="2483"/>
                  </a:lnTo>
                  <a:lnTo>
                    <a:pt x="729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14"/>
          <p:cNvSpPr txBox="1">
            <a:spLocks noGrp="1"/>
          </p:cNvSpPr>
          <p:nvPr>
            <p:ph type="title"/>
          </p:nvPr>
        </p:nvSpPr>
        <p:spPr>
          <a:xfrm>
            <a:off x="4941425" y="1361775"/>
            <a:ext cx="3361800" cy="400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2" name="Google Shape;232;p14"/>
          <p:cNvSpPr txBox="1">
            <a:spLocks noGrp="1"/>
          </p:cNvSpPr>
          <p:nvPr>
            <p:ph type="subTitle" idx="1"/>
          </p:nvPr>
        </p:nvSpPr>
        <p:spPr>
          <a:xfrm>
            <a:off x="2571750" y="2437675"/>
            <a:ext cx="2000400" cy="39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3" name="Google Shape;233;p14"/>
          <p:cNvSpPr txBox="1">
            <a:spLocks noGrp="1"/>
          </p:cNvSpPr>
          <p:nvPr>
            <p:ph type="subTitle" idx="2"/>
          </p:nvPr>
        </p:nvSpPr>
        <p:spPr>
          <a:xfrm>
            <a:off x="4941425" y="1953692"/>
            <a:ext cx="3353700" cy="1170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200"/>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4529850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our columns">
  <p:cSld name="Four columns">
    <p:spTree>
      <p:nvGrpSpPr>
        <p:cNvPr id="1" name="Shape 234"/>
        <p:cNvGrpSpPr/>
        <p:nvPr/>
      </p:nvGrpSpPr>
      <p:grpSpPr>
        <a:xfrm>
          <a:off x="0" y="0"/>
          <a:ext cx="0" cy="0"/>
          <a:chOff x="0" y="0"/>
          <a:chExt cx="0" cy="0"/>
        </a:xfrm>
      </p:grpSpPr>
      <p:sp>
        <p:nvSpPr>
          <p:cNvPr id="235" name="Google Shape;235;p1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txBox="1">
            <a:spLocks noGrp="1"/>
          </p:cNvSpPr>
          <p:nvPr>
            <p:ph type="subTitle" idx="1"/>
          </p:nvPr>
        </p:nvSpPr>
        <p:spPr>
          <a:xfrm>
            <a:off x="2030400" y="1767600"/>
            <a:ext cx="1695600" cy="32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7" name="Google Shape;237;p1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38" name="Google Shape;238;p15"/>
          <p:cNvSpPr txBox="1">
            <a:spLocks noGrp="1"/>
          </p:cNvSpPr>
          <p:nvPr>
            <p:ph type="subTitle" idx="2"/>
          </p:nvPr>
        </p:nvSpPr>
        <p:spPr>
          <a:xfrm>
            <a:off x="2030400" y="2088000"/>
            <a:ext cx="1695600" cy="84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39" name="Google Shape;239;p15"/>
          <p:cNvSpPr txBox="1">
            <a:spLocks noGrp="1"/>
          </p:cNvSpPr>
          <p:nvPr>
            <p:ph type="subTitle" idx="3"/>
          </p:nvPr>
        </p:nvSpPr>
        <p:spPr>
          <a:xfrm>
            <a:off x="5443200" y="1767600"/>
            <a:ext cx="1695600" cy="3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40" name="Google Shape;240;p15"/>
          <p:cNvSpPr txBox="1">
            <a:spLocks noGrp="1"/>
          </p:cNvSpPr>
          <p:nvPr>
            <p:ph type="subTitle" idx="4"/>
          </p:nvPr>
        </p:nvSpPr>
        <p:spPr>
          <a:xfrm>
            <a:off x="5443200" y="2087950"/>
            <a:ext cx="1695600" cy="8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sp>
        <p:nvSpPr>
          <p:cNvPr id="241" name="Google Shape;241;p15"/>
          <p:cNvSpPr txBox="1">
            <a:spLocks noGrp="1"/>
          </p:cNvSpPr>
          <p:nvPr>
            <p:ph type="subTitle" idx="5"/>
          </p:nvPr>
        </p:nvSpPr>
        <p:spPr>
          <a:xfrm>
            <a:off x="2030400" y="2937550"/>
            <a:ext cx="1695600" cy="32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2" name="Google Shape;242;p15"/>
          <p:cNvSpPr txBox="1">
            <a:spLocks noGrp="1"/>
          </p:cNvSpPr>
          <p:nvPr>
            <p:ph type="subTitle" idx="6"/>
          </p:nvPr>
        </p:nvSpPr>
        <p:spPr>
          <a:xfrm>
            <a:off x="2030400" y="3257900"/>
            <a:ext cx="1695600" cy="849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243" name="Google Shape;243;p15"/>
          <p:cNvSpPr txBox="1">
            <a:spLocks noGrp="1"/>
          </p:cNvSpPr>
          <p:nvPr>
            <p:ph type="subTitle" idx="7"/>
          </p:nvPr>
        </p:nvSpPr>
        <p:spPr>
          <a:xfrm>
            <a:off x="5443200" y="2937550"/>
            <a:ext cx="1695600" cy="32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244" name="Google Shape;244;p15"/>
          <p:cNvSpPr txBox="1">
            <a:spLocks noGrp="1"/>
          </p:cNvSpPr>
          <p:nvPr>
            <p:ph type="subTitle" idx="8"/>
          </p:nvPr>
        </p:nvSpPr>
        <p:spPr>
          <a:xfrm>
            <a:off x="5443200" y="3257900"/>
            <a:ext cx="1695600" cy="8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a:lvl2pPr>
            <a:lvl3pPr lvl="2" rtl="0">
              <a:lnSpc>
                <a:spcPct val="100000"/>
              </a:lnSpc>
              <a:spcBef>
                <a:spcPts val="0"/>
              </a:spcBef>
              <a:spcAft>
                <a:spcPts val="0"/>
              </a:spcAft>
              <a:buSzPts val="1100"/>
              <a:buNone/>
              <a:defRPr/>
            </a:lvl3pPr>
            <a:lvl4pPr lvl="3" rtl="0">
              <a:lnSpc>
                <a:spcPct val="100000"/>
              </a:lnSpc>
              <a:spcBef>
                <a:spcPts val="0"/>
              </a:spcBef>
              <a:spcAft>
                <a:spcPts val="0"/>
              </a:spcAft>
              <a:buSzPts val="1100"/>
              <a:buNone/>
              <a:defRPr/>
            </a:lvl4pPr>
            <a:lvl5pPr lvl="4" rtl="0">
              <a:lnSpc>
                <a:spcPct val="100000"/>
              </a:lnSpc>
              <a:spcBef>
                <a:spcPts val="0"/>
              </a:spcBef>
              <a:spcAft>
                <a:spcPts val="0"/>
              </a:spcAft>
              <a:buSzPts val="1100"/>
              <a:buNone/>
              <a:defRPr/>
            </a:lvl5pPr>
            <a:lvl6pPr lvl="5" rtl="0">
              <a:lnSpc>
                <a:spcPct val="100000"/>
              </a:lnSpc>
              <a:spcBef>
                <a:spcPts val="0"/>
              </a:spcBef>
              <a:spcAft>
                <a:spcPts val="0"/>
              </a:spcAft>
              <a:buSzPts val="1100"/>
              <a:buNone/>
              <a:defRPr/>
            </a:lvl6pPr>
            <a:lvl7pPr lvl="6" rtl="0">
              <a:lnSpc>
                <a:spcPct val="100000"/>
              </a:lnSpc>
              <a:spcBef>
                <a:spcPts val="0"/>
              </a:spcBef>
              <a:spcAft>
                <a:spcPts val="0"/>
              </a:spcAft>
              <a:buSzPts val="1100"/>
              <a:buNone/>
              <a:defRPr/>
            </a:lvl7pPr>
            <a:lvl8pPr lvl="7" rtl="0">
              <a:lnSpc>
                <a:spcPct val="100000"/>
              </a:lnSpc>
              <a:spcBef>
                <a:spcPts val="0"/>
              </a:spcBef>
              <a:spcAft>
                <a:spcPts val="0"/>
              </a:spcAft>
              <a:buSzPts val="1100"/>
              <a:buNone/>
              <a:defRPr/>
            </a:lvl8pPr>
            <a:lvl9pPr lvl="8" rtl="0">
              <a:lnSpc>
                <a:spcPct val="100000"/>
              </a:lnSpc>
              <a:spcBef>
                <a:spcPts val="0"/>
              </a:spcBef>
              <a:spcAft>
                <a:spcPts val="0"/>
              </a:spcAft>
              <a:buSzPts val="1100"/>
              <a:buNone/>
              <a:defRPr/>
            </a:lvl9pPr>
          </a:lstStyle>
          <a:p>
            <a:endParaRPr/>
          </a:p>
        </p:txBody>
      </p:sp>
      <p:grpSp>
        <p:nvGrpSpPr>
          <p:cNvPr id="245" name="Google Shape;245;p15"/>
          <p:cNvGrpSpPr/>
          <p:nvPr/>
        </p:nvGrpSpPr>
        <p:grpSpPr>
          <a:xfrm>
            <a:off x="564214" y="3332756"/>
            <a:ext cx="571419" cy="1339946"/>
            <a:chOff x="564214" y="3344581"/>
            <a:chExt cx="571419" cy="1339946"/>
          </a:xfrm>
        </p:grpSpPr>
        <p:sp>
          <p:nvSpPr>
            <p:cNvPr id="246" name="Google Shape;246;p15"/>
            <p:cNvSpPr/>
            <p:nvPr/>
          </p:nvSpPr>
          <p:spPr>
            <a:xfrm>
              <a:off x="732894" y="3344581"/>
              <a:ext cx="402740" cy="986499"/>
            </a:xfrm>
            <a:custGeom>
              <a:avLst/>
              <a:gdLst/>
              <a:ahLst/>
              <a:cxnLst/>
              <a:rect l="l" t="t" r="r" b="b"/>
              <a:pathLst>
                <a:path w="12566" h="30780" extrusionOk="0">
                  <a:moveTo>
                    <a:pt x="4613" y="1"/>
                  </a:moveTo>
                  <a:cubicBezTo>
                    <a:pt x="4455" y="1"/>
                    <a:pt x="4293" y="7"/>
                    <a:pt x="4128" y="20"/>
                  </a:cubicBezTo>
                  <a:cubicBezTo>
                    <a:pt x="2357" y="304"/>
                    <a:pt x="1555" y="2493"/>
                    <a:pt x="1705" y="4297"/>
                  </a:cubicBezTo>
                  <a:cubicBezTo>
                    <a:pt x="1872" y="6085"/>
                    <a:pt x="2607" y="7856"/>
                    <a:pt x="2407" y="9644"/>
                  </a:cubicBezTo>
                  <a:cubicBezTo>
                    <a:pt x="2156" y="11916"/>
                    <a:pt x="435" y="13837"/>
                    <a:pt x="235" y="16127"/>
                  </a:cubicBezTo>
                  <a:cubicBezTo>
                    <a:pt x="1" y="18817"/>
                    <a:pt x="1906" y="21206"/>
                    <a:pt x="2474" y="23846"/>
                  </a:cubicBezTo>
                  <a:cubicBezTo>
                    <a:pt x="2741" y="25116"/>
                    <a:pt x="2708" y="26486"/>
                    <a:pt x="3192" y="27705"/>
                  </a:cubicBezTo>
                  <a:cubicBezTo>
                    <a:pt x="3901" y="29536"/>
                    <a:pt x="5835" y="30779"/>
                    <a:pt x="7774" y="30779"/>
                  </a:cubicBezTo>
                  <a:cubicBezTo>
                    <a:pt x="8030" y="30779"/>
                    <a:pt x="8286" y="30758"/>
                    <a:pt x="8539" y="30713"/>
                  </a:cubicBezTo>
                  <a:cubicBezTo>
                    <a:pt x="10728" y="30312"/>
                    <a:pt x="12482" y="28257"/>
                    <a:pt x="12532" y="26035"/>
                  </a:cubicBezTo>
                  <a:cubicBezTo>
                    <a:pt x="12566" y="23979"/>
                    <a:pt x="11296" y="22025"/>
                    <a:pt x="11446" y="19969"/>
                  </a:cubicBezTo>
                  <a:cubicBezTo>
                    <a:pt x="11563" y="18449"/>
                    <a:pt x="12449" y="16995"/>
                    <a:pt x="12265" y="15492"/>
                  </a:cubicBezTo>
                  <a:cubicBezTo>
                    <a:pt x="12031" y="13687"/>
                    <a:pt x="10360" y="12401"/>
                    <a:pt x="9775" y="10680"/>
                  </a:cubicBezTo>
                  <a:cubicBezTo>
                    <a:pt x="9190" y="8959"/>
                    <a:pt x="9742" y="7071"/>
                    <a:pt x="9541" y="5266"/>
                  </a:cubicBezTo>
                  <a:cubicBezTo>
                    <a:pt x="9192" y="2189"/>
                    <a:pt x="7564" y="1"/>
                    <a:pt x="46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564214" y="3848022"/>
              <a:ext cx="348127" cy="484436"/>
            </a:xfrm>
            <a:custGeom>
              <a:avLst/>
              <a:gdLst/>
              <a:ahLst/>
              <a:cxnLst/>
              <a:rect l="l" t="t" r="r" b="b"/>
              <a:pathLst>
                <a:path w="10862" h="15115" extrusionOk="0">
                  <a:moveTo>
                    <a:pt x="301" y="1"/>
                  </a:moveTo>
                  <a:cubicBezTo>
                    <a:pt x="1" y="3008"/>
                    <a:pt x="1321" y="6534"/>
                    <a:pt x="2874" y="9124"/>
                  </a:cubicBezTo>
                  <a:cubicBezTo>
                    <a:pt x="4428" y="11747"/>
                    <a:pt x="6784" y="13785"/>
                    <a:pt x="9591" y="14971"/>
                  </a:cubicBezTo>
                  <a:cubicBezTo>
                    <a:pt x="9775" y="15049"/>
                    <a:pt x="9981" y="15115"/>
                    <a:pt x="10174" y="15115"/>
                  </a:cubicBezTo>
                  <a:cubicBezTo>
                    <a:pt x="10314" y="15115"/>
                    <a:pt x="10448" y="15080"/>
                    <a:pt x="10560" y="14988"/>
                  </a:cubicBezTo>
                  <a:cubicBezTo>
                    <a:pt x="10778" y="14821"/>
                    <a:pt x="10811" y="14504"/>
                    <a:pt x="10811" y="14220"/>
                  </a:cubicBezTo>
                  <a:cubicBezTo>
                    <a:pt x="10861" y="7670"/>
                    <a:pt x="6567" y="1889"/>
                    <a:pt x="301" y="1"/>
                  </a:cubicBez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696485" y="4021541"/>
              <a:ext cx="296719" cy="507159"/>
            </a:xfrm>
            <a:custGeom>
              <a:avLst/>
              <a:gdLst/>
              <a:ahLst/>
              <a:cxnLst/>
              <a:rect l="l" t="t" r="r" b="b"/>
              <a:pathLst>
                <a:path w="9258" h="15824" extrusionOk="0">
                  <a:moveTo>
                    <a:pt x="1" y="0"/>
                  </a:moveTo>
                  <a:lnTo>
                    <a:pt x="1" y="0"/>
                  </a:lnTo>
                  <a:cubicBezTo>
                    <a:pt x="34" y="67"/>
                    <a:pt x="67" y="117"/>
                    <a:pt x="118" y="167"/>
                  </a:cubicBezTo>
                  <a:lnTo>
                    <a:pt x="435" y="585"/>
                  </a:lnTo>
                  <a:cubicBezTo>
                    <a:pt x="719" y="953"/>
                    <a:pt x="1120" y="1487"/>
                    <a:pt x="1621" y="2172"/>
                  </a:cubicBezTo>
                  <a:cubicBezTo>
                    <a:pt x="2891" y="3910"/>
                    <a:pt x="4077" y="5731"/>
                    <a:pt x="5180" y="7603"/>
                  </a:cubicBezTo>
                  <a:cubicBezTo>
                    <a:pt x="6266" y="9474"/>
                    <a:pt x="7269" y="11395"/>
                    <a:pt x="8171" y="13367"/>
                  </a:cubicBezTo>
                  <a:cubicBezTo>
                    <a:pt x="8505" y="14119"/>
                    <a:pt x="8773" y="14737"/>
                    <a:pt x="8956" y="15171"/>
                  </a:cubicBezTo>
                  <a:cubicBezTo>
                    <a:pt x="9040" y="15372"/>
                    <a:pt x="9107" y="15539"/>
                    <a:pt x="9174" y="15656"/>
                  </a:cubicBezTo>
                  <a:cubicBezTo>
                    <a:pt x="9190" y="15723"/>
                    <a:pt x="9224" y="15773"/>
                    <a:pt x="9257" y="15823"/>
                  </a:cubicBezTo>
                  <a:cubicBezTo>
                    <a:pt x="9240" y="15773"/>
                    <a:pt x="9224" y="15706"/>
                    <a:pt x="9207" y="15656"/>
                  </a:cubicBezTo>
                  <a:cubicBezTo>
                    <a:pt x="9157" y="15522"/>
                    <a:pt x="9090" y="15355"/>
                    <a:pt x="9023" y="15138"/>
                  </a:cubicBezTo>
                  <a:cubicBezTo>
                    <a:pt x="8856" y="14704"/>
                    <a:pt x="8605" y="14085"/>
                    <a:pt x="8271" y="13317"/>
                  </a:cubicBezTo>
                  <a:cubicBezTo>
                    <a:pt x="7402" y="11329"/>
                    <a:pt x="6417" y="9390"/>
                    <a:pt x="5331" y="7502"/>
                  </a:cubicBezTo>
                  <a:cubicBezTo>
                    <a:pt x="4228" y="5631"/>
                    <a:pt x="3025" y="3827"/>
                    <a:pt x="1705" y="2089"/>
                  </a:cubicBezTo>
                  <a:cubicBezTo>
                    <a:pt x="1204" y="1437"/>
                    <a:pt x="786" y="903"/>
                    <a:pt x="485" y="552"/>
                  </a:cubicBezTo>
                  <a:lnTo>
                    <a:pt x="134" y="134"/>
                  </a:lnTo>
                  <a:cubicBezTo>
                    <a:pt x="101" y="84"/>
                    <a:pt x="51" y="5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931027" y="3611333"/>
              <a:ext cx="64292" cy="909867"/>
            </a:xfrm>
            <a:custGeom>
              <a:avLst/>
              <a:gdLst/>
              <a:ahLst/>
              <a:cxnLst/>
              <a:rect l="l" t="t" r="r" b="b"/>
              <a:pathLst>
                <a:path w="2006" h="28389" extrusionOk="0">
                  <a:moveTo>
                    <a:pt x="1" y="1"/>
                  </a:moveTo>
                  <a:cubicBezTo>
                    <a:pt x="1" y="101"/>
                    <a:pt x="1" y="201"/>
                    <a:pt x="1" y="301"/>
                  </a:cubicBezTo>
                  <a:cubicBezTo>
                    <a:pt x="18" y="502"/>
                    <a:pt x="18" y="769"/>
                    <a:pt x="34" y="1120"/>
                  </a:cubicBezTo>
                  <a:cubicBezTo>
                    <a:pt x="68" y="1855"/>
                    <a:pt x="118" y="2891"/>
                    <a:pt x="168" y="4178"/>
                  </a:cubicBezTo>
                  <a:cubicBezTo>
                    <a:pt x="302" y="6734"/>
                    <a:pt x="519" y="10293"/>
                    <a:pt x="786" y="14220"/>
                  </a:cubicBezTo>
                  <a:cubicBezTo>
                    <a:pt x="1070" y="18129"/>
                    <a:pt x="1354" y="21671"/>
                    <a:pt x="1588" y="24245"/>
                  </a:cubicBezTo>
                  <a:cubicBezTo>
                    <a:pt x="1705" y="25514"/>
                    <a:pt x="1805" y="26550"/>
                    <a:pt x="1872" y="27269"/>
                  </a:cubicBezTo>
                  <a:cubicBezTo>
                    <a:pt x="1906" y="27620"/>
                    <a:pt x="1939" y="27904"/>
                    <a:pt x="1956" y="28104"/>
                  </a:cubicBezTo>
                  <a:cubicBezTo>
                    <a:pt x="1973" y="28204"/>
                    <a:pt x="1989" y="28288"/>
                    <a:pt x="2006" y="28388"/>
                  </a:cubicBezTo>
                  <a:cubicBezTo>
                    <a:pt x="2006" y="28288"/>
                    <a:pt x="2006" y="28188"/>
                    <a:pt x="1989" y="28104"/>
                  </a:cubicBezTo>
                  <a:cubicBezTo>
                    <a:pt x="1973" y="27887"/>
                    <a:pt x="1956" y="27620"/>
                    <a:pt x="1939" y="27269"/>
                  </a:cubicBezTo>
                  <a:cubicBezTo>
                    <a:pt x="1889" y="26534"/>
                    <a:pt x="1805" y="25498"/>
                    <a:pt x="1705" y="24228"/>
                  </a:cubicBezTo>
                  <a:cubicBezTo>
                    <a:pt x="1505" y="21671"/>
                    <a:pt x="1237" y="18113"/>
                    <a:pt x="953" y="14203"/>
                  </a:cubicBezTo>
                  <a:cubicBezTo>
                    <a:pt x="686" y="10276"/>
                    <a:pt x="452" y="6734"/>
                    <a:pt x="302" y="4161"/>
                  </a:cubicBezTo>
                  <a:cubicBezTo>
                    <a:pt x="218" y="2891"/>
                    <a:pt x="151" y="1855"/>
                    <a:pt x="101" y="1120"/>
                  </a:cubicBezTo>
                  <a:cubicBezTo>
                    <a:pt x="68" y="769"/>
                    <a:pt x="51" y="502"/>
                    <a:pt x="34" y="301"/>
                  </a:cubicBezTo>
                  <a:cubicBezTo>
                    <a:pt x="34" y="201"/>
                    <a:pt x="18" y="10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842697" y="4391558"/>
              <a:ext cx="240984" cy="292969"/>
            </a:xfrm>
            <a:custGeom>
              <a:avLst/>
              <a:gdLst/>
              <a:ahLst/>
              <a:cxnLst/>
              <a:rect l="l" t="t" r="r" b="b"/>
              <a:pathLst>
                <a:path w="7519" h="9141" extrusionOk="0">
                  <a:moveTo>
                    <a:pt x="0" y="1"/>
                  </a:moveTo>
                  <a:lnTo>
                    <a:pt x="301" y="5715"/>
                  </a:lnTo>
                  <a:cubicBezTo>
                    <a:pt x="401" y="7636"/>
                    <a:pt x="1988" y="9140"/>
                    <a:pt x="3910" y="9140"/>
                  </a:cubicBezTo>
                  <a:cubicBezTo>
                    <a:pt x="5898" y="9140"/>
                    <a:pt x="7519" y="7520"/>
                    <a:pt x="7519" y="5531"/>
                  </a:cubicBezTo>
                  <a:lnTo>
                    <a:pt x="75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5"/>
          <p:cNvGrpSpPr/>
          <p:nvPr/>
        </p:nvGrpSpPr>
        <p:grpSpPr>
          <a:xfrm>
            <a:off x="7805912" y="4279127"/>
            <a:ext cx="1022844" cy="394696"/>
            <a:chOff x="7805912" y="4279127"/>
            <a:chExt cx="1022844" cy="394696"/>
          </a:xfrm>
        </p:grpSpPr>
        <p:sp>
          <p:nvSpPr>
            <p:cNvPr id="253" name="Google Shape;253;p15"/>
            <p:cNvSpPr/>
            <p:nvPr/>
          </p:nvSpPr>
          <p:spPr>
            <a:xfrm>
              <a:off x="7846071" y="4365341"/>
              <a:ext cx="949481" cy="308481"/>
            </a:xfrm>
            <a:custGeom>
              <a:avLst/>
              <a:gdLst/>
              <a:ahLst/>
              <a:cxnLst/>
              <a:rect l="l" t="t" r="r" b="b"/>
              <a:pathLst>
                <a:path w="29625" h="9625" extrusionOk="0">
                  <a:moveTo>
                    <a:pt x="1" y="0"/>
                  </a:moveTo>
                  <a:lnTo>
                    <a:pt x="1" y="9624"/>
                  </a:lnTo>
                  <a:lnTo>
                    <a:pt x="29625" y="9624"/>
                  </a:lnTo>
                  <a:lnTo>
                    <a:pt x="2962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7805912" y="4279127"/>
              <a:ext cx="1022844" cy="86247"/>
            </a:xfrm>
            <a:custGeom>
              <a:avLst/>
              <a:gdLst/>
              <a:ahLst/>
              <a:cxnLst/>
              <a:rect l="l" t="t" r="r" b="b"/>
              <a:pathLst>
                <a:path w="31914" h="2691" extrusionOk="0">
                  <a:moveTo>
                    <a:pt x="1" y="0"/>
                  </a:moveTo>
                  <a:lnTo>
                    <a:pt x="1" y="2690"/>
                  </a:lnTo>
                  <a:lnTo>
                    <a:pt x="31914" y="2690"/>
                  </a:lnTo>
                  <a:lnTo>
                    <a:pt x="319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8297527" y="4279127"/>
              <a:ext cx="531229" cy="394696"/>
            </a:xfrm>
            <a:custGeom>
              <a:avLst/>
              <a:gdLst/>
              <a:ahLst/>
              <a:cxnLst/>
              <a:rect l="l" t="t" r="r" b="b"/>
              <a:pathLst>
                <a:path w="16575" h="12315" extrusionOk="0">
                  <a:moveTo>
                    <a:pt x="0" y="0"/>
                  </a:moveTo>
                  <a:lnTo>
                    <a:pt x="0" y="2439"/>
                  </a:lnTo>
                  <a:lnTo>
                    <a:pt x="618" y="12314"/>
                  </a:lnTo>
                  <a:lnTo>
                    <a:pt x="15539" y="12314"/>
                  </a:lnTo>
                  <a:lnTo>
                    <a:pt x="15539" y="2690"/>
                  </a:lnTo>
                  <a:lnTo>
                    <a:pt x="16575" y="2690"/>
                  </a:lnTo>
                  <a:lnTo>
                    <a:pt x="1657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a:off x="7978886" y="4415115"/>
              <a:ext cx="192268" cy="46088"/>
            </a:xfrm>
            <a:custGeom>
              <a:avLst/>
              <a:gdLst/>
              <a:ahLst/>
              <a:cxnLst/>
              <a:rect l="l" t="t" r="r" b="b"/>
              <a:pathLst>
                <a:path w="5999" h="1438" extrusionOk="0">
                  <a:moveTo>
                    <a:pt x="0" y="1"/>
                  </a:moveTo>
                  <a:lnTo>
                    <a:pt x="0" y="1438"/>
                  </a:lnTo>
                  <a:lnTo>
                    <a:pt x="5999" y="1438"/>
                  </a:lnTo>
                  <a:lnTo>
                    <a:pt x="599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5"/>
            <p:cNvSpPr/>
            <p:nvPr/>
          </p:nvSpPr>
          <p:spPr>
            <a:xfrm>
              <a:off x="7953726" y="4519566"/>
              <a:ext cx="247426" cy="98009"/>
            </a:xfrm>
            <a:custGeom>
              <a:avLst/>
              <a:gdLst/>
              <a:ahLst/>
              <a:cxnLst/>
              <a:rect l="l" t="t" r="r" b="b"/>
              <a:pathLst>
                <a:path w="7720" h="3058" extrusionOk="0">
                  <a:moveTo>
                    <a:pt x="0" y="0"/>
                  </a:moveTo>
                  <a:lnTo>
                    <a:pt x="0" y="3058"/>
                  </a:lnTo>
                  <a:lnTo>
                    <a:pt x="7720" y="3058"/>
                  </a:lnTo>
                  <a:lnTo>
                    <a:pt x="772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15"/>
          <p:cNvGrpSpPr/>
          <p:nvPr/>
        </p:nvGrpSpPr>
        <p:grpSpPr>
          <a:xfrm>
            <a:off x="8043992" y="3722915"/>
            <a:ext cx="509851" cy="559625"/>
            <a:chOff x="1203067" y="4113653"/>
            <a:chExt cx="509851" cy="559625"/>
          </a:xfrm>
        </p:grpSpPr>
        <p:sp>
          <p:nvSpPr>
            <p:cNvPr id="259" name="Google Shape;259;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5"/>
          <p:cNvGrpSpPr/>
          <p:nvPr/>
        </p:nvGrpSpPr>
        <p:grpSpPr>
          <a:xfrm>
            <a:off x="1203067" y="4113653"/>
            <a:ext cx="509851" cy="559625"/>
            <a:chOff x="1203067" y="4113653"/>
            <a:chExt cx="509851" cy="559625"/>
          </a:xfrm>
        </p:grpSpPr>
        <p:sp>
          <p:nvSpPr>
            <p:cNvPr id="281" name="Google Shape;281;p15"/>
            <p:cNvSpPr/>
            <p:nvPr/>
          </p:nvSpPr>
          <p:spPr>
            <a:xfrm>
              <a:off x="1251270" y="4223424"/>
              <a:ext cx="419342" cy="149962"/>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a:off x="1338574" y="4276435"/>
              <a:ext cx="255983" cy="42338"/>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a:off x="1204157" y="4113653"/>
              <a:ext cx="416650" cy="142462"/>
            </a:xfrm>
            <a:custGeom>
              <a:avLst/>
              <a:gdLst/>
              <a:ahLst/>
              <a:cxnLst/>
              <a:rect l="l" t="t" r="r" b="b"/>
              <a:pathLst>
                <a:path w="13000" h="4445" extrusionOk="0">
                  <a:moveTo>
                    <a:pt x="0" y="0"/>
                  </a:moveTo>
                  <a:lnTo>
                    <a:pt x="0" y="3609"/>
                  </a:lnTo>
                  <a:lnTo>
                    <a:pt x="13000" y="4445"/>
                  </a:lnTo>
                  <a:lnTo>
                    <a:pt x="13000" y="4445"/>
                  </a:lnTo>
                  <a:lnTo>
                    <a:pt x="12665" y="1220"/>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a:off x="1204157" y="4129165"/>
              <a:ext cx="395753" cy="107688"/>
            </a:xfrm>
            <a:custGeom>
              <a:avLst/>
              <a:gdLst/>
              <a:ahLst/>
              <a:cxnLst/>
              <a:rect l="l" t="t" r="r" b="b"/>
              <a:pathLst>
                <a:path w="12348" h="3360" extrusionOk="0">
                  <a:moveTo>
                    <a:pt x="0" y="1"/>
                  </a:moveTo>
                  <a:lnTo>
                    <a:pt x="0" y="2440"/>
                  </a:lnTo>
                  <a:lnTo>
                    <a:pt x="12348" y="3359"/>
                  </a:lnTo>
                  <a:lnTo>
                    <a:pt x="12131" y="1103"/>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a:off x="1207362" y="4157689"/>
              <a:ext cx="362582" cy="37210"/>
            </a:xfrm>
            <a:custGeom>
              <a:avLst/>
              <a:gdLst/>
              <a:ahLst/>
              <a:cxnLst/>
              <a:rect l="l" t="t" r="r" b="b"/>
              <a:pathLst>
                <a:path w="11313" h="1161" extrusionOk="0">
                  <a:moveTo>
                    <a:pt x="226" y="0"/>
                  </a:moveTo>
                  <a:cubicBezTo>
                    <a:pt x="151" y="0"/>
                    <a:pt x="76" y="5"/>
                    <a:pt x="1" y="13"/>
                  </a:cubicBezTo>
                  <a:cubicBezTo>
                    <a:pt x="134" y="46"/>
                    <a:pt x="285" y="80"/>
                    <a:pt x="435" y="80"/>
                  </a:cubicBezTo>
                  <a:lnTo>
                    <a:pt x="1655" y="230"/>
                  </a:lnTo>
                  <a:cubicBezTo>
                    <a:pt x="2674" y="347"/>
                    <a:pt x="4077" y="514"/>
                    <a:pt x="5648" y="665"/>
                  </a:cubicBezTo>
                  <a:cubicBezTo>
                    <a:pt x="7202" y="832"/>
                    <a:pt x="8622" y="949"/>
                    <a:pt x="9641" y="1049"/>
                  </a:cubicBezTo>
                  <a:lnTo>
                    <a:pt x="10861" y="1132"/>
                  </a:lnTo>
                  <a:cubicBezTo>
                    <a:pt x="10949" y="1152"/>
                    <a:pt x="11037" y="1160"/>
                    <a:pt x="11125" y="1160"/>
                  </a:cubicBezTo>
                  <a:cubicBezTo>
                    <a:pt x="11188" y="1160"/>
                    <a:pt x="11250" y="1156"/>
                    <a:pt x="11312" y="1149"/>
                  </a:cubicBezTo>
                  <a:cubicBezTo>
                    <a:pt x="11162" y="1116"/>
                    <a:pt x="11011" y="1082"/>
                    <a:pt x="10861" y="1066"/>
                  </a:cubicBezTo>
                  <a:lnTo>
                    <a:pt x="9658" y="932"/>
                  </a:lnTo>
                  <a:cubicBezTo>
                    <a:pt x="8639" y="798"/>
                    <a:pt x="7219" y="648"/>
                    <a:pt x="5665" y="497"/>
                  </a:cubicBezTo>
                  <a:cubicBezTo>
                    <a:pt x="4094" y="330"/>
                    <a:pt x="2691" y="197"/>
                    <a:pt x="1655" y="113"/>
                  </a:cubicBezTo>
                  <a:lnTo>
                    <a:pt x="452" y="13"/>
                  </a:lnTo>
                  <a:cubicBezTo>
                    <a:pt x="376" y="5"/>
                    <a:pt x="301"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a:off x="1203067" y="4178586"/>
              <a:ext cx="365787" cy="26121"/>
            </a:xfrm>
            <a:custGeom>
              <a:avLst/>
              <a:gdLst/>
              <a:ahLst/>
              <a:cxnLst/>
              <a:rect l="l" t="t" r="r" b="b"/>
              <a:pathLst>
                <a:path w="11413" h="815" extrusionOk="0">
                  <a:moveTo>
                    <a:pt x="226" y="0"/>
                  </a:moveTo>
                  <a:cubicBezTo>
                    <a:pt x="151" y="0"/>
                    <a:pt x="76" y="4"/>
                    <a:pt x="1" y="13"/>
                  </a:cubicBezTo>
                  <a:cubicBezTo>
                    <a:pt x="135" y="46"/>
                    <a:pt x="285" y="63"/>
                    <a:pt x="435" y="79"/>
                  </a:cubicBezTo>
                  <a:lnTo>
                    <a:pt x="1655" y="196"/>
                  </a:lnTo>
                  <a:cubicBezTo>
                    <a:pt x="2691" y="280"/>
                    <a:pt x="4128" y="380"/>
                    <a:pt x="5698" y="497"/>
                  </a:cubicBezTo>
                  <a:cubicBezTo>
                    <a:pt x="7269" y="597"/>
                    <a:pt x="8706" y="698"/>
                    <a:pt x="9742" y="748"/>
                  </a:cubicBezTo>
                  <a:lnTo>
                    <a:pt x="10962" y="815"/>
                  </a:lnTo>
                  <a:lnTo>
                    <a:pt x="11413" y="815"/>
                  </a:lnTo>
                  <a:cubicBezTo>
                    <a:pt x="11262" y="764"/>
                    <a:pt x="11112" y="748"/>
                    <a:pt x="10962" y="748"/>
                  </a:cubicBezTo>
                  <a:lnTo>
                    <a:pt x="9742" y="631"/>
                  </a:lnTo>
                  <a:cubicBezTo>
                    <a:pt x="8706" y="547"/>
                    <a:pt x="7286" y="430"/>
                    <a:pt x="5715" y="330"/>
                  </a:cubicBezTo>
                  <a:cubicBezTo>
                    <a:pt x="4128" y="213"/>
                    <a:pt x="2708" y="130"/>
                    <a:pt x="1672" y="63"/>
                  </a:cubicBezTo>
                  <a:lnTo>
                    <a:pt x="452" y="13"/>
                  </a:lnTo>
                  <a:cubicBezTo>
                    <a:pt x="377" y="4"/>
                    <a:pt x="302" y="0"/>
                    <a:pt x="2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a:off x="1256110" y="4330535"/>
              <a:ext cx="418252" cy="138168"/>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a:off x="1296268" y="4334798"/>
              <a:ext cx="7532" cy="114098"/>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a:off x="1315530" y="4335887"/>
              <a:ext cx="6474" cy="1140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5"/>
            <p:cNvSpPr/>
            <p:nvPr/>
          </p:nvSpPr>
          <p:spPr>
            <a:xfrm>
              <a:off x="1354631" y="4386751"/>
              <a:ext cx="226017" cy="18781"/>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5"/>
            <p:cNvSpPr/>
            <p:nvPr/>
          </p:nvSpPr>
          <p:spPr>
            <a:xfrm>
              <a:off x="1354631" y="4386751"/>
              <a:ext cx="226017" cy="19134"/>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1603628" y="4361591"/>
              <a:ext cx="8621" cy="103906"/>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1623980" y="4362649"/>
              <a:ext cx="12884" cy="103906"/>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1414597" y="4413000"/>
              <a:ext cx="115188" cy="589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1414597" y="4411846"/>
              <a:ext cx="115188" cy="8269"/>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1276974" y="4557577"/>
              <a:ext cx="425239" cy="115700"/>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1293576" y="4573634"/>
              <a:ext cx="404343" cy="85189"/>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5"/>
            <p:cNvSpPr/>
            <p:nvPr/>
          </p:nvSpPr>
          <p:spPr>
            <a:xfrm>
              <a:off x="1291974" y="4444056"/>
              <a:ext cx="420945" cy="129610"/>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5"/>
            <p:cNvSpPr/>
            <p:nvPr/>
          </p:nvSpPr>
          <p:spPr>
            <a:xfrm>
              <a:off x="1380880" y="4494375"/>
              <a:ext cx="255983" cy="37531"/>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1294666" y="4608441"/>
              <a:ext cx="396298" cy="5929"/>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5"/>
            <p:cNvSpPr/>
            <p:nvPr/>
          </p:nvSpPr>
          <p:spPr>
            <a:xfrm>
              <a:off x="1296268" y="4626645"/>
              <a:ext cx="399503" cy="7532"/>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6272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5"/>
          <p:cNvSpPr txBox="1">
            <a:spLocks noGrp="1"/>
          </p:cNvSpPr>
          <p:nvPr>
            <p:ph type="body" idx="1"/>
          </p:nvPr>
        </p:nvSpPr>
        <p:spPr>
          <a:xfrm>
            <a:off x="2776200" y="15144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2" name="Google Shape;22;p5"/>
          <p:cNvSpPr txBox="1">
            <a:spLocks noGrp="1"/>
          </p:cNvSpPr>
          <p:nvPr>
            <p:ph type="body" idx="2"/>
          </p:nvPr>
        </p:nvSpPr>
        <p:spPr>
          <a:xfrm>
            <a:off x="2776200" y="2937600"/>
            <a:ext cx="3591600" cy="1153200"/>
          </a:xfrm>
          <a:prstGeom prst="rect">
            <a:avLst/>
          </a:prstGeom>
        </p:spPr>
        <p:txBody>
          <a:bodyPr spcFirstLastPara="1" wrap="square" lIns="91425" tIns="91425" rIns="91425" bIns="91425" anchor="t" anchorCtr="0">
            <a:noAutofit/>
          </a:bodyPr>
          <a:lstStyle>
            <a:lvl1pPr marL="457200" lvl="0" indent="-298450" algn="ct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23" name="Google Shape;23;p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24" name="Google Shape;24;p5"/>
          <p:cNvGrpSpPr/>
          <p:nvPr/>
        </p:nvGrpSpPr>
        <p:grpSpPr>
          <a:xfrm>
            <a:off x="6685382" y="628692"/>
            <a:ext cx="1531897" cy="1110209"/>
            <a:chOff x="6418270" y="761967"/>
            <a:chExt cx="1531897" cy="1110209"/>
          </a:xfrm>
        </p:grpSpPr>
        <p:sp>
          <p:nvSpPr>
            <p:cNvPr id="25" name="Google Shape;25;p5"/>
            <p:cNvSpPr/>
            <p:nvPr/>
          </p:nvSpPr>
          <p:spPr>
            <a:xfrm>
              <a:off x="6671186" y="1121765"/>
              <a:ext cx="134523" cy="286940"/>
            </a:xfrm>
            <a:custGeom>
              <a:avLst/>
              <a:gdLst/>
              <a:ahLst/>
              <a:cxnLst/>
              <a:rect l="l" t="t" r="r" b="b"/>
              <a:pathLst>
                <a:path w="4195" h="8948" extrusionOk="0">
                  <a:moveTo>
                    <a:pt x="192" y="0"/>
                  </a:moveTo>
                  <a:cubicBezTo>
                    <a:pt x="181" y="0"/>
                    <a:pt x="173" y="3"/>
                    <a:pt x="167" y="9"/>
                  </a:cubicBezTo>
                  <a:lnTo>
                    <a:pt x="151" y="9"/>
                  </a:lnTo>
                  <a:cubicBezTo>
                    <a:pt x="0" y="159"/>
                    <a:pt x="1471" y="1830"/>
                    <a:pt x="2523" y="4286"/>
                  </a:cubicBezTo>
                  <a:cubicBezTo>
                    <a:pt x="3605" y="6733"/>
                    <a:pt x="3808" y="8948"/>
                    <a:pt x="4025" y="8948"/>
                  </a:cubicBezTo>
                  <a:cubicBezTo>
                    <a:pt x="4025" y="8948"/>
                    <a:pt x="4026" y="8948"/>
                    <a:pt x="4027" y="8948"/>
                  </a:cubicBezTo>
                  <a:cubicBezTo>
                    <a:pt x="4127" y="8948"/>
                    <a:pt x="4194" y="8380"/>
                    <a:pt x="4111" y="7461"/>
                  </a:cubicBezTo>
                  <a:cubicBezTo>
                    <a:pt x="4060" y="6926"/>
                    <a:pt x="3977" y="6391"/>
                    <a:pt x="3843" y="5873"/>
                  </a:cubicBezTo>
                  <a:cubicBezTo>
                    <a:pt x="3509" y="4587"/>
                    <a:pt x="2991" y="3367"/>
                    <a:pt x="2273" y="2264"/>
                  </a:cubicBezTo>
                  <a:cubicBezTo>
                    <a:pt x="1989" y="1796"/>
                    <a:pt x="1654" y="1379"/>
                    <a:pt x="1304" y="978"/>
                  </a:cubicBezTo>
                  <a:cubicBezTo>
                    <a:pt x="737" y="335"/>
                    <a:pt x="311" y="0"/>
                    <a:pt x="19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p:nvPr/>
          </p:nvSpPr>
          <p:spPr>
            <a:xfrm>
              <a:off x="6784769" y="761967"/>
              <a:ext cx="42361" cy="705677"/>
            </a:xfrm>
            <a:custGeom>
              <a:avLst/>
              <a:gdLst/>
              <a:ahLst/>
              <a:cxnLst/>
              <a:rect l="l" t="t" r="r" b="b"/>
              <a:pathLst>
                <a:path w="1321" h="22006" extrusionOk="0">
                  <a:moveTo>
                    <a:pt x="351" y="0"/>
                  </a:moveTo>
                  <a:cubicBezTo>
                    <a:pt x="251" y="0"/>
                    <a:pt x="151" y="1237"/>
                    <a:pt x="84" y="3242"/>
                  </a:cubicBezTo>
                  <a:cubicBezTo>
                    <a:pt x="34" y="5230"/>
                    <a:pt x="1" y="7987"/>
                    <a:pt x="84" y="11028"/>
                  </a:cubicBezTo>
                  <a:cubicBezTo>
                    <a:pt x="151" y="14086"/>
                    <a:pt x="368" y="16843"/>
                    <a:pt x="602" y="18831"/>
                  </a:cubicBezTo>
                  <a:cubicBezTo>
                    <a:pt x="851" y="20789"/>
                    <a:pt x="1116" y="22006"/>
                    <a:pt x="1218" y="22006"/>
                  </a:cubicBezTo>
                  <a:cubicBezTo>
                    <a:pt x="1219" y="22006"/>
                    <a:pt x="1220" y="22006"/>
                    <a:pt x="1220" y="22006"/>
                  </a:cubicBezTo>
                  <a:cubicBezTo>
                    <a:pt x="1321" y="21989"/>
                    <a:pt x="1237" y="20769"/>
                    <a:pt x="1120" y="18781"/>
                  </a:cubicBezTo>
                  <a:cubicBezTo>
                    <a:pt x="1020" y="16792"/>
                    <a:pt x="886" y="14052"/>
                    <a:pt x="819" y="11011"/>
                  </a:cubicBezTo>
                  <a:cubicBezTo>
                    <a:pt x="736" y="7987"/>
                    <a:pt x="686" y="5230"/>
                    <a:pt x="602" y="3242"/>
                  </a:cubicBezTo>
                  <a:cubicBezTo>
                    <a:pt x="535" y="1237"/>
                    <a:pt x="452" y="0"/>
                    <a:pt x="35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6817991" y="912460"/>
              <a:ext cx="151134" cy="513401"/>
            </a:xfrm>
            <a:custGeom>
              <a:avLst/>
              <a:gdLst/>
              <a:ahLst/>
              <a:cxnLst/>
              <a:rect l="l" t="t" r="r" b="b"/>
              <a:pathLst>
                <a:path w="4713" h="16010" extrusionOk="0">
                  <a:moveTo>
                    <a:pt x="4620" y="0"/>
                  </a:moveTo>
                  <a:cubicBezTo>
                    <a:pt x="4511" y="0"/>
                    <a:pt x="3974" y="764"/>
                    <a:pt x="3342" y="2108"/>
                  </a:cubicBezTo>
                  <a:cubicBezTo>
                    <a:pt x="2540" y="3929"/>
                    <a:pt x="1872" y="5800"/>
                    <a:pt x="1354" y="7705"/>
                  </a:cubicBezTo>
                  <a:cubicBezTo>
                    <a:pt x="819" y="9627"/>
                    <a:pt x="418" y="11565"/>
                    <a:pt x="184" y="13536"/>
                  </a:cubicBezTo>
                  <a:cubicBezTo>
                    <a:pt x="0" y="15057"/>
                    <a:pt x="84" y="16009"/>
                    <a:pt x="184" y="16009"/>
                  </a:cubicBezTo>
                  <a:cubicBezTo>
                    <a:pt x="285" y="16009"/>
                    <a:pt x="385" y="15090"/>
                    <a:pt x="686" y="13620"/>
                  </a:cubicBezTo>
                  <a:cubicBezTo>
                    <a:pt x="986" y="12133"/>
                    <a:pt x="1454" y="10111"/>
                    <a:pt x="2072" y="7906"/>
                  </a:cubicBezTo>
                  <a:cubicBezTo>
                    <a:pt x="2691" y="5700"/>
                    <a:pt x="3309" y="3729"/>
                    <a:pt x="3827" y="2308"/>
                  </a:cubicBezTo>
                  <a:cubicBezTo>
                    <a:pt x="4328" y="905"/>
                    <a:pt x="4712" y="53"/>
                    <a:pt x="4629" y="3"/>
                  </a:cubicBezTo>
                  <a:cubicBezTo>
                    <a:pt x="4626" y="1"/>
                    <a:pt x="4623" y="0"/>
                    <a:pt x="462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6640113" y="1386706"/>
              <a:ext cx="332219" cy="243296"/>
            </a:xfrm>
            <a:custGeom>
              <a:avLst/>
              <a:gdLst/>
              <a:ahLst/>
              <a:cxnLst/>
              <a:rect l="l" t="t" r="r" b="b"/>
              <a:pathLst>
                <a:path w="10360" h="7587" extrusionOk="0">
                  <a:moveTo>
                    <a:pt x="0" y="1"/>
                  </a:moveTo>
                  <a:lnTo>
                    <a:pt x="0" y="2423"/>
                  </a:lnTo>
                  <a:cubicBezTo>
                    <a:pt x="0" y="5280"/>
                    <a:pt x="2323" y="7586"/>
                    <a:pt x="5180" y="7586"/>
                  </a:cubicBezTo>
                  <a:cubicBezTo>
                    <a:pt x="8037" y="7586"/>
                    <a:pt x="10360" y="5280"/>
                    <a:pt x="10360" y="2423"/>
                  </a:cubicBezTo>
                  <a:lnTo>
                    <a:pt x="103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p:nvPr/>
          </p:nvSpPr>
          <p:spPr>
            <a:xfrm>
              <a:off x="6640113" y="1449943"/>
              <a:ext cx="334913" cy="4842"/>
            </a:xfrm>
            <a:custGeom>
              <a:avLst/>
              <a:gdLst/>
              <a:ahLst/>
              <a:cxnLst/>
              <a:rect l="l" t="t" r="r" b="b"/>
              <a:pathLst>
                <a:path w="10444" h="151" extrusionOk="0">
                  <a:moveTo>
                    <a:pt x="5230" y="0"/>
                  </a:moveTo>
                  <a:cubicBezTo>
                    <a:pt x="2339" y="0"/>
                    <a:pt x="0" y="34"/>
                    <a:pt x="0" y="67"/>
                  </a:cubicBezTo>
                  <a:cubicBezTo>
                    <a:pt x="0" y="117"/>
                    <a:pt x="2339" y="151"/>
                    <a:pt x="5230" y="151"/>
                  </a:cubicBezTo>
                  <a:cubicBezTo>
                    <a:pt x="8104" y="151"/>
                    <a:pt x="10443" y="117"/>
                    <a:pt x="10443" y="67"/>
                  </a:cubicBezTo>
                  <a:cubicBezTo>
                    <a:pt x="10443" y="34"/>
                    <a:pt x="8104" y="0"/>
                    <a:pt x="523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5"/>
            <p:cNvSpPr/>
            <p:nvPr/>
          </p:nvSpPr>
          <p:spPr>
            <a:xfrm>
              <a:off x="6640113" y="1471365"/>
              <a:ext cx="334913" cy="4842"/>
            </a:xfrm>
            <a:custGeom>
              <a:avLst/>
              <a:gdLst/>
              <a:ahLst/>
              <a:cxnLst/>
              <a:rect l="l" t="t" r="r" b="b"/>
              <a:pathLst>
                <a:path w="10444" h="151" extrusionOk="0">
                  <a:moveTo>
                    <a:pt x="5230" y="1"/>
                  </a:moveTo>
                  <a:cubicBezTo>
                    <a:pt x="2339" y="1"/>
                    <a:pt x="0" y="34"/>
                    <a:pt x="0" y="84"/>
                  </a:cubicBezTo>
                  <a:cubicBezTo>
                    <a:pt x="0" y="117"/>
                    <a:pt x="2339" y="151"/>
                    <a:pt x="5230" y="151"/>
                  </a:cubicBezTo>
                  <a:cubicBezTo>
                    <a:pt x="8104" y="151"/>
                    <a:pt x="10443" y="117"/>
                    <a:pt x="10443" y="84"/>
                  </a:cubicBezTo>
                  <a:cubicBezTo>
                    <a:pt x="10443" y="34"/>
                    <a:pt x="8104" y="1"/>
                    <a:pt x="523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a:off x="6418270" y="1629970"/>
              <a:ext cx="1531897" cy="88955"/>
            </a:xfrm>
            <a:custGeom>
              <a:avLst/>
              <a:gdLst/>
              <a:ahLst/>
              <a:cxnLst/>
              <a:rect l="l" t="t" r="r" b="b"/>
              <a:pathLst>
                <a:path w="47771" h="2774" extrusionOk="0">
                  <a:moveTo>
                    <a:pt x="1" y="0"/>
                  </a:moveTo>
                  <a:lnTo>
                    <a:pt x="1" y="2774"/>
                  </a:lnTo>
                  <a:lnTo>
                    <a:pt x="47771" y="2774"/>
                  </a:lnTo>
                  <a:lnTo>
                    <a:pt x="4777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6708673"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7548809" y="1718894"/>
              <a:ext cx="50955" cy="153283"/>
            </a:xfrm>
            <a:custGeom>
              <a:avLst/>
              <a:gdLst/>
              <a:ahLst/>
              <a:cxnLst/>
              <a:rect l="l" t="t" r="r" b="b"/>
              <a:pathLst>
                <a:path w="1589" h="4780" extrusionOk="0">
                  <a:moveTo>
                    <a:pt x="1" y="1"/>
                  </a:moveTo>
                  <a:lnTo>
                    <a:pt x="1" y="4779"/>
                  </a:lnTo>
                  <a:lnTo>
                    <a:pt x="1588" y="4779"/>
                  </a:lnTo>
                  <a:lnTo>
                    <a:pt x="15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a:off x="7258951" y="1305800"/>
              <a:ext cx="481718" cy="322054"/>
            </a:xfrm>
            <a:custGeom>
              <a:avLst/>
              <a:gdLst/>
              <a:ahLst/>
              <a:cxnLst/>
              <a:rect l="l" t="t" r="r" b="b"/>
              <a:pathLst>
                <a:path w="15022" h="10043" extrusionOk="0">
                  <a:moveTo>
                    <a:pt x="1087" y="1"/>
                  </a:moveTo>
                  <a:lnTo>
                    <a:pt x="1" y="10042"/>
                  </a:lnTo>
                  <a:lnTo>
                    <a:pt x="13869" y="10042"/>
                  </a:lnTo>
                  <a:lnTo>
                    <a:pt x="150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7278256" y="1329370"/>
              <a:ext cx="433488" cy="281328"/>
            </a:xfrm>
            <a:custGeom>
              <a:avLst/>
              <a:gdLst/>
              <a:ahLst/>
              <a:cxnLst/>
              <a:rect l="l" t="t" r="r" b="b"/>
              <a:pathLst>
                <a:path w="13518" h="8773" extrusionOk="0">
                  <a:moveTo>
                    <a:pt x="1053" y="1"/>
                  </a:moveTo>
                  <a:lnTo>
                    <a:pt x="0" y="8773"/>
                  </a:lnTo>
                  <a:lnTo>
                    <a:pt x="12515" y="8773"/>
                  </a:lnTo>
                  <a:lnTo>
                    <a:pt x="135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7358617" y="1376541"/>
              <a:ext cx="266321" cy="187018"/>
            </a:xfrm>
            <a:custGeom>
              <a:avLst/>
              <a:gdLst/>
              <a:ahLst/>
              <a:cxnLst/>
              <a:rect l="l" t="t" r="r" b="b"/>
              <a:pathLst>
                <a:path w="8305" h="5832" extrusionOk="0">
                  <a:moveTo>
                    <a:pt x="652" y="0"/>
                  </a:moveTo>
                  <a:lnTo>
                    <a:pt x="0" y="5831"/>
                  </a:lnTo>
                  <a:lnTo>
                    <a:pt x="7904" y="5831"/>
                  </a:lnTo>
                  <a:lnTo>
                    <a:pt x="83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7703663" y="1432787"/>
              <a:ext cx="112557" cy="196670"/>
            </a:xfrm>
            <a:custGeom>
              <a:avLst/>
              <a:gdLst/>
              <a:ahLst/>
              <a:cxnLst/>
              <a:rect l="l" t="t" r="r" b="b"/>
              <a:pathLst>
                <a:path w="3510" h="6133" extrusionOk="0">
                  <a:moveTo>
                    <a:pt x="686" y="0"/>
                  </a:moveTo>
                  <a:lnTo>
                    <a:pt x="1" y="6082"/>
                  </a:lnTo>
                  <a:lnTo>
                    <a:pt x="3510" y="6133"/>
                  </a:lnTo>
                  <a:lnTo>
                    <a:pt x="652" y="368"/>
                  </a:lnTo>
                  <a:lnTo>
                    <a:pt x="68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38;p5"/>
          <p:cNvGrpSpPr/>
          <p:nvPr/>
        </p:nvGrpSpPr>
        <p:grpSpPr>
          <a:xfrm>
            <a:off x="444493" y="717090"/>
            <a:ext cx="1721576" cy="1153083"/>
            <a:chOff x="735556" y="934490"/>
            <a:chExt cx="1721576" cy="1153083"/>
          </a:xfrm>
        </p:grpSpPr>
        <p:sp>
          <p:nvSpPr>
            <p:cNvPr id="39" name="Google Shape;39;p5"/>
            <p:cNvSpPr/>
            <p:nvPr/>
          </p:nvSpPr>
          <p:spPr>
            <a:xfrm>
              <a:off x="735556" y="1437084"/>
              <a:ext cx="990212" cy="650489"/>
            </a:xfrm>
            <a:custGeom>
              <a:avLst/>
              <a:gdLst/>
              <a:ahLst/>
              <a:cxnLst/>
              <a:rect l="l" t="t" r="r" b="b"/>
              <a:pathLst>
                <a:path w="30879" h="20285" extrusionOk="0">
                  <a:moveTo>
                    <a:pt x="1" y="0"/>
                  </a:moveTo>
                  <a:lnTo>
                    <a:pt x="1" y="20284"/>
                  </a:lnTo>
                  <a:lnTo>
                    <a:pt x="30878" y="20284"/>
                  </a:lnTo>
                  <a:lnTo>
                    <a:pt x="3087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770381" y="1463316"/>
              <a:ext cx="920562" cy="595333"/>
            </a:xfrm>
            <a:custGeom>
              <a:avLst/>
              <a:gdLst/>
              <a:ahLst/>
              <a:cxnLst/>
              <a:rect l="l" t="t" r="r" b="b"/>
              <a:pathLst>
                <a:path w="28707" h="18565" extrusionOk="0">
                  <a:moveTo>
                    <a:pt x="1" y="1"/>
                  </a:moveTo>
                  <a:lnTo>
                    <a:pt x="1" y="18564"/>
                  </a:lnTo>
                  <a:lnTo>
                    <a:pt x="28706" y="18564"/>
                  </a:lnTo>
                  <a:lnTo>
                    <a:pt x="2870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a:off x="1080634" y="1680316"/>
              <a:ext cx="300056" cy="163993"/>
            </a:xfrm>
            <a:custGeom>
              <a:avLst/>
              <a:gdLst/>
              <a:ahLst/>
              <a:cxnLst/>
              <a:rect l="l" t="t" r="r" b="b"/>
              <a:pathLst>
                <a:path w="9357" h="5114" extrusionOk="0">
                  <a:moveTo>
                    <a:pt x="0" y="1"/>
                  </a:moveTo>
                  <a:lnTo>
                    <a:pt x="0" y="5114"/>
                  </a:lnTo>
                  <a:lnTo>
                    <a:pt x="9357" y="5114"/>
                  </a:lnTo>
                  <a:lnTo>
                    <a:pt x="935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a:off x="2088452" y="1209886"/>
              <a:ext cx="368680" cy="559963"/>
            </a:xfrm>
            <a:custGeom>
              <a:avLst/>
              <a:gdLst/>
              <a:ahLst/>
              <a:cxnLst/>
              <a:rect l="l" t="t" r="r" b="b"/>
              <a:pathLst>
                <a:path w="11497" h="17462" extrusionOk="0">
                  <a:moveTo>
                    <a:pt x="1" y="1"/>
                  </a:moveTo>
                  <a:lnTo>
                    <a:pt x="1" y="17461"/>
                  </a:lnTo>
                  <a:lnTo>
                    <a:pt x="11496" y="17461"/>
                  </a:lnTo>
                  <a:lnTo>
                    <a:pt x="1149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2103459" y="1229704"/>
              <a:ext cx="337061" cy="520840"/>
            </a:xfrm>
            <a:custGeom>
              <a:avLst/>
              <a:gdLst/>
              <a:ahLst/>
              <a:cxnLst/>
              <a:rect l="l" t="t" r="r" b="b"/>
              <a:pathLst>
                <a:path w="10511" h="16242" extrusionOk="0">
                  <a:moveTo>
                    <a:pt x="1" y="1"/>
                  </a:moveTo>
                  <a:lnTo>
                    <a:pt x="1" y="16242"/>
                  </a:lnTo>
                  <a:lnTo>
                    <a:pt x="10510" y="16242"/>
                  </a:lnTo>
                  <a:lnTo>
                    <a:pt x="1051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2226695" y="1404921"/>
              <a:ext cx="92194" cy="169894"/>
            </a:xfrm>
            <a:custGeom>
              <a:avLst/>
              <a:gdLst/>
              <a:ahLst/>
              <a:cxnLst/>
              <a:rect l="l" t="t" r="r" b="b"/>
              <a:pathLst>
                <a:path w="2875" h="5298" extrusionOk="0">
                  <a:moveTo>
                    <a:pt x="1" y="1"/>
                  </a:moveTo>
                  <a:lnTo>
                    <a:pt x="1" y="5297"/>
                  </a:lnTo>
                  <a:lnTo>
                    <a:pt x="2875" y="5297"/>
                  </a:lnTo>
                  <a:lnTo>
                    <a:pt x="28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1603014" y="934490"/>
              <a:ext cx="211678" cy="322054"/>
            </a:xfrm>
            <a:custGeom>
              <a:avLst/>
              <a:gdLst/>
              <a:ahLst/>
              <a:cxnLst/>
              <a:rect l="l" t="t" r="r" b="b"/>
              <a:pathLst>
                <a:path w="6601" h="10043" extrusionOk="0">
                  <a:moveTo>
                    <a:pt x="1" y="1"/>
                  </a:moveTo>
                  <a:lnTo>
                    <a:pt x="1" y="10042"/>
                  </a:lnTo>
                  <a:lnTo>
                    <a:pt x="6601" y="10042"/>
                  </a:lnTo>
                  <a:lnTo>
                    <a:pt x="660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1611608" y="945746"/>
              <a:ext cx="193463" cy="299543"/>
            </a:xfrm>
            <a:custGeom>
              <a:avLst/>
              <a:gdLst/>
              <a:ahLst/>
              <a:cxnLst/>
              <a:rect l="l" t="t" r="r" b="b"/>
              <a:pathLst>
                <a:path w="6033" h="9341" extrusionOk="0">
                  <a:moveTo>
                    <a:pt x="0" y="0"/>
                  </a:moveTo>
                  <a:lnTo>
                    <a:pt x="0" y="9341"/>
                  </a:lnTo>
                  <a:lnTo>
                    <a:pt x="6032" y="9341"/>
                  </a:lnTo>
                  <a:lnTo>
                    <a:pt x="603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1682317" y="1046470"/>
              <a:ext cx="53072" cy="97549"/>
            </a:xfrm>
            <a:custGeom>
              <a:avLst/>
              <a:gdLst/>
              <a:ahLst/>
              <a:cxnLst/>
              <a:rect l="l" t="t" r="r" b="b"/>
              <a:pathLst>
                <a:path w="1655" h="3042" extrusionOk="0">
                  <a:moveTo>
                    <a:pt x="1" y="1"/>
                  </a:moveTo>
                  <a:lnTo>
                    <a:pt x="1" y="3042"/>
                  </a:lnTo>
                  <a:lnTo>
                    <a:pt x="1655" y="3042"/>
                  </a:lnTo>
                  <a:lnTo>
                    <a:pt x="165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5"/>
          <p:cNvGrpSpPr/>
          <p:nvPr/>
        </p:nvGrpSpPr>
        <p:grpSpPr>
          <a:xfrm>
            <a:off x="1388705" y="4044813"/>
            <a:ext cx="938231" cy="663893"/>
            <a:chOff x="1278330" y="4044813"/>
            <a:chExt cx="938231" cy="663893"/>
          </a:xfrm>
        </p:grpSpPr>
        <p:sp>
          <p:nvSpPr>
            <p:cNvPr id="49" name="Google Shape;49;p5"/>
            <p:cNvSpPr/>
            <p:nvPr/>
          </p:nvSpPr>
          <p:spPr>
            <a:xfrm>
              <a:off x="1306197" y="4117158"/>
              <a:ext cx="794088" cy="258272"/>
            </a:xfrm>
            <a:custGeom>
              <a:avLst/>
              <a:gdLst/>
              <a:ahLst/>
              <a:cxnLst/>
              <a:rect l="l" t="t" r="r" b="b"/>
              <a:pathLst>
                <a:path w="24763" h="8054" extrusionOk="0">
                  <a:moveTo>
                    <a:pt x="0" y="0"/>
                  </a:moveTo>
                  <a:lnTo>
                    <a:pt x="0" y="8054"/>
                  </a:lnTo>
                  <a:lnTo>
                    <a:pt x="24762" y="8054"/>
                  </a:lnTo>
                  <a:lnTo>
                    <a:pt x="2476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278330" y="4044813"/>
              <a:ext cx="855176" cy="72376"/>
            </a:xfrm>
            <a:custGeom>
              <a:avLst/>
              <a:gdLst/>
              <a:ahLst/>
              <a:cxnLst/>
              <a:rect l="l" t="t" r="r" b="b"/>
              <a:pathLst>
                <a:path w="26668" h="2257" extrusionOk="0">
                  <a:moveTo>
                    <a:pt x="1" y="1"/>
                  </a:moveTo>
                  <a:lnTo>
                    <a:pt x="1" y="2256"/>
                  </a:lnTo>
                  <a:lnTo>
                    <a:pt x="26667" y="2256"/>
                  </a:lnTo>
                  <a:lnTo>
                    <a:pt x="266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278330" y="4044813"/>
              <a:ext cx="444199" cy="330616"/>
            </a:xfrm>
            <a:custGeom>
              <a:avLst/>
              <a:gdLst/>
              <a:ahLst/>
              <a:cxnLst/>
              <a:rect l="l" t="t" r="r" b="b"/>
              <a:pathLst>
                <a:path w="13852" h="10310" extrusionOk="0">
                  <a:moveTo>
                    <a:pt x="1" y="1"/>
                  </a:moveTo>
                  <a:lnTo>
                    <a:pt x="1" y="2256"/>
                  </a:lnTo>
                  <a:lnTo>
                    <a:pt x="869" y="2256"/>
                  </a:lnTo>
                  <a:lnTo>
                    <a:pt x="869" y="10310"/>
                  </a:lnTo>
                  <a:lnTo>
                    <a:pt x="13334" y="10310"/>
                  </a:lnTo>
                  <a:lnTo>
                    <a:pt x="13852" y="2056"/>
                  </a:lnTo>
                  <a:lnTo>
                    <a:pt x="138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1828064" y="4158942"/>
              <a:ext cx="161300" cy="38609"/>
            </a:xfrm>
            <a:custGeom>
              <a:avLst/>
              <a:gdLst/>
              <a:ahLst/>
              <a:cxnLst/>
              <a:rect l="l" t="t" r="r" b="b"/>
              <a:pathLst>
                <a:path w="5030" h="1204" extrusionOk="0">
                  <a:moveTo>
                    <a:pt x="1" y="0"/>
                  </a:moveTo>
                  <a:lnTo>
                    <a:pt x="1" y="1203"/>
                  </a:lnTo>
                  <a:lnTo>
                    <a:pt x="5030" y="1203"/>
                  </a:lnTo>
                  <a:lnTo>
                    <a:pt x="50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1803404" y="4246262"/>
              <a:ext cx="206867" cy="82029"/>
            </a:xfrm>
            <a:custGeom>
              <a:avLst/>
              <a:gdLst/>
              <a:ahLst/>
              <a:cxnLst/>
              <a:rect l="l" t="t" r="r" b="b"/>
              <a:pathLst>
                <a:path w="6451" h="2558" extrusionOk="0">
                  <a:moveTo>
                    <a:pt x="1" y="1"/>
                  </a:moveTo>
                  <a:lnTo>
                    <a:pt x="1"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1389252" y="4450403"/>
              <a:ext cx="794088" cy="258304"/>
            </a:xfrm>
            <a:custGeom>
              <a:avLst/>
              <a:gdLst/>
              <a:ahLst/>
              <a:cxnLst/>
              <a:rect l="l" t="t" r="r" b="b"/>
              <a:pathLst>
                <a:path w="24763" h="8055" extrusionOk="0">
                  <a:moveTo>
                    <a:pt x="0" y="1"/>
                  </a:moveTo>
                  <a:lnTo>
                    <a:pt x="0" y="8054"/>
                  </a:lnTo>
                  <a:lnTo>
                    <a:pt x="24762" y="8054"/>
                  </a:lnTo>
                  <a:lnTo>
                    <a:pt x="2476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1361385" y="4378091"/>
              <a:ext cx="855176" cy="72344"/>
            </a:xfrm>
            <a:custGeom>
              <a:avLst/>
              <a:gdLst/>
              <a:ahLst/>
              <a:cxnLst/>
              <a:rect l="l" t="t" r="r" b="b"/>
              <a:pathLst>
                <a:path w="26668" h="2256" extrusionOk="0">
                  <a:moveTo>
                    <a:pt x="0" y="0"/>
                  </a:moveTo>
                  <a:lnTo>
                    <a:pt x="0" y="2256"/>
                  </a:lnTo>
                  <a:lnTo>
                    <a:pt x="26667" y="2256"/>
                  </a:lnTo>
                  <a:lnTo>
                    <a:pt x="2666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1361385" y="4378091"/>
              <a:ext cx="444199" cy="330616"/>
            </a:xfrm>
            <a:custGeom>
              <a:avLst/>
              <a:gdLst/>
              <a:ahLst/>
              <a:cxnLst/>
              <a:rect l="l" t="t" r="r" b="b"/>
              <a:pathLst>
                <a:path w="13852" h="10310" extrusionOk="0">
                  <a:moveTo>
                    <a:pt x="0" y="0"/>
                  </a:moveTo>
                  <a:lnTo>
                    <a:pt x="0" y="2256"/>
                  </a:lnTo>
                  <a:lnTo>
                    <a:pt x="869" y="2256"/>
                  </a:lnTo>
                  <a:lnTo>
                    <a:pt x="869" y="10309"/>
                  </a:lnTo>
                  <a:lnTo>
                    <a:pt x="13334" y="10309"/>
                  </a:lnTo>
                  <a:lnTo>
                    <a:pt x="13852" y="2039"/>
                  </a:lnTo>
                  <a:lnTo>
                    <a:pt x="1385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1911118" y="4492219"/>
              <a:ext cx="160754" cy="38609"/>
            </a:xfrm>
            <a:custGeom>
              <a:avLst/>
              <a:gdLst/>
              <a:ahLst/>
              <a:cxnLst/>
              <a:rect l="l" t="t" r="r" b="b"/>
              <a:pathLst>
                <a:path w="5013" h="1204" extrusionOk="0">
                  <a:moveTo>
                    <a:pt x="0" y="0"/>
                  </a:moveTo>
                  <a:lnTo>
                    <a:pt x="0" y="1203"/>
                  </a:lnTo>
                  <a:lnTo>
                    <a:pt x="5013" y="1203"/>
                  </a:lnTo>
                  <a:lnTo>
                    <a:pt x="501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1885945" y="4579539"/>
              <a:ext cx="206835" cy="82029"/>
            </a:xfrm>
            <a:custGeom>
              <a:avLst/>
              <a:gdLst/>
              <a:ahLst/>
              <a:cxnLst/>
              <a:rect l="l" t="t" r="r" b="b"/>
              <a:pathLst>
                <a:path w="6450" h="2558" extrusionOk="0">
                  <a:moveTo>
                    <a:pt x="0" y="1"/>
                  </a:moveTo>
                  <a:lnTo>
                    <a:pt x="0" y="2557"/>
                  </a:lnTo>
                  <a:lnTo>
                    <a:pt x="6450" y="2557"/>
                  </a:lnTo>
                  <a:lnTo>
                    <a:pt x="64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5"/>
          <p:cNvGrpSpPr/>
          <p:nvPr/>
        </p:nvGrpSpPr>
        <p:grpSpPr>
          <a:xfrm>
            <a:off x="6953203" y="3236296"/>
            <a:ext cx="837507" cy="1448842"/>
            <a:chOff x="7002828" y="3236296"/>
            <a:chExt cx="837507" cy="1448842"/>
          </a:xfrm>
        </p:grpSpPr>
        <p:sp>
          <p:nvSpPr>
            <p:cNvPr id="60" name="Google Shape;60;p5"/>
            <p:cNvSpPr/>
            <p:nvPr/>
          </p:nvSpPr>
          <p:spPr>
            <a:xfrm>
              <a:off x="7002828" y="3236296"/>
              <a:ext cx="837507" cy="1448842"/>
            </a:xfrm>
            <a:custGeom>
              <a:avLst/>
              <a:gdLst/>
              <a:ahLst/>
              <a:cxnLst/>
              <a:rect l="l" t="t" r="r" b="b"/>
              <a:pathLst>
                <a:path w="26117" h="45181" extrusionOk="0">
                  <a:moveTo>
                    <a:pt x="586" y="0"/>
                  </a:moveTo>
                  <a:lnTo>
                    <a:pt x="1" y="45180"/>
                  </a:lnTo>
                  <a:lnTo>
                    <a:pt x="26116" y="45180"/>
                  </a:lnTo>
                  <a:lnTo>
                    <a:pt x="26116" y="619"/>
                  </a:lnTo>
                  <a:lnTo>
                    <a:pt x="58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7465242" y="3247551"/>
              <a:ext cx="375094" cy="1437586"/>
            </a:xfrm>
            <a:custGeom>
              <a:avLst/>
              <a:gdLst/>
              <a:ahLst/>
              <a:cxnLst/>
              <a:rect l="l" t="t" r="r" b="b"/>
              <a:pathLst>
                <a:path w="11697" h="44830" extrusionOk="0">
                  <a:moveTo>
                    <a:pt x="234" y="0"/>
                  </a:moveTo>
                  <a:lnTo>
                    <a:pt x="0" y="44829"/>
                  </a:lnTo>
                  <a:lnTo>
                    <a:pt x="11696" y="44829"/>
                  </a:lnTo>
                  <a:lnTo>
                    <a:pt x="11696" y="268"/>
                  </a:lnTo>
                  <a:lnTo>
                    <a:pt x="2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7048396" y="3262559"/>
              <a:ext cx="396515" cy="296304"/>
            </a:xfrm>
            <a:custGeom>
              <a:avLst/>
              <a:gdLst/>
              <a:ahLst/>
              <a:cxnLst/>
              <a:rect l="l" t="t" r="r" b="b"/>
              <a:pathLst>
                <a:path w="12365" h="9240" extrusionOk="0">
                  <a:moveTo>
                    <a:pt x="0" y="0"/>
                  </a:moveTo>
                  <a:lnTo>
                    <a:pt x="0" y="9240"/>
                  </a:lnTo>
                  <a:lnTo>
                    <a:pt x="12364" y="9240"/>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7185004" y="3340226"/>
              <a:ext cx="121119" cy="47716"/>
            </a:xfrm>
            <a:custGeom>
              <a:avLst/>
              <a:gdLst/>
              <a:ahLst/>
              <a:cxnLst/>
              <a:rect l="l" t="t" r="r" b="b"/>
              <a:pathLst>
                <a:path w="3777" h="1488" extrusionOk="0">
                  <a:moveTo>
                    <a:pt x="3777" y="1"/>
                  </a:moveTo>
                  <a:lnTo>
                    <a:pt x="1" y="118"/>
                  </a:lnTo>
                  <a:lnTo>
                    <a:pt x="1" y="1488"/>
                  </a:lnTo>
                  <a:lnTo>
                    <a:pt x="3777" y="1488"/>
                  </a:lnTo>
                  <a:lnTo>
                    <a:pt x="377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5"/>
            <p:cNvSpPr/>
            <p:nvPr/>
          </p:nvSpPr>
          <p:spPr>
            <a:xfrm>
              <a:off x="7185004" y="3424885"/>
              <a:ext cx="125416" cy="17733"/>
            </a:xfrm>
            <a:custGeom>
              <a:avLst/>
              <a:gdLst/>
              <a:ahLst/>
              <a:cxnLst/>
              <a:rect l="l" t="t" r="r" b="b"/>
              <a:pathLst>
                <a:path w="3911" h="553" extrusionOk="0">
                  <a:moveTo>
                    <a:pt x="1" y="1"/>
                  </a:moveTo>
                  <a:lnTo>
                    <a:pt x="1" y="552"/>
                  </a:lnTo>
                  <a:lnTo>
                    <a:pt x="3911" y="552"/>
                  </a:lnTo>
                  <a:lnTo>
                    <a:pt x="39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7048396" y="4300937"/>
              <a:ext cx="396515" cy="295791"/>
            </a:xfrm>
            <a:custGeom>
              <a:avLst/>
              <a:gdLst/>
              <a:ahLst/>
              <a:cxnLst/>
              <a:rect l="l" t="t" r="r" b="b"/>
              <a:pathLst>
                <a:path w="12365" h="9224" extrusionOk="0">
                  <a:moveTo>
                    <a:pt x="0" y="0"/>
                  </a:moveTo>
                  <a:lnTo>
                    <a:pt x="0" y="9223"/>
                  </a:lnTo>
                  <a:lnTo>
                    <a:pt x="12364" y="9223"/>
                  </a:lnTo>
                  <a:lnTo>
                    <a:pt x="12364" y="435"/>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7185004" y="4378091"/>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7185004" y="4462749"/>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p:cNvSpPr/>
            <p:nvPr/>
          </p:nvSpPr>
          <p:spPr>
            <a:xfrm>
              <a:off x="7048396" y="3596349"/>
              <a:ext cx="396515" cy="296336"/>
            </a:xfrm>
            <a:custGeom>
              <a:avLst/>
              <a:gdLst/>
              <a:ahLst/>
              <a:cxnLst/>
              <a:rect l="l" t="t" r="r" b="b"/>
              <a:pathLst>
                <a:path w="12365" h="9241" extrusionOk="0">
                  <a:moveTo>
                    <a:pt x="0" y="1"/>
                  </a:moveTo>
                  <a:lnTo>
                    <a:pt x="0" y="9240"/>
                  </a:lnTo>
                  <a:lnTo>
                    <a:pt x="12364" y="9240"/>
                  </a:lnTo>
                  <a:lnTo>
                    <a:pt x="12364" y="4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7185004" y="3674049"/>
              <a:ext cx="121119" cy="47716"/>
            </a:xfrm>
            <a:custGeom>
              <a:avLst/>
              <a:gdLst/>
              <a:ahLst/>
              <a:cxnLst/>
              <a:rect l="l" t="t" r="r" b="b"/>
              <a:pathLst>
                <a:path w="3777" h="1488" extrusionOk="0">
                  <a:moveTo>
                    <a:pt x="3777" y="0"/>
                  </a:moveTo>
                  <a:lnTo>
                    <a:pt x="1" y="134"/>
                  </a:lnTo>
                  <a:lnTo>
                    <a:pt x="1" y="1487"/>
                  </a:lnTo>
                  <a:lnTo>
                    <a:pt x="3777" y="1487"/>
                  </a:lnTo>
                  <a:lnTo>
                    <a:pt x="377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5"/>
            <p:cNvSpPr/>
            <p:nvPr/>
          </p:nvSpPr>
          <p:spPr>
            <a:xfrm>
              <a:off x="7185004" y="3758707"/>
              <a:ext cx="125416" cy="17701"/>
            </a:xfrm>
            <a:custGeom>
              <a:avLst/>
              <a:gdLst/>
              <a:ahLst/>
              <a:cxnLst/>
              <a:rect l="l" t="t" r="r" b="b"/>
              <a:pathLst>
                <a:path w="3911" h="552" extrusionOk="0">
                  <a:moveTo>
                    <a:pt x="1" y="0"/>
                  </a:moveTo>
                  <a:lnTo>
                    <a:pt x="1" y="552"/>
                  </a:lnTo>
                  <a:lnTo>
                    <a:pt x="3911" y="552"/>
                  </a:lnTo>
                  <a:lnTo>
                    <a:pt x="39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7043041" y="3951048"/>
              <a:ext cx="396515" cy="296336"/>
            </a:xfrm>
            <a:custGeom>
              <a:avLst/>
              <a:gdLst/>
              <a:ahLst/>
              <a:cxnLst/>
              <a:rect l="l" t="t" r="r" b="b"/>
              <a:pathLst>
                <a:path w="12365" h="9241" extrusionOk="0">
                  <a:moveTo>
                    <a:pt x="0" y="1"/>
                  </a:moveTo>
                  <a:lnTo>
                    <a:pt x="0" y="9240"/>
                  </a:lnTo>
                  <a:lnTo>
                    <a:pt x="12364" y="9240"/>
                  </a:lnTo>
                  <a:lnTo>
                    <a:pt x="1236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7182342" y="4081242"/>
              <a:ext cx="114160" cy="44510"/>
            </a:xfrm>
            <a:custGeom>
              <a:avLst/>
              <a:gdLst/>
              <a:ahLst/>
              <a:cxnLst/>
              <a:rect l="l" t="t" r="r" b="b"/>
              <a:pathLst>
                <a:path w="3560" h="1388" extrusionOk="0">
                  <a:moveTo>
                    <a:pt x="3559" y="1"/>
                  </a:moveTo>
                  <a:lnTo>
                    <a:pt x="0" y="118"/>
                  </a:lnTo>
                  <a:lnTo>
                    <a:pt x="0" y="1388"/>
                  </a:lnTo>
                  <a:lnTo>
                    <a:pt x="3559" y="1388"/>
                  </a:lnTo>
                  <a:lnTo>
                    <a:pt x="355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7182342" y="4160545"/>
              <a:ext cx="117912" cy="16643"/>
            </a:xfrm>
            <a:custGeom>
              <a:avLst/>
              <a:gdLst/>
              <a:ahLst/>
              <a:cxnLst/>
              <a:rect l="l" t="t" r="r" b="b"/>
              <a:pathLst>
                <a:path w="3677" h="519" extrusionOk="0">
                  <a:moveTo>
                    <a:pt x="0" y="1"/>
                  </a:moveTo>
                  <a:lnTo>
                    <a:pt x="0" y="519"/>
                  </a:lnTo>
                  <a:lnTo>
                    <a:pt x="3676" y="519"/>
                  </a:lnTo>
                  <a:lnTo>
                    <a:pt x="36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02"/>
        <p:cNvGrpSpPr/>
        <p:nvPr/>
      </p:nvGrpSpPr>
      <p:grpSpPr>
        <a:xfrm>
          <a:off x="0" y="0"/>
          <a:ext cx="0" cy="0"/>
          <a:chOff x="0" y="0"/>
          <a:chExt cx="0" cy="0"/>
        </a:xfrm>
      </p:grpSpPr>
      <p:sp>
        <p:nvSpPr>
          <p:cNvPr id="303" name="Google Shape;303;p16"/>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6"/>
          <p:cNvSpPr txBox="1">
            <a:spLocks noGrp="1"/>
          </p:cNvSpPr>
          <p:nvPr>
            <p:ph type="title"/>
          </p:nvPr>
        </p:nvSpPr>
        <p:spPr>
          <a:xfrm>
            <a:off x="3726000" y="2667600"/>
            <a:ext cx="3380400" cy="88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05" name="Google Shape;305;p16"/>
          <p:cNvSpPr txBox="1">
            <a:spLocks noGrp="1"/>
          </p:cNvSpPr>
          <p:nvPr>
            <p:ph type="subTitle" idx="1"/>
          </p:nvPr>
        </p:nvSpPr>
        <p:spPr>
          <a:xfrm>
            <a:off x="3726100" y="1712900"/>
            <a:ext cx="3380400" cy="9459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306" name="Google Shape;306;p16"/>
          <p:cNvGrpSpPr/>
          <p:nvPr/>
        </p:nvGrpSpPr>
        <p:grpSpPr>
          <a:xfrm>
            <a:off x="1980709" y="594611"/>
            <a:ext cx="656880" cy="622850"/>
            <a:chOff x="1980709" y="594611"/>
            <a:chExt cx="656880" cy="622850"/>
          </a:xfrm>
        </p:grpSpPr>
        <p:sp>
          <p:nvSpPr>
            <p:cNvPr id="307" name="Google Shape;307;p16"/>
            <p:cNvSpPr/>
            <p:nvPr/>
          </p:nvSpPr>
          <p:spPr>
            <a:xfrm>
              <a:off x="1980709" y="594611"/>
              <a:ext cx="656880" cy="622850"/>
            </a:xfrm>
            <a:custGeom>
              <a:avLst/>
              <a:gdLst/>
              <a:ahLst/>
              <a:cxnLst/>
              <a:rect l="l" t="t" r="r" b="b"/>
              <a:pathLst>
                <a:path w="19670" h="18651" extrusionOk="0">
                  <a:moveTo>
                    <a:pt x="9650" y="1"/>
                  </a:moveTo>
                  <a:cubicBezTo>
                    <a:pt x="8645" y="1"/>
                    <a:pt x="7630" y="164"/>
                    <a:pt x="6643" y="500"/>
                  </a:cubicBezTo>
                  <a:cubicBezTo>
                    <a:pt x="3081" y="1703"/>
                    <a:pt x="594" y="4960"/>
                    <a:pt x="337" y="8714"/>
                  </a:cubicBezTo>
                  <a:cubicBezTo>
                    <a:pt x="1" y="13848"/>
                    <a:pt x="3899" y="18292"/>
                    <a:pt x="9033" y="18629"/>
                  </a:cubicBezTo>
                  <a:cubicBezTo>
                    <a:pt x="9245" y="18644"/>
                    <a:pt x="9456" y="18651"/>
                    <a:pt x="9666" y="18651"/>
                  </a:cubicBezTo>
                  <a:cubicBezTo>
                    <a:pt x="13194" y="18651"/>
                    <a:pt x="16427" y="16642"/>
                    <a:pt x="18001" y="13447"/>
                  </a:cubicBezTo>
                  <a:cubicBezTo>
                    <a:pt x="19670" y="10078"/>
                    <a:pt x="19140" y="6019"/>
                    <a:pt x="16654" y="3179"/>
                  </a:cubicBezTo>
                  <a:cubicBezTo>
                    <a:pt x="14853" y="1123"/>
                    <a:pt x="12287" y="1"/>
                    <a:pt x="965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2298429" y="732365"/>
              <a:ext cx="145769" cy="185943"/>
            </a:xfrm>
            <a:custGeom>
              <a:avLst/>
              <a:gdLst/>
              <a:ahLst/>
              <a:cxnLst/>
              <a:rect l="l" t="t" r="r" b="b"/>
              <a:pathLst>
                <a:path w="4365" h="5568" extrusionOk="0">
                  <a:moveTo>
                    <a:pt x="81" y="1"/>
                  </a:moveTo>
                  <a:cubicBezTo>
                    <a:pt x="48" y="113"/>
                    <a:pt x="48" y="242"/>
                    <a:pt x="48" y="386"/>
                  </a:cubicBezTo>
                  <a:cubicBezTo>
                    <a:pt x="48" y="659"/>
                    <a:pt x="32" y="1012"/>
                    <a:pt x="16" y="1429"/>
                  </a:cubicBezTo>
                  <a:cubicBezTo>
                    <a:pt x="16" y="2311"/>
                    <a:pt x="0" y="3530"/>
                    <a:pt x="0" y="4878"/>
                  </a:cubicBezTo>
                  <a:lnTo>
                    <a:pt x="0" y="5488"/>
                  </a:lnTo>
                  <a:lnTo>
                    <a:pt x="0" y="5568"/>
                  </a:lnTo>
                  <a:lnTo>
                    <a:pt x="81" y="5568"/>
                  </a:lnTo>
                  <a:cubicBezTo>
                    <a:pt x="1284" y="5568"/>
                    <a:pt x="2359" y="5552"/>
                    <a:pt x="3129" y="5536"/>
                  </a:cubicBezTo>
                  <a:lnTo>
                    <a:pt x="4043" y="5520"/>
                  </a:lnTo>
                  <a:cubicBezTo>
                    <a:pt x="4139" y="5520"/>
                    <a:pt x="4252" y="5520"/>
                    <a:pt x="4364" y="5488"/>
                  </a:cubicBezTo>
                  <a:cubicBezTo>
                    <a:pt x="4252" y="5472"/>
                    <a:pt x="4156" y="5456"/>
                    <a:pt x="4043" y="5456"/>
                  </a:cubicBezTo>
                  <a:lnTo>
                    <a:pt x="3129" y="5440"/>
                  </a:lnTo>
                  <a:cubicBezTo>
                    <a:pt x="2376" y="5424"/>
                    <a:pt x="1332" y="5408"/>
                    <a:pt x="161" y="5408"/>
                  </a:cubicBezTo>
                  <a:lnTo>
                    <a:pt x="161" y="5408"/>
                  </a:lnTo>
                  <a:lnTo>
                    <a:pt x="161" y="4878"/>
                  </a:lnTo>
                  <a:cubicBezTo>
                    <a:pt x="161" y="3530"/>
                    <a:pt x="145" y="2311"/>
                    <a:pt x="145" y="1429"/>
                  </a:cubicBezTo>
                  <a:cubicBezTo>
                    <a:pt x="129" y="1012"/>
                    <a:pt x="113" y="659"/>
                    <a:pt x="113" y="386"/>
                  </a:cubicBezTo>
                  <a:cubicBezTo>
                    <a:pt x="113" y="242"/>
                    <a:pt x="113" y="113"/>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6"/>
            <p:cNvSpPr/>
            <p:nvPr/>
          </p:nvSpPr>
          <p:spPr>
            <a:xfrm>
              <a:off x="2299497" y="646106"/>
              <a:ext cx="5377" cy="52029"/>
            </a:xfrm>
            <a:custGeom>
              <a:avLst/>
              <a:gdLst/>
              <a:ahLst/>
              <a:cxnLst/>
              <a:rect l="l" t="t" r="r" b="b"/>
              <a:pathLst>
                <a:path w="161" h="1558" extrusionOk="0">
                  <a:moveTo>
                    <a:pt x="81" y="1"/>
                  </a:moveTo>
                  <a:cubicBezTo>
                    <a:pt x="32" y="1"/>
                    <a:pt x="0" y="338"/>
                    <a:pt x="0" y="771"/>
                  </a:cubicBezTo>
                  <a:cubicBezTo>
                    <a:pt x="0" y="1204"/>
                    <a:pt x="32" y="1557"/>
                    <a:pt x="81" y="1557"/>
                  </a:cubicBezTo>
                  <a:cubicBezTo>
                    <a:pt x="113" y="1557"/>
                    <a:pt x="161" y="1204"/>
                    <a:pt x="161" y="771"/>
                  </a:cubicBezTo>
                  <a:cubicBezTo>
                    <a:pt x="161" y="338"/>
                    <a:pt x="129" y="1"/>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6"/>
            <p:cNvSpPr/>
            <p:nvPr/>
          </p:nvSpPr>
          <p:spPr>
            <a:xfrm>
              <a:off x="2406662" y="687816"/>
              <a:ext cx="38605" cy="36668"/>
            </a:xfrm>
            <a:custGeom>
              <a:avLst/>
              <a:gdLst/>
              <a:ahLst/>
              <a:cxnLst/>
              <a:rect l="l" t="t" r="r" b="b"/>
              <a:pathLst>
                <a:path w="1156" h="1098" extrusionOk="0">
                  <a:moveTo>
                    <a:pt x="1114" y="0"/>
                  </a:moveTo>
                  <a:cubicBezTo>
                    <a:pt x="1056" y="0"/>
                    <a:pt x="799" y="214"/>
                    <a:pt x="513" y="485"/>
                  </a:cubicBezTo>
                  <a:cubicBezTo>
                    <a:pt x="209" y="789"/>
                    <a:pt x="0" y="1062"/>
                    <a:pt x="32" y="1094"/>
                  </a:cubicBezTo>
                  <a:cubicBezTo>
                    <a:pt x="33" y="1096"/>
                    <a:pt x="35" y="1097"/>
                    <a:pt x="38" y="1097"/>
                  </a:cubicBezTo>
                  <a:cubicBezTo>
                    <a:pt x="83" y="1097"/>
                    <a:pt x="340" y="883"/>
                    <a:pt x="626" y="613"/>
                  </a:cubicBezTo>
                  <a:cubicBezTo>
                    <a:pt x="931" y="308"/>
                    <a:pt x="1155" y="35"/>
                    <a:pt x="1123" y="3"/>
                  </a:cubicBezTo>
                  <a:cubicBezTo>
                    <a:pt x="1121" y="1"/>
                    <a:pt x="1118" y="0"/>
                    <a:pt x="11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6"/>
            <p:cNvSpPr/>
            <p:nvPr/>
          </p:nvSpPr>
          <p:spPr>
            <a:xfrm>
              <a:off x="2482202" y="778283"/>
              <a:ext cx="45551" cy="27117"/>
            </a:xfrm>
            <a:custGeom>
              <a:avLst/>
              <a:gdLst/>
              <a:ahLst/>
              <a:cxnLst/>
              <a:rect l="l" t="t" r="r" b="b"/>
              <a:pathLst>
                <a:path w="1364" h="812" extrusionOk="0">
                  <a:moveTo>
                    <a:pt x="1315" y="0"/>
                  </a:moveTo>
                  <a:cubicBezTo>
                    <a:pt x="1243" y="0"/>
                    <a:pt x="953" y="111"/>
                    <a:pt x="626" y="310"/>
                  </a:cubicBezTo>
                  <a:cubicBezTo>
                    <a:pt x="257" y="535"/>
                    <a:pt x="0" y="776"/>
                    <a:pt x="16" y="808"/>
                  </a:cubicBezTo>
                  <a:cubicBezTo>
                    <a:pt x="19" y="811"/>
                    <a:pt x="24" y="812"/>
                    <a:pt x="30" y="812"/>
                  </a:cubicBezTo>
                  <a:cubicBezTo>
                    <a:pt x="101" y="812"/>
                    <a:pt x="383" y="660"/>
                    <a:pt x="706" y="455"/>
                  </a:cubicBezTo>
                  <a:cubicBezTo>
                    <a:pt x="1075" y="230"/>
                    <a:pt x="1364" y="54"/>
                    <a:pt x="1332" y="6"/>
                  </a:cubicBezTo>
                  <a:cubicBezTo>
                    <a:pt x="1330" y="2"/>
                    <a:pt x="1324" y="0"/>
                    <a:pt x="131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6"/>
            <p:cNvSpPr/>
            <p:nvPr/>
          </p:nvSpPr>
          <p:spPr>
            <a:xfrm>
              <a:off x="2504142" y="910260"/>
              <a:ext cx="71298" cy="5377"/>
            </a:xfrm>
            <a:custGeom>
              <a:avLst/>
              <a:gdLst/>
              <a:ahLst/>
              <a:cxnLst/>
              <a:rect l="l" t="t" r="r" b="b"/>
              <a:pathLst>
                <a:path w="2135" h="161" extrusionOk="0">
                  <a:moveTo>
                    <a:pt x="1076" y="0"/>
                  </a:moveTo>
                  <a:cubicBezTo>
                    <a:pt x="482" y="0"/>
                    <a:pt x="1" y="32"/>
                    <a:pt x="1" y="80"/>
                  </a:cubicBezTo>
                  <a:cubicBezTo>
                    <a:pt x="1" y="129"/>
                    <a:pt x="482" y="161"/>
                    <a:pt x="1076" y="161"/>
                  </a:cubicBezTo>
                  <a:cubicBezTo>
                    <a:pt x="1653" y="161"/>
                    <a:pt x="2135" y="129"/>
                    <a:pt x="2135" y="80"/>
                  </a:cubicBezTo>
                  <a:cubicBezTo>
                    <a:pt x="2135" y="32"/>
                    <a:pt x="1653" y="0"/>
                    <a:pt x="107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2013402" y="905418"/>
              <a:ext cx="67525" cy="5410"/>
            </a:xfrm>
            <a:custGeom>
              <a:avLst/>
              <a:gdLst/>
              <a:ahLst/>
              <a:cxnLst/>
              <a:rect l="l" t="t" r="r" b="b"/>
              <a:pathLst>
                <a:path w="2022" h="162" extrusionOk="0">
                  <a:moveTo>
                    <a:pt x="1011" y="1"/>
                  </a:moveTo>
                  <a:cubicBezTo>
                    <a:pt x="449" y="1"/>
                    <a:pt x="0" y="33"/>
                    <a:pt x="0" y="81"/>
                  </a:cubicBezTo>
                  <a:cubicBezTo>
                    <a:pt x="0" y="129"/>
                    <a:pt x="449" y="161"/>
                    <a:pt x="1011" y="161"/>
                  </a:cubicBezTo>
                  <a:cubicBezTo>
                    <a:pt x="1572" y="161"/>
                    <a:pt x="2022" y="129"/>
                    <a:pt x="2022" y="81"/>
                  </a:cubicBezTo>
                  <a:cubicBezTo>
                    <a:pt x="2022" y="33"/>
                    <a:pt x="1572" y="1"/>
                    <a:pt x="101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2061625" y="1008208"/>
              <a:ext cx="55202" cy="43180"/>
            </a:xfrm>
            <a:custGeom>
              <a:avLst/>
              <a:gdLst/>
              <a:ahLst/>
              <a:cxnLst/>
              <a:rect l="l" t="t" r="r" b="b"/>
              <a:pathLst>
                <a:path w="1653" h="1293" extrusionOk="0">
                  <a:moveTo>
                    <a:pt x="1612" y="0"/>
                  </a:moveTo>
                  <a:cubicBezTo>
                    <a:pt x="1546" y="0"/>
                    <a:pt x="1194" y="248"/>
                    <a:pt x="770" y="581"/>
                  </a:cubicBezTo>
                  <a:cubicBezTo>
                    <a:pt x="337" y="934"/>
                    <a:pt x="0" y="1255"/>
                    <a:pt x="16" y="1287"/>
                  </a:cubicBezTo>
                  <a:cubicBezTo>
                    <a:pt x="19" y="1290"/>
                    <a:pt x="23" y="1292"/>
                    <a:pt x="30" y="1292"/>
                  </a:cubicBezTo>
                  <a:cubicBezTo>
                    <a:pt x="108" y="1292"/>
                    <a:pt x="468" y="1035"/>
                    <a:pt x="882" y="709"/>
                  </a:cubicBezTo>
                  <a:cubicBezTo>
                    <a:pt x="1316" y="356"/>
                    <a:pt x="1653" y="35"/>
                    <a:pt x="1620" y="3"/>
                  </a:cubicBezTo>
                  <a:cubicBezTo>
                    <a:pt x="1619" y="1"/>
                    <a:pt x="1616" y="0"/>
                    <a:pt x="161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2165016" y="1085918"/>
              <a:ext cx="38605" cy="59577"/>
            </a:xfrm>
            <a:custGeom>
              <a:avLst/>
              <a:gdLst/>
              <a:ahLst/>
              <a:cxnLst/>
              <a:rect l="l" t="t" r="r" b="b"/>
              <a:pathLst>
                <a:path w="1156" h="1784" extrusionOk="0">
                  <a:moveTo>
                    <a:pt x="1102" y="0"/>
                  </a:moveTo>
                  <a:cubicBezTo>
                    <a:pt x="1050" y="0"/>
                    <a:pt x="758" y="344"/>
                    <a:pt x="466" y="821"/>
                  </a:cubicBezTo>
                  <a:cubicBezTo>
                    <a:pt x="177" y="1318"/>
                    <a:pt x="0" y="1751"/>
                    <a:pt x="49" y="1783"/>
                  </a:cubicBezTo>
                  <a:cubicBezTo>
                    <a:pt x="49" y="1784"/>
                    <a:pt x="50" y="1784"/>
                    <a:pt x="51" y="1784"/>
                  </a:cubicBezTo>
                  <a:cubicBezTo>
                    <a:pt x="90" y="1784"/>
                    <a:pt x="327" y="1389"/>
                    <a:pt x="610" y="901"/>
                  </a:cubicBezTo>
                  <a:cubicBezTo>
                    <a:pt x="899" y="420"/>
                    <a:pt x="1156" y="19"/>
                    <a:pt x="1107" y="2"/>
                  </a:cubicBezTo>
                  <a:cubicBezTo>
                    <a:pt x="1106" y="1"/>
                    <a:pt x="1104" y="0"/>
                    <a:pt x="11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2299497" y="1114370"/>
              <a:ext cx="5377" cy="71298"/>
            </a:xfrm>
            <a:custGeom>
              <a:avLst/>
              <a:gdLst/>
              <a:ahLst/>
              <a:cxnLst/>
              <a:rect l="l" t="t" r="r" b="b"/>
              <a:pathLst>
                <a:path w="161" h="2135" extrusionOk="0">
                  <a:moveTo>
                    <a:pt x="81" y="1"/>
                  </a:moveTo>
                  <a:cubicBezTo>
                    <a:pt x="32" y="1"/>
                    <a:pt x="0" y="482"/>
                    <a:pt x="0" y="1076"/>
                  </a:cubicBezTo>
                  <a:cubicBezTo>
                    <a:pt x="0" y="1653"/>
                    <a:pt x="32" y="2135"/>
                    <a:pt x="81" y="2135"/>
                  </a:cubicBezTo>
                  <a:cubicBezTo>
                    <a:pt x="113" y="2135"/>
                    <a:pt x="161" y="1653"/>
                    <a:pt x="161" y="1076"/>
                  </a:cubicBezTo>
                  <a:cubicBezTo>
                    <a:pt x="161" y="482"/>
                    <a:pt x="113" y="1"/>
                    <a:pt x="8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2401285" y="1091328"/>
              <a:ext cx="55235" cy="46853"/>
            </a:xfrm>
            <a:custGeom>
              <a:avLst/>
              <a:gdLst/>
              <a:ahLst/>
              <a:cxnLst/>
              <a:rect l="l" t="t" r="r" b="b"/>
              <a:pathLst>
                <a:path w="1654" h="1403" extrusionOk="0">
                  <a:moveTo>
                    <a:pt x="36" y="0"/>
                  </a:moveTo>
                  <a:cubicBezTo>
                    <a:pt x="34" y="0"/>
                    <a:pt x="33" y="1"/>
                    <a:pt x="33" y="1"/>
                  </a:cubicBezTo>
                  <a:cubicBezTo>
                    <a:pt x="1" y="33"/>
                    <a:pt x="289" y="418"/>
                    <a:pt x="739" y="819"/>
                  </a:cubicBezTo>
                  <a:cubicBezTo>
                    <a:pt x="1150" y="1171"/>
                    <a:pt x="1534" y="1403"/>
                    <a:pt x="1621" y="1403"/>
                  </a:cubicBezTo>
                  <a:cubicBezTo>
                    <a:pt x="1629" y="1403"/>
                    <a:pt x="1634" y="1401"/>
                    <a:pt x="1637" y="1397"/>
                  </a:cubicBezTo>
                  <a:cubicBezTo>
                    <a:pt x="1653" y="1365"/>
                    <a:pt x="1284" y="1076"/>
                    <a:pt x="851" y="691"/>
                  </a:cubicBezTo>
                  <a:cubicBezTo>
                    <a:pt x="413" y="315"/>
                    <a:pt x="81" y="0"/>
                    <a:pt x="3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6"/>
            <p:cNvSpPr/>
            <p:nvPr/>
          </p:nvSpPr>
          <p:spPr>
            <a:xfrm>
              <a:off x="2482736" y="1015722"/>
              <a:ext cx="46085" cy="44649"/>
            </a:xfrm>
            <a:custGeom>
              <a:avLst/>
              <a:gdLst/>
              <a:ahLst/>
              <a:cxnLst/>
              <a:rect l="l" t="t" r="r" b="b"/>
              <a:pathLst>
                <a:path w="1380" h="1337" extrusionOk="0">
                  <a:moveTo>
                    <a:pt x="40" y="0"/>
                  </a:moveTo>
                  <a:cubicBezTo>
                    <a:pt x="37" y="0"/>
                    <a:pt x="34" y="1"/>
                    <a:pt x="32" y="3"/>
                  </a:cubicBezTo>
                  <a:cubicBezTo>
                    <a:pt x="0" y="35"/>
                    <a:pt x="273" y="372"/>
                    <a:pt x="626" y="725"/>
                  </a:cubicBezTo>
                  <a:cubicBezTo>
                    <a:pt x="975" y="1074"/>
                    <a:pt x="1281" y="1337"/>
                    <a:pt x="1340" y="1337"/>
                  </a:cubicBezTo>
                  <a:cubicBezTo>
                    <a:pt x="1344" y="1337"/>
                    <a:pt x="1346" y="1336"/>
                    <a:pt x="1348" y="1334"/>
                  </a:cubicBezTo>
                  <a:cubicBezTo>
                    <a:pt x="1380" y="1302"/>
                    <a:pt x="1107" y="981"/>
                    <a:pt x="754" y="612"/>
                  </a:cubicBezTo>
                  <a:cubicBezTo>
                    <a:pt x="405" y="263"/>
                    <a:pt x="99" y="0"/>
                    <a:pt x="4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2072846" y="773541"/>
              <a:ext cx="40775" cy="38805"/>
            </a:xfrm>
            <a:custGeom>
              <a:avLst/>
              <a:gdLst/>
              <a:ahLst/>
              <a:cxnLst/>
              <a:rect l="l" t="t" r="r" b="b"/>
              <a:pathLst>
                <a:path w="1221" h="1162" extrusionOk="0">
                  <a:moveTo>
                    <a:pt x="42" y="0"/>
                  </a:moveTo>
                  <a:cubicBezTo>
                    <a:pt x="38" y="0"/>
                    <a:pt x="35" y="1"/>
                    <a:pt x="33" y="3"/>
                  </a:cubicBezTo>
                  <a:cubicBezTo>
                    <a:pt x="1" y="35"/>
                    <a:pt x="226" y="324"/>
                    <a:pt x="546" y="645"/>
                  </a:cubicBezTo>
                  <a:cubicBezTo>
                    <a:pt x="847" y="945"/>
                    <a:pt x="1119" y="1161"/>
                    <a:pt x="1179" y="1161"/>
                  </a:cubicBezTo>
                  <a:cubicBezTo>
                    <a:pt x="1183" y="1161"/>
                    <a:pt x="1186" y="1160"/>
                    <a:pt x="1188" y="1158"/>
                  </a:cubicBezTo>
                  <a:cubicBezTo>
                    <a:pt x="1220" y="1126"/>
                    <a:pt x="980" y="837"/>
                    <a:pt x="659" y="517"/>
                  </a:cubicBezTo>
                  <a:cubicBezTo>
                    <a:pt x="358" y="216"/>
                    <a:pt x="100"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a:off x="2162344" y="680302"/>
              <a:ext cx="40208" cy="38271"/>
            </a:xfrm>
            <a:custGeom>
              <a:avLst/>
              <a:gdLst/>
              <a:ahLst/>
              <a:cxnLst/>
              <a:rect l="l" t="t" r="r" b="b"/>
              <a:pathLst>
                <a:path w="1204" h="1146" extrusionOk="0">
                  <a:moveTo>
                    <a:pt x="41" y="1"/>
                  </a:moveTo>
                  <a:cubicBezTo>
                    <a:pt x="37" y="1"/>
                    <a:pt x="34" y="2"/>
                    <a:pt x="32" y="4"/>
                  </a:cubicBezTo>
                  <a:cubicBezTo>
                    <a:pt x="0" y="36"/>
                    <a:pt x="241" y="325"/>
                    <a:pt x="546" y="629"/>
                  </a:cubicBezTo>
                  <a:cubicBezTo>
                    <a:pt x="846" y="930"/>
                    <a:pt x="1104" y="1146"/>
                    <a:pt x="1162" y="1146"/>
                  </a:cubicBezTo>
                  <a:cubicBezTo>
                    <a:pt x="1166" y="1146"/>
                    <a:pt x="1169" y="1145"/>
                    <a:pt x="1171" y="1143"/>
                  </a:cubicBezTo>
                  <a:cubicBezTo>
                    <a:pt x="1204" y="1111"/>
                    <a:pt x="979" y="838"/>
                    <a:pt x="658" y="517"/>
                  </a:cubicBezTo>
                  <a:cubicBezTo>
                    <a:pt x="372" y="231"/>
                    <a:pt x="99" y="1"/>
                    <a:pt x="4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16"/>
          <p:cNvGrpSpPr/>
          <p:nvPr/>
        </p:nvGrpSpPr>
        <p:grpSpPr>
          <a:xfrm>
            <a:off x="-94857" y="1618000"/>
            <a:ext cx="906006" cy="595800"/>
            <a:chOff x="-94857" y="1618000"/>
            <a:chExt cx="906006" cy="595800"/>
          </a:xfrm>
        </p:grpSpPr>
        <p:sp>
          <p:nvSpPr>
            <p:cNvPr id="322" name="Google Shape;322;p16"/>
            <p:cNvSpPr/>
            <p:nvPr/>
          </p:nvSpPr>
          <p:spPr>
            <a:xfrm>
              <a:off x="-94857" y="1618000"/>
              <a:ext cx="906006" cy="595800"/>
            </a:xfrm>
            <a:custGeom>
              <a:avLst/>
              <a:gdLst/>
              <a:ahLst/>
              <a:cxnLst/>
              <a:rect l="l" t="t" r="r" b="b"/>
              <a:pathLst>
                <a:path w="27130" h="17841" extrusionOk="0">
                  <a:moveTo>
                    <a:pt x="0" y="1"/>
                  </a:moveTo>
                  <a:lnTo>
                    <a:pt x="0" y="17841"/>
                  </a:lnTo>
                  <a:lnTo>
                    <a:pt x="27130" y="17841"/>
                  </a:lnTo>
                  <a:lnTo>
                    <a:pt x="271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6"/>
            <p:cNvSpPr/>
            <p:nvPr/>
          </p:nvSpPr>
          <p:spPr>
            <a:xfrm>
              <a:off x="-63266" y="1642646"/>
              <a:ext cx="842289" cy="544372"/>
            </a:xfrm>
            <a:custGeom>
              <a:avLst/>
              <a:gdLst/>
              <a:ahLst/>
              <a:cxnLst/>
              <a:rect l="l" t="t" r="r" b="b"/>
              <a:pathLst>
                <a:path w="25222" h="16301" extrusionOk="0">
                  <a:moveTo>
                    <a:pt x="1" y="1"/>
                  </a:moveTo>
                  <a:lnTo>
                    <a:pt x="1" y="16301"/>
                  </a:lnTo>
                  <a:lnTo>
                    <a:pt x="25221" y="16301"/>
                  </a:lnTo>
                  <a:lnTo>
                    <a:pt x="2522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6"/>
            <p:cNvSpPr/>
            <p:nvPr/>
          </p:nvSpPr>
          <p:spPr>
            <a:xfrm>
              <a:off x="220692" y="1840879"/>
              <a:ext cx="274908" cy="150044"/>
            </a:xfrm>
            <a:custGeom>
              <a:avLst/>
              <a:gdLst/>
              <a:ahLst/>
              <a:cxnLst/>
              <a:rect l="l" t="t" r="r" b="b"/>
              <a:pathLst>
                <a:path w="8232" h="4493" extrusionOk="0">
                  <a:moveTo>
                    <a:pt x="1" y="1"/>
                  </a:moveTo>
                  <a:lnTo>
                    <a:pt x="1" y="4493"/>
                  </a:lnTo>
                  <a:lnTo>
                    <a:pt x="8231" y="4493"/>
                  </a:lnTo>
                  <a:lnTo>
                    <a:pt x="823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16"/>
          <p:cNvGrpSpPr/>
          <p:nvPr/>
        </p:nvGrpSpPr>
        <p:grpSpPr>
          <a:xfrm>
            <a:off x="7881171" y="2280917"/>
            <a:ext cx="978340" cy="2392217"/>
            <a:chOff x="7881171" y="2278620"/>
            <a:chExt cx="978340" cy="2392217"/>
          </a:xfrm>
        </p:grpSpPr>
        <p:sp>
          <p:nvSpPr>
            <p:cNvPr id="326" name="Google Shape;326;p16"/>
            <p:cNvSpPr/>
            <p:nvPr/>
          </p:nvSpPr>
          <p:spPr>
            <a:xfrm>
              <a:off x="8442641" y="2530953"/>
              <a:ext cx="373456" cy="90567"/>
            </a:xfrm>
            <a:custGeom>
              <a:avLst/>
              <a:gdLst/>
              <a:ahLst/>
              <a:cxnLst/>
              <a:rect l="l" t="t" r="r" b="b"/>
              <a:pathLst>
                <a:path w="11183" h="2712" extrusionOk="0">
                  <a:moveTo>
                    <a:pt x="1" y="0"/>
                  </a:moveTo>
                  <a:lnTo>
                    <a:pt x="241" y="2712"/>
                  </a:lnTo>
                  <a:lnTo>
                    <a:pt x="11183" y="2712"/>
                  </a:lnTo>
                  <a:lnTo>
                    <a:pt x="11183" y="819"/>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8463547" y="2479525"/>
              <a:ext cx="347208" cy="78244"/>
            </a:xfrm>
            <a:custGeom>
              <a:avLst/>
              <a:gdLst/>
              <a:ahLst/>
              <a:cxnLst/>
              <a:rect l="l" t="t" r="r" b="b"/>
              <a:pathLst>
                <a:path w="10397" h="2343" extrusionOk="0">
                  <a:moveTo>
                    <a:pt x="0" y="0"/>
                  </a:moveTo>
                  <a:lnTo>
                    <a:pt x="0" y="1589"/>
                  </a:lnTo>
                  <a:lnTo>
                    <a:pt x="10188" y="2343"/>
                  </a:lnTo>
                  <a:lnTo>
                    <a:pt x="1039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429250" y="2431302"/>
              <a:ext cx="349879" cy="48256"/>
            </a:xfrm>
            <a:custGeom>
              <a:avLst/>
              <a:gdLst/>
              <a:ahLst/>
              <a:cxnLst/>
              <a:rect l="l" t="t" r="r" b="b"/>
              <a:pathLst>
                <a:path w="10477" h="1445" extrusionOk="0">
                  <a:moveTo>
                    <a:pt x="1" y="0"/>
                  </a:moveTo>
                  <a:lnTo>
                    <a:pt x="209" y="1444"/>
                  </a:lnTo>
                  <a:lnTo>
                    <a:pt x="10477" y="1444"/>
                  </a:lnTo>
                  <a:lnTo>
                    <a:pt x="104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8463547" y="2479525"/>
              <a:ext cx="335419" cy="11822"/>
            </a:xfrm>
            <a:custGeom>
              <a:avLst/>
              <a:gdLst/>
              <a:ahLst/>
              <a:cxnLst/>
              <a:rect l="l" t="t" r="r" b="b"/>
              <a:pathLst>
                <a:path w="10044" h="354" extrusionOk="0">
                  <a:moveTo>
                    <a:pt x="0" y="0"/>
                  </a:moveTo>
                  <a:lnTo>
                    <a:pt x="0" y="353"/>
                  </a:lnTo>
                  <a:lnTo>
                    <a:pt x="100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8463547" y="2532556"/>
              <a:ext cx="341297" cy="25213"/>
            </a:xfrm>
            <a:custGeom>
              <a:avLst/>
              <a:gdLst/>
              <a:ahLst/>
              <a:cxnLst/>
              <a:rect l="l" t="t" r="r" b="b"/>
              <a:pathLst>
                <a:path w="10220" h="755" extrusionOk="0">
                  <a:moveTo>
                    <a:pt x="0" y="1"/>
                  </a:moveTo>
                  <a:lnTo>
                    <a:pt x="10188" y="755"/>
                  </a:lnTo>
                  <a:lnTo>
                    <a:pt x="10220" y="37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8650525" y="2504705"/>
              <a:ext cx="148441" cy="7514"/>
            </a:xfrm>
            <a:custGeom>
              <a:avLst/>
              <a:gdLst/>
              <a:ahLst/>
              <a:cxnLst/>
              <a:rect l="l" t="t" r="r" b="b"/>
              <a:pathLst>
                <a:path w="4445" h="225" extrusionOk="0">
                  <a:moveTo>
                    <a:pt x="1765" y="0"/>
                  </a:moveTo>
                  <a:lnTo>
                    <a:pt x="1" y="225"/>
                  </a:lnTo>
                  <a:lnTo>
                    <a:pt x="4445" y="225"/>
                  </a:lnTo>
                  <a:lnTo>
                    <a:pt x="17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8447484" y="2583984"/>
              <a:ext cx="110938" cy="8082"/>
            </a:xfrm>
            <a:custGeom>
              <a:avLst/>
              <a:gdLst/>
              <a:ahLst/>
              <a:cxnLst/>
              <a:rect l="l" t="t" r="r" b="b"/>
              <a:pathLst>
                <a:path w="3322" h="242" extrusionOk="0">
                  <a:moveTo>
                    <a:pt x="0" y="1"/>
                  </a:moveTo>
                  <a:lnTo>
                    <a:pt x="16" y="241"/>
                  </a:lnTo>
                  <a:lnTo>
                    <a:pt x="332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8550874" y="2448434"/>
              <a:ext cx="228789" cy="7013"/>
            </a:xfrm>
            <a:custGeom>
              <a:avLst/>
              <a:gdLst/>
              <a:ahLst/>
              <a:cxnLst/>
              <a:rect l="l" t="t" r="r" b="b"/>
              <a:pathLst>
                <a:path w="6851" h="210" extrusionOk="0">
                  <a:moveTo>
                    <a:pt x="6835" y="1"/>
                  </a:moveTo>
                  <a:lnTo>
                    <a:pt x="0" y="209"/>
                  </a:lnTo>
                  <a:cubicBezTo>
                    <a:pt x="0" y="209"/>
                    <a:pt x="6851" y="161"/>
                    <a:pt x="683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6"/>
            <p:cNvSpPr/>
            <p:nvPr/>
          </p:nvSpPr>
          <p:spPr>
            <a:xfrm>
              <a:off x="7992076" y="2278620"/>
              <a:ext cx="390588" cy="52530"/>
            </a:xfrm>
            <a:custGeom>
              <a:avLst/>
              <a:gdLst/>
              <a:ahLst/>
              <a:cxnLst/>
              <a:rect l="l" t="t" r="r" b="b"/>
              <a:pathLst>
                <a:path w="11696" h="1573" extrusionOk="0">
                  <a:moveTo>
                    <a:pt x="0" y="0"/>
                  </a:moveTo>
                  <a:lnTo>
                    <a:pt x="0" y="1572"/>
                  </a:lnTo>
                  <a:lnTo>
                    <a:pt x="11696" y="1572"/>
                  </a:lnTo>
                  <a:lnTo>
                    <a:pt x="1169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a:off x="8042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3" y="1476"/>
                    <a:pt x="145" y="1139"/>
                    <a:pt x="145" y="738"/>
                  </a:cubicBezTo>
                  <a:cubicBezTo>
                    <a:pt x="145" y="337"/>
                    <a:pt x="113"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a:off x="8034387" y="2279689"/>
              <a:ext cx="4842" cy="49324"/>
            </a:xfrm>
            <a:custGeom>
              <a:avLst/>
              <a:gdLst/>
              <a:ahLst/>
              <a:cxnLst/>
              <a:rect l="l" t="t" r="r" b="b"/>
              <a:pathLst>
                <a:path w="145" h="1477" extrusionOk="0">
                  <a:moveTo>
                    <a:pt x="65" y="0"/>
                  </a:moveTo>
                  <a:cubicBezTo>
                    <a:pt x="33" y="0"/>
                    <a:pt x="1" y="337"/>
                    <a:pt x="1" y="738"/>
                  </a:cubicBezTo>
                  <a:cubicBezTo>
                    <a:pt x="1" y="1139"/>
                    <a:pt x="33" y="1476"/>
                    <a:pt x="65" y="1476"/>
                  </a:cubicBezTo>
                  <a:cubicBezTo>
                    <a:pt x="113" y="1476"/>
                    <a:pt x="145" y="1139"/>
                    <a:pt x="145" y="738"/>
                  </a:cubicBezTo>
                  <a:cubicBezTo>
                    <a:pt x="145" y="337"/>
                    <a:pt x="113" y="0"/>
                    <a:pt x="6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p:nvPr/>
          </p:nvSpPr>
          <p:spPr>
            <a:xfrm>
              <a:off x="8349970" y="2280758"/>
              <a:ext cx="4842" cy="49324"/>
            </a:xfrm>
            <a:custGeom>
              <a:avLst/>
              <a:gdLst/>
              <a:ahLst/>
              <a:cxnLst/>
              <a:rect l="l" t="t" r="r" b="b"/>
              <a:pathLst>
                <a:path w="145" h="1477" extrusionOk="0">
                  <a:moveTo>
                    <a:pt x="64" y="0"/>
                  </a:moveTo>
                  <a:cubicBezTo>
                    <a:pt x="32" y="0"/>
                    <a:pt x="0" y="337"/>
                    <a:pt x="0" y="738"/>
                  </a:cubicBezTo>
                  <a:cubicBezTo>
                    <a:pt x="0" y="1139"/>
                    <a:pt x="32" y="1476"/>
                    <a:pt x="64" y="1476"/>
                  </a:cubicBezTo>
                  <a:cubicBezTo>
                    <a:pt x="112" y="1476"/>
                    <a:pt x="145" y="1139"/>
                    <a:pt x="145" y="738"/>
                  </a:cubicBezTo>
                  <a:cubicBezTo>
                    <a:pt x="145" y="337"/>
                    <a:pt x="112"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6"/>
            <p:cNvSpPr/>
            <p:nvPr/>
          </p:nvSpPr>
          <p:spPr>
            <a:xfrm>
              <a:off x="8341388" y="2279689"/>
              <a:ext cx="4842" cy="49324"/>
            </a:xfrm>
            <a:custGeom>
              <a:avLst/>
              <a:gdLst/>
              <a:ahLst/>
              <a:cxnLst/>
              <a:rect l="l" t="t" r="r" b="b"/>
              <a:pathLst>
                <a:path w="145" h="1477" extrusionOk="0">
                  <a:moveTo>
                    <a:pt x="81" y="0"/>
                  </a:moveTo>
                  <a:cubicBezTo>
                    <a:pt x="33" y="0"/>
                    <a:pt x="0" y="337"/>
                    <a:pt x="0" y="738"/>
                  </a:cubicBezTo>
                  <a:cubicBezTo>
                    <a:pt x="0" y="1139"/>
                    <a:pt x="33" y="1476"/>
                    <a:pt x="81" y="1476"/>
                  </a:cubicBezTo>
                  <a:cubicBezTo>
                    <a:pt x="113" y="1476"/>
                    <a:pt x="145" y="1139"/>
                    <a:pt x="145" y="738"/>
                  </a:cubicBezTo>
                  <a:cubicBezTo>
                    <a:pt x="145" y="337"/>
                    <a:pt x="113" y="0"/>
                    <a:pt x="8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6"/>
            <p:cNvSpPr/>
            <p:nvPr/>
          </p:nvSpPr>
          <p:spPr>
            <a:xfrm>
              <a:off x="8093330" y="2303800"/>
              <a:ext cx="199335" cy="4842"/>
            </a:xfrm>
            <a:custGeom>
              <a:avLst/>
              <a:gdLst/>
              <a:ahLst/>
              <a:cxnLst/>
              <a:rect l="l" t="t" r="r" b="b"/>
              <a:pathLst>
                <a:path w="5969" h="145" extrusionOk="0">
                  <a:moveTo>
                    <a:pt x="2984" y="0"/>
                  </a:moveTo>
                  <a:cubicBezTo>
                    <a:pt x="1332" y="0"/>
                    <a:pt x="0" y="32"/>
                    <a:pt x="0" y="80"/>
                  </a:cubicBezTo>
                  <a:cubicBezTo>
                    <a:pt x="0" y="112"/>
                    <a:pt x="1332" y="144"/>
                    <a:pt x="2984" y="144"/>
                  </a:cubicBezTo>
                  <a:cubicBezTo>
                    <a:pt x="4637" y="144"/>
                    <a:pt x="5968" y="112"/>
                    <a:pt x="5968" y="80"/>
                  </a:cubicBezTo>
                  <a:cubicBezTo>
                    <a:pt x="5968" y="32"/>
                    <a:pt x="4637" y="0"/>
                    <a:pt x="29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p:nvPr/>
          </p:nvSpPr>
          <p:spPr>
            <a:xfrm>
              <a:off x="7990440" y="2513821"/>
              <a:ext cx="390621" cy="103959"/>
            </a:xfrm>
            <a:custGeom>
              <a:avLst/>
              <a:gdLst/>
              <a:ahLst/>
              <a:cxnLst/>
              <a:rect l="l" t="t" r="r" b="b"/>
              <a:pathLst>
                <a:path w="11697" h="3113" extrusionOk="0">
                  <a:moveTo>
                    <a:pt x="1" y="0"/>
                  </a:moveTo>
                  <a:lnTo>
                    <a:pt x="1" y="3112"/>
                  </a:lnTo>
                  <a:lnTo>
                    <a:pt x="11697" y="3112"/>
                  </a:lnTo>
                  <a:lnTo>
                    <a:pt x="116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
            <p:cNvSpPr/>
            <p:nvPr/>
          </p:nvSpPr>
          <p:spPr>
            <a:xfrm>
              <a:off x="7991542" y="2522370"/>
              <a:ext cx="394362" cy="90634"/>
            </a:xfrm>
            <a:custGeom>
              <a:avLst/>
              <a:gdLst/>
              <a:ahLst/>
              <a:cxnLst/>
              <a:rect l="l" t="t" r="r" b="b"/>
              <a:pathLst>
                <a:path w="11809" h="2714" extrusionOk="0">
                  <a:moveTo>
                    <a:pt x="6494" y="154"/>
                  </a:moveTo>
                  <a:cubicBezTo>
                    <a:pt x="6583" y="154"/>
                    <a:pt x="6674" y="183"/>
                    <a:pt x="6754" y="241"/>
                  </a:cubicBezTo>
                  <a:cubicBezTo>
                    <a:pt x="6947" y="354"/>
                    <a:pt x="7075" y="546"/>
                    <a:pt x="7123" y="771"/>
                  </a:cubicBezTo>
                  <a:cubicBezTo>
                    <a:pt x="7198" y="1203"/>
                    <a:pt x="7078" y="1636"/>
                    <a:pt x="6778" y="1940"/>
                  </a:cubicBezTo>
                  <a:lnTo>
                    <a:pt x="6778" y="1940"/>
                  </a:lnTo>
                  <a:cubicBezTo>
                    <a:pt x="6568" y="1811"/>
                    <a:pt x="6381" y="1646"/>
                    <a:pt x="6225" y="1445"/>
                  </a:cubicBezTo>
                  <a:cubicBezTo>
                    <a:pt x="6081" y="1284"/>
                    <a:pt x="6000" y="1076"/>
                    <a:pt x="5984" y="851"/>
                  </a:cubicBezTo>
                  <a:cubicBezTo>
                    <a:pt x="5968" y="643"/>
                    <a:pt x="6032" y="418"/>
                    <a:pt x="6193" y="274"/>
                  </a:cubicBezTo>
                  <a:cubicBezTo>
                    <a:pt x="6280" y="195"/>
                    <a:pt x="6386" y="154"/>
                    <a:pt x="6494" y="154"/>
                  </a:cubicBezTo>
                  <a:close/>
                  <a:moveTo>
                    <a:pt x="9312" y="127"/>
                  </a:moveTo>
                  <a:cubicBezTo>
                    <a:pt x="9326" y="127"/>
                    <a:pt x="9340" y="128"/>
                    <a:pt x="9353" y="129"/>
                  </a:cubicBezTo>
                  <a:cubicBezTo>
                    <a:pt x="9658" y="145"/>
                    <a:pt x="9931" y="482"/>
                    <a:pt x="9963" y="819"/>
                  </a:cubicBezTo>
                  <a:cubicBezTo>
                    <a:pt x="9979" y="1204"/>
                    <a:pt x="9851" y="1557"/>
                    <a:pt x="9578" y="1830"/>
                  </a:cubicBezTo>
                  <a:cubicBezTo>
                    <a:pt x="9517" y="1894"/>
                    <a:pt x="9451" y="1953"/>
                    <a:pt x="9381" y="2006"/>
                  </a:cubicBezTo>
                  <a:lnTo>
                    <a:pt x="9381" y="2006"/>
                  </a:lnTo>
                  <a:cubicBezTo>
                    <a:pt x="9201" y="1884"/>
                    <a:pt x="9053" y="1726"/>
                    <a:pt x="8936" y="1557"/>
                  </a:cubicBezTo>
                  <a:cubicBezTo>
                    <a:pt x="8776" y="1300"/>
                    <a:pt x="8712" y="1012"/>
                    <a:pt x="8744" y="723"/>
                  </a:cubicBezTo>
                  <a:cubicBezTo>
                    <a:pt x="8776" y="562"/>
                    <a:pt x="8840" y="418"/>
                    <a:pt x="8936" y="306"/>
                  </a:cubicBezTo>
                  <a:cubicBezTo>
                    <a:pt x="9039" y="203"/>
                    <a:pt x="9168" y="127"/>
                    <a:pt x="9312" y="127"/>
                  </a:cubicBezTo>
                  <a:close/>
                  <a:moveTo>
                    <a:pt x="3584" y="182"/>
                  </a:moveTo>
                  <a:cubicBezTo>
                    <a:pt x="3710" y="182"/>
                    <a:pt x="3837" y="221"/>
                    <a:pt x="3947" y="306"/>
                  </a:cubicBezTo>
                  <a:cubicBezTo>
                    <a:pt x="4203" y="530"/>
                    <a:pt x="4300" y="899"/>
                    <a:pt x="4187" y="1236"/>
                  </a:cubicBezTo>
                  <a:cubicBezTo>
                    <a:pt x="4091" y="1541"/>
                    <a:pt x="3899" y="1814"/>
                    <a:pt x="3642" y="2006"/>
                  </a:cubicBezTo>
                  <a:cubicBezTo>
                    <a:pt x="3620" y="2024"/>
                    <a:pt x="3599" y="2042"/>
                    <a:pt x="3577" y="2060"/>
                  </a:cubicBezTo>
                  <a:lnTo>
                    <a:pt x="3577" y="2060"/>
                  </a:lnTo>
                  <a:cubicBezTo>
                    <a:pt x="3434" y="1939"/>
                    <a:pt x="3310" y="1796"/>
                    <a:pt x="3209" y="1637"/>
                  </a:cubicBezTo>
                  <a:cubicBezTo>
                    <a:pt x="2984" y="1316"/>
                    <a:pt x="2936" y="899"/>
                    <a:pt x="3080" y="530"/>
                  </a:cubicBezTo>
                  <a:cubicBezTo>
                    <a:pt x="3145" y="354"/>
                    <a:pt x="3289" y="225"/>
                    <a:pt x="3465" y="193"/>
                  </a:cubicBezTo>
                  <a:cubicBezTo>
                    <a:pt x="3504" y="186"/>
                    <a:pt x="3544" y="182"/>
                    <a:pt x="3584" y="182"/>
                  </a:cubicBezTo>
                  <a:close/>
                  <a:moveTo>
                    <a:pt x="6450" y="1"/>
                  </a:moveTo>
                  <a:cubicBezTo>
                    <a:pt x="6321" y="17"/>
                    <a:pt x="6193" y="65"/>
                    <a:pt x="6097" y="161"/>
                  </a:cubicBezTo>
                  <a:cubicBezTo>
                    <a:pt x="5904" y="354"/>
                    <a:pt x="5808" y="610"/>
                    <a:pt x="5840" y="867"/>
                  </a:cubicBezTo>
                  <a:cubicBezTo>
                    <a:pt x="5856" y="1108"/>
                    <a:pt x="5952" y="1348"/>
                    <a:pt x="6113" y="1541"/>
                  </a:cubicBezTo>
                  <a:cubicBezTo>
                    <a:pt x="6269" y="1732"/>
                    <a:pt x="6458" y="1899"/>
                    <a:pt x="6670" y="2036"/>
                  </a:cubicBezTo>
                  <a:lnTo>
                    <a:pt x="6670" y="2036"/>
                  </a:lnTo>
                  <a:cubicBezTo>
                    <a:pt x="6323" y="2307"/>
                    <a:pt x="5905" y="2473"/>
                    <a:pt x="5471" y="2504"/>
                  </a:cubicBezTo>
                  <a:cubicBezTo>
                    <a:pt x="5342" y="2523"/>
                    <a:pt x="5211" y="2532"/>
                    <a:pt x="5080" y="2532"/>
                  </a:cubicBezTo>
                  <a:cubicBezTo>
                    <a:pt x="4772" y="2532"/>
                    <a:pt x="4464" y="2481"/>
                    <a:pt x="4171" y="2391"/>
                  </a:cubicBezTo>
                  <a:cubicBezTo>
                    <a:pt x="3985" y="2332"/>
                    <a:pt x="3813" y="2241"/>
                    <a:pt x="3659" y="2126"/>
                  </a:cubicBezTo>
                  <a:lnTo>
                    <a:pt x="3659" y="2126"/>
                  </a:lnTo>
                  <a:cubicBezTo>
                    <a:pt x="3675" y="2113"/>
                    <a:pt x="3691" y="2100"/>
                    <a:pt x="3706" y="2086"/>
                  </a:cubicBezTo>
                  <a:cubicBezTo>
                    <a:pt x="3979" y="1878"/>
                    <a:pt x="4187" y="1589"/>
                    <a:pt x="4300" y="1268"/>
                  </a:cubicBezTo>
                  <a:cubicBezTo>
                    <a:pt x="4428" y="883"/>
                    <a:pt x="4316" y="466"/>
                    <a:pt x="4027" y="209"/>
                  </a:cubicBezTo>
                  <a:cubicBezTo>
                    <a:pt x="3886" y="107"/>
                    <a:pt x="3724" y="55"/>
                    <a:pt x="3558" y="55"/>
                  </a:cubicBezTo>
                  <a:cubicBezTo>
                    <a:pt x="3517" y="55"/>
                    <a:pt x="3475" y="59"/>
                    <a:pt x="3433" y="65"/>
                  </a:cubicBezTo>
                  <a:cubicBezTo>
                    <a:pt x="3225" y="113"/>
                    <a:pt x="3032" y="257"/>
                    <a:pt x="2952" y="466"/>
                  </a:cubicBezTo>
                  <a:cubicBezTo>
                    <a:pt x="2808" y="883"/>
                    <a:pt x="2856" y="1348"/>
                    <a:pt x="3080" y="1717"/>
                  </a:cubicBezTo>
                  <a:cubicBezTo>
                    <a:pt x="3184" y="1883"/>
                    <a:pt x="3311" y="2028"/>
                    <a:pt x="3457" y="2151"/>
                  </a:cubicBezTo>
                  <a:lnTo>
                    <a:pt x="3457" y="2151"/>
                  </a:lnTo>
                  <a:cubicBezTo>
                    <a:pt x="3062" y="2434"/>
                    <a:pt x="2600" y="2604"/>
                    <a:pt x="2102" y="2632"/>
                  </a:cubicBezTo>
                  <a:cubicBezTo>
                    <a:pt x="2066" y="2633"/>
                    <a:pt x="2030" y="2634"/>
                    <a:pt x="1995" y="2634"/>
                  </a:cubicBezTo>
                  <a:cubicBezTo>
                    <a:pt x="1600" y="2634"/>
                    <a:pt x="1220" y="2552"/>
                    <a:pt x="866" y="2375"/>
                  </a:cubicBezTo>
                  <a:cubicBezTo>
                    <a:pt x="529" y="2215"/>
                    <a:pt x="241" y="1990"/>
                    <a:pt x="0" y="1717"/>
                  </a:cubicBezTo>
                  <a:lnTo>
                    <a:pt x="0" y="1717"/>
                  </a:lnTo>
                  <a:cubicBezTo>
                    <a:pt x="0" y="1733"/>
                    <a:pt x="16" y="1750"/>
                    <a:pt x="32" y="1766"/>
                  </a:cubicBezTo>
                  <a:cubicBezTo>
                    <a:pt x="80" y="1830"/>
                    <a:pt x="128" y="1878"/>
                    <a:pt x="177" y="1926"/>
                  </a:cubicBezTo>
                  <a:cubicBezTo>
                    <a:pt x="369" y="2135"/>
                    <a:pt x="594" y="2295"/>
                    <a:pt x="834" y="2423"/>
                  </a:cubicBezTo>
                  <a:cubicBezTo>
                    <a:pt x="1207" y="2617"/>
                    <a:pt x="1607" y="2714"/>
                    <a:pt x="2009" y="2714"/>
                  </a:cubicBezTo>
                  <a:cubicBezTo>
                    <a:pt x="2040" y="2714"/>
                    <a:pt x="2071" y="2713"/>
                    <a:pt x="2102" y="2712"/>
                  </a:cubicBezTo>
                  <a:cubicBezTo>
                    <a:pt x="2625" y="2698"/>
                    <a:pt x="3123" y="2522"/>
                    <a:pt x="3541" y="2217"/>
                  </a:cubicBezTo>
                  <a:lnTo>
                    <a:pt x="3541" y="2217"/>
                  </a:lnTo>
                  <a:cubicBezTo>
                    <a:pt x="3715" y="2347"/>
                    <a:pt x="3911" y="2449"/>
                    <a:pt x="4123" y="2520"/>
                  </a:cubicBezTo>
                  <a:cubicBezTo>
                    <a:pt x="4441" y="2622"/>
                    <a:pt x="4768" y="2676"/>
                    <a:pt x="5090" y="2676"/>
                  </a:cubicBezTo>
                  <a:cubicBezTo>
                    <a:pt x="5223" y="2676"/>
                    <a:pt x="5356" y="2667"/>
                    <a:pt x="5487" y="2648"/>
                  </a:cubicBezTo>
                  <a:cubicBezTo>
                    <a:pt x="5968" y="2616"/>
                    <a:pt x="6433" y="2423"/>
                    <a:pt x="6802" y="2119"/>
                  </a:cubicBezTo>
                  <a:cubicBezTo>
                    <a:pt x="6803" y="2118"/>
                    <a:pt x="6804" y="2117"/>
                    <a:pt x="6805" y="2117"/>
                  </a:cubicBezTo>
                  <a:lnTo>
                    <a:pt x="6805" y="2117"/>
                  </a:lnTo>
                  <a:cubicBezTo>
                    <a:pt x="6946" y="2195"/>
                    <a:pt x="7096" y="2261"/>
                    <a:pt x="7252" y="2311"/>
                  </a:cubicBezTo>
                  <a:cubicBezTo>
                    <a:pt x="7587" y="2427"/>
                    <a:pt x="7933" y="2481"/>
                    <a:pt x="8289" y="2481"/>
                  </a:cubicBezTo>
                  <a:cubicBezTo>
                    <a:pt x="8376" y="2481"/>
                    <a:pt x="8463" y="2478"/>
                    <a:pt x="8551" y="2471"/>
                  </a:cubicBezTo>
                  <a:cubicBezTo>
                    <a:pt x="8873" y="2436"/>
                    <a:pt x="9177" y="2320"/>
                    <a:pt x="9431" y="2131"/>
                  </a:cubicBezTo>
                  <a:lnTo>
                    <a:pt x="9431" y="2131"/>
                  </a:lnTo>
                  <a:cubicBezTo>
                    <a:pt x="9442" y="2138"/>
                    <a:pt x="9454" y="2144"/>
                    <a:pt x="9466" y="2151"/>
                  </a:cubicBezTo>
                  <a:cubicBezTo>
                    <a:pt x="9767" y="2295"/>
                    <a:pt x="10094" y="2367"/>
                    <a:pt x="10422" y="2367"/>
                  </a:cubicBezTo>
                  <a:cubicBezTo>
                    <a:pt x="10532" y="2367"/>
                    <a:pt x="10641" y="2359"/>
                    <a:pt x="10749" y="2343"/>
                  </a:cubicBezTo>
                  <a:cubicBezTo>
                    <a:pt x="11022" y="2295"/>
                    <a:pt x="11295" y="2215"/>
                    <a:pt x="11551" y="2102"/>
                  </a:cubicBezTo>
                  <a:cubicBezTo>
                    <a:pt x="11632" y="2070"/>
                    <a:pt x="11696" y="2038"/>
                    <a:pt x="11744" y="2022"/>
                  </a:cubicBezTo>
                  <a:cubicBezTo>
                    <a:pt x="11760" y="2006"/>
                    <a:pt x="11792" y="2006"/>
                    <a:pt x="11808" y="1990"/>
                  </a:cubicBezTo>
                  <a:cubicBezTo>
                    <a:pt x="11808" y="1988"/>
                    <a:pt x="11806" y="1987"/>
                    <a:pt x="11803" y="1987"/>
                  </a:cubicBezTo>
                  <a:cubicBezTo>
                    <a:pt x="11781" y="1987"/>
                    <a:pt x="11689" y="2031"/>
                    <a:pt x="11535" y="2086"/>
                  </a:cubicBezTo>
                  <a:cubicBezTo>
                    <a:pt x="11279" y="2183"/>
                    <a:pt x="11022" y="2247"/>
                    <a:pt x="10749" y="2279"/>
                  </a:cubicBezTo>
                  <a:cubicBezTo>
                    <a:pt x="10645" y="2295"/>
                    <a:pt x="10540" y="2303"/>
                    <a:pt x="10434" y="2303"/>
                  </a:cubicBezTo>
                  <a:cubicBezTo>
                    <a:pt x="10118" y="2303"/>
                    <a:pt x="9803" y="2231"/>
                    <a:pt x="9514" y="2086"/>
                  </a:cubicBezTo>
                  <a:cubicBezTo>
                    <a:pt x="9509" y="2084"/>
                    <a:pt x="9504" y="2081"/>
                    <a:pt x="9499" y="2078"/>
                  </a:cubicBezTo>
                  <a:lnTo>
                    <a:pt x="9499" y="2078"/>
                  </a:lnTo>
                  <a:cubicBezTo>
                    <a:pt x="9561" y="2027"/>
                    <a:pt x="9620" y="1971"/>
                    <a:pt x="9674" y="1910"/>
                  </a:cubicBezTo>
                  <a:cubicBezTo>
                    <a:pt x="9963" y="1621"/>
                    <a:pt x="10107" y="1220"/>
                    <a:pt x="10075" y="803"/>
                  </a:cubicBezTo>
                  <a:cubicBezTo>
                    <a:pt x="10059" y="610"/>
                    <a:pt x="9979" y="434"/>
                    <a:pt x="9851" y="274"/>
                  </a:cubicBezTo>
                  <a:cubicBezTo>
                    <a:pt x="9722" y="129"/>
                    <a:pt x="9546" y="33"/>
                    <a:pt x="9353" y="17"/>
                  </a:cubicBezTo>
                  <a:cubicBezTo>
                    <a:pt x="9337" y="15"/>
                    <a:pt x="9321" y="15"/>
                    <a:pt x="9305" y="15"/>
                  </a:cubicBezTo>
                  <a:cubicBezTo>
                    <a:pt x="9132" y="15"/>
                    <a:pt x="8974" y="94"/>
                    <a:pt x="8856" y="241"/>
                  </a:cubicBezTo>
                  <a:cubicBezTo>
                    <a:pt x="8744" y="370"/>
                    <a:pt x="8680" y="530"/>
                    <a:pt x="8647" y="707"/>
                  </a:cubicBezTo>
                  <a:cubicBezTo>
                    <a:pt x="8599" y="1012"/>
                    <a:pt x="8680" y="1332"/>
                    <a:pt x="8856" y="1605"/>
                  </a:cubicBezTo>
                  <a:cubicBezTo>
                    <a:pt x="8981" y="1780"/>
                    <a:pt x="9135" y="1936"/>
                    <a:pt x="9311" y="2057"/>
                  </a:cubicBezTo>
                  <a:lnTo>
                    <a:pt x="9311" y="2057"/>
                  </a:lnTo>
                  <a:cubicBezTo>
                    <a:pt x="9083" y="2211"/>
                    <a:pt x="8817" y="2305"/>
                    <a:pt x="8535" y="2327"/>
                  </a:cubicBezTo>
                  <a:cubicBezTo>
                    <a:pt x="8443" y="2338"/>
                    <a:pt x="8350" y="2343"/>
                    <a:pt x="8256" y="2343"/>
                  </a:cubicBezTo>
                  <a:cubicBezTo>
                    <a:pt x="7928" y="2343"/>
                    <a:pt x="7596" y="2279"/>
                    <a:pt x="7284" y="2167"/>
                  </a:cubicBezTo>
                  <a:cubicBezTo>
                    <a:pt x="7153" y="2126"/>
                    <a:pt x="7027" y="2075"/>
                    <a:pt x="6907" y="2013"/>
                  </a:cubicBezTo>
                  <a:lnTo>
                    <a:pt x="6907" y="2013"/>
                  </a:lnTo>
                  <a:cubicBezTo>
                    <a:pt x="7219" y="1667"/>
                    <a:pt x="7355" y="1203"/>
                    <a:pt x="7268" y="739"/>
                  </a:cubicBezTo>
                  <a:cubicBezTo>
                    <a:pt x="7220" y="482"/>
                    <a:pt x="7059" y="257"/>
                    <a:pt x="6835" y="113"/>
                  </a:cubicBezTo>
                  <a:cubicBezTo>
                    <a:pt x="6722" y="33"/>
                    <a:pt x="6594" y="1"/>
                    <a:pt x="64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6"/>
            <p:cNvSpPr/>
            <p:nvPr/>
          </p:nvSpPr>
          <p:spPr>
            <a:xfrm>
              <a:off x="8025271" y="2332186"/>
              <a:ext cx="355790" cy="181134"/>
            </a:xfrm>
            <a:custGeom>
              <a:avLst/>
              <a:gdLst/>
              <a:ahLst/>
              <a:cxnLst/>
              <a:rect l="l" t="t" r="r" b="b"/>
              <a:pathLst>
                <a:path w="10654" h="5424" extrusionOk="0">
                  <a:moveTo>
                    <a:pt x="1" y="0"/>
                  </a:moveTo>
                  <a:lnTo>
                    <a:pt x="1" y="5423"/>
                  </a:lnTo>
                  <a:lnTo>
                    <a:pt x="10654" y="5423"/>
                  </a:lnTo>
                  <a:lnTo>
                    <a:pt x="1065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6"/>
            <p:cNvSpPr/>
            <p:nvPr/>
          </p:nvSpPr>
          <p:spPr>
            <a:xfrm>
              <a:off x="8082075" y="2338598"/>
              <a:ext cx="4842" cy="175257"/>
            </a:xfrm>
            <a:custGeom>
              <a:avLst/>
              <a:gdLst/>
              <a:ahLst/>
              <a:cxnLst/>
              <a:rect l="l" t="t" r="r" b="b"/>
              <a:pathLst>
                <a:path w="145" h="5248" extrusionOk="0">
                  <a:moveTo>
                    <a:pt x="65" y="1"/>
                  </a:moveTo>
                  <a:cubicBezTo>
                    <a:pt x="32" y="1"/>
                    <a:pt x="0" y="1172"/>
                    <a:pt x="0" y="2632"/>
                  </a:cubicBezTo>
                  <a:cubicBezTo>
                    <a:pt x="0" y="4076"/>
                    <a:pt x="32" y="5247"/>
                    <a:pt x="65" y="5247"/>
                  </a:cubicBezTo>
                  <a:cubicBezTo>
                    <a:pt x="113" y="5247"/>
                    <a:pt x="145" y="4076"/>
                    <a:pt x="145" y="2632"/>
                  </a:cubicBezTo>
                  <a:cubicBezTo>
                    <a:pt x="145" y="1172"/>
                    <a:pt x="113" y="1"/>
                    <a:pt x="6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6"/>
            <p:cNvSpPr/>
            <p:nvPr/>
          </p:nvSpPr>
          <p:spPr>
            <a:xfrm>
              <a:off x="8108858" y="2336461"/>
              <a:ext cx="4842" cy="173086"/>
            </a:xfrm>
            <a:custGeom>
              <a:avLst/>
              <a:gdLst/>
              <a:ahLst/>
              <a:cxnLst/>
              <a:rect l="l" t="t" r="r" b="b"/>
              <a:pathLst>
                <a:path w="145" h="5183" extrusionOk="0">
                  <a:moveTo>
                    <a:pt x="81" y="1"/>
                  </a:moveTo>
                  <a:cubicBezTo>
                    <a:pt x="33" y="1"/>
                    <a:pt x="1" y="1156"/>
                    <a:pt x="1" y="2584"/>
                  </a:cubicBezTo>
                  <a:cubicBezTo>
                    <a:pt x="1" y="4012"/>
                    <a:pt x="33" y="5183"/>
                    <a:pt x="81" y="5183"/>
                  </a:cubicBezTo>
                  <a:cubicBezTo>
                    <a:pt x="113" y="5183"/>
                    <a:pt x="145" y="4012"/>
                    <a:pt x="145" y="2584"/>
                  </a:cubicBezTo>
                  <a:cubicBezTo>
                    <a:pt x="145" y="1156"/>
                    <a:pt x="113" y="1"/>
                    <a:pt x="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6"/>
            <p:cNvSpPr/>
            <p:nvPr/>
          </p:nvSpPr>
          <p:spPr>
            <a:xfrm>
              <a:off x="8338182" y="2330583"/>
              <a:ext cx="4842" cy="182170"/>
            </a:xfrm>
            <a:custGeom>
              <a:avLst/>
              <a:gdLst/>
              <a:ahLst/>
              <a:cxnLst/>
              <a:rect l="l" t="t" r="r" b="b"/>
              <a:pathLst>
                <a:path w="145" h="5455" extrusionOk="0">
                  <a:moveTo>
                    <a:pt x="80" y="0"/>
                  </a:moveTo>
                  <a:cubicBezTo>
                    <a:pt x="32" y="0"/>
                    <a:pt x="0" y="1220"/>
                    <a:pt x="0" y="2728"/>
                  </a:cubicBezTo>
                  <a:cubicBezTo>
                    <a:pt x="0" y="4236"/>
                    <a:pt x="32" y="5455"/>
                    <a:pt x="80" y="5455"/>
                  </a:cubicBezTo>
                  <a:cubicBezTo>
                    <a:pt x="112" y="5455"/>
                    <a:pt x="145" y="4236"/>
                    <a:pt x="145" y="2728"/>
                  </a:cubicBezTo>
                  <a:cubicBezTo>
                    <a:pt x="145" y="1220"/>
                    <a:pt x="112" y="0"/>
                    <a:pt x="8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6"/>
            <p:cNvSpPr/>
            <p:nvPr/>
          </p:nvSpPr>
          <p:spPr>
            <a:xfrm>
              <a:off x="8306557" y="2333255"/>
              <a:ext cx="4842" cy="177361"/>
            </a:xfrm>
            <a:custGeom>
              <a:avLst/>
              <a:gdLst/>
              <a:ahLst/>
              <a:cxnLst/>
              <a:rect l="l" t="t" r="r" b="b"/>
              <a:pathLst>
                <a:path w="145" h="5311" extrusionOk="0">
                  <a:moveTo>
                    <a:pt x="65" y="0"/>
                  </a:moveTo>
                  <a:cubicBezTo>
                    <a:pt x="33" y="0"/>
                    <a:pt x="1" y="1188"/>
                    <a:pt x="1" y="2648"/>
                  </a:cubicBezTo>
                  <a:cubicBezTo>
                    <a:pt x="1" y="4124"/>
                    <a:pt x="33" y="5311"/>
                    <a:pt x="65" y="5311"/>
                  </a:cubicBezTo>
                  <a:cubicBezTo>
                    <a:pt x="113" y="5311"/>
                    <a:pt x="145" y="4124"/>
                    <a:pt x="145" y="2648"/>
                  </a:cubicBezTo>
                  <a:cubicBezTo>
                    <a:pt x="145" y="1188"/>
                    <a:pt x="113" y="0"/>
                    <a:pt x="6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6"/>
            <p:cNvSpPr/>
            <p:nvPr/>
          </p:nvSpPr>
          <p:spPr>
            <a:xfrm>
              <a:off x="7881171" y="2615075"/>
              <a:ext cx="529378" cy="1712329"/>
            </a:xfrm>
            <a:custGeom>
              <a:avLst/>
              <a:gdLst/>
              <a:ahLst/>
              <a:cxnLst/>
              <a:rect l="l" t="t" r="r" b="b"/>
              <a:pathLst>
                <a:path w="15852" h="51275" extrusionOk="0">
                  <a:moveTo>
                    <a:pt x="0" y="0"/>
                  </a:moveTo>
                  <a:lnTo>
                    <a:pt x="0" y="51275"/>
                  </a:lnTo>
                  <a:lnTo>
                    <a:pt x="15851" y="51275"/>
                  </a:lnTo>
                  <a:lnTo>
                    <a:pt x="158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6"/>
            <p:cNvSpPr/>
            <p:nvPr/>
          </p:nvSpPr>
          <p:spPr>
            <a:xfrm>
              <a:off x="8410515" y="2615609"/>
              <a:ext cx="448996" cy="1711794"/>
            </a:xfrm>
            <a:custGeom>
              <a:avLst/>
              <a:gdLst/>
              <a:ahLst/>
              <a:cxnLst/>
              <a:rect l="l" t="t" r="r" b="b"/>
              <a:pathLst>
                <a:path w="13445" h="51259" extrusionOk="0">
                  <a:moveTo>
                    <a:pt x="0" y="0"/>
                  </a:moveTo>
                  <a:lnTo>
                    <a:pt x="0" y="51259"/>
                  </a:lnTo>
                  <a:lnTo>
                    <a:pt x="13444" y="51259"/>
                  </a:lnTo>
                  <a:lnTo>
                    <a:pt x="1344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6"/>
            <p:cNvSpPr/>
            <p:nvPr/>
          </p:nvSpPr>
          <p:spPr>
            <a:xfrm>
              <a:off x="7922414" y="2684704"/>
              <a:ext cx="424885" cy="368647"/>
            </a:xfrm>
            <a:custGeom>
              <a:avLst/>
              <a:gdLst/>
              <a:ahLst/>
              <a:cxnLst/>
              <a:rect l="l" t="t" r="r" b="b"/>
              <a:pathLst>
                <a:path w="12723" h="11039" extrusionOk="0">
                  <a:moveTo>
                    <a:pt x="0" y="1"/>
                  </a:moveTo>
                  <a:lnTo>
                    <a:pt x="0" y="11039"/>
                  </a:lnTo>
                  <a:lnTo>
                    <a:pt x="12723" y="11039"/>
                  </a:lnTo>
                  <a:lnTo>
                    <a:pt x="127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6"/>
            <p:cNvSpPr/>
            <p:nvPr/>
          </p:nvSpPr>
          <p:spPr>
            <a:xfrm>
              <a:off x="7922414" y="3095128"/>
              <a:ext cx="424885" cy="369182"/>
            </a:xfrm>
            <a:custGeom>
              <a:avLst/>
              <a:gdLst/>
              <a:ahLst/>
              <a:cxnLst/>
              <a:rect l="l" t="t" r="r" b="b"/>
              <a:pathLst>
                <a:path w="12723" h="11055" extrusionOk="0">
                  <a:moveTo>
                    <a:pt x="0" y="0"/>
                  </a:moveTo>
                  <a:lnTo>
                    <a:pt x="0" y="11054"/>
                  </a:lnTo>
                  <a:lnTo>
                    <a:pt x="12723" y="11054"/>
                  </a:lnTo>
                  <a:lnTo>
                    <a:pt x="127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6"/>
            <p:cNvSpPr/>
            <p:nvPr/>
          </p:nvSpPr>
          <p:spPr>
            <a:xfrm>
              <a:off x="7922414" y="3506054"/>
              <a:ext cx="424885" cy="368647"/>
            </a:xfrm>
            <a:custGeom>
              <a:avLst/>
              <a:gdLst/>
              <a:ahLst/>
              <a:cxnLst/>
              <a:rect l="l" t="t" r="r" b="b"/>
              <a:pathLst>
                <a:path w="12723" h="11039" extrusionOk="0">
                  <a:moveTo>
                    <a:pt x="0" y="0"/>
                  </a:moveTo>
                  <a:lnTo>
                    <a:pt x="0" y="11038"/>
                  </a:lnTo>
                  <a:lnTo>
                    <a:pt x="12723" y="11038"/>
                  </a:lnTo>
                  <a:lnTo>
                    <a:pt x="127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6"/>
            <p:cNvSpPr/>
            <p:nvPr/>
          </p:nvSpPr>
          <p:spPr>
            <a:xfrm>
              <a:off x="7922414" y="3916445"/>
              <a:ext cx="424885" cy="369182"/>
            </a:xfrm>
            <a:custGeom>
              <a:avLst/>
              <a:gdLst/>
              <a:ahLst/>
              <a:cxnLst/>
              <a:rect l="l" t="t" r="r" b="b"/>
              <a:pathLst>
                <a:path w="12723" h="11055" extrusionOk="0">
                  <a:moveTo>
                    <a:pt x="0" y="1"/>
                  </a:moveTo>
                  <a:lnTo>
                    <a:pt x="0" y="11055"/>
                  </a:lnTo>
                  <a:lnTo>
                    <a:pt x="12723" y="11055"/>
                  </a:lnTo>
                  <a:lnTo>
                    <a:pt x="127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6"/>
            <p:cNvSpPr/>
            <p:nvPr/>
          </p:nvSpPr>
          <p:spPr>
            <a:xfrm>
              <a:off x="8100276" y="2737768"/>
              <a:ext cx="34330" cy="29722"/>
            </a:xfrm>
            <a:custGeom>
              <a:avLst/>
              <a:gdLst/>
              <a:ahLst/>
              <a:cxnLst/>
              <a:rect l="l" t="t" r="r" b="b"/>
              <a:pathLst>
                <a:path w="1028" h="890" extrusionOk="0">
                  <a:moveTo>
                    <a:pt x="594" y="0"/>
                  </a:moveTo>
                  <a:cubicBezTo>
                    <a:pt x="193" y="0"/>
                    <a:pt x="1" y="482"/>
                    <a:pt x="290" y="754"/>
                  </a:cubicBezTo>
                  <a:cubicBezTo>
                    <a:pt x="378" y="848"/>
                    <a:pt x="487" y="889"/>
                    <a:pt x="593" y="889"/>
                  </a:cubicBezTo>
                  <a:cubicBezTo>
                    <a:pt x="815" y="889"/>
                    <a:pt x="1028" y="710"/>
                    <a:pt x="1028" y="449"/>
                  </a:cubicBezTo>
                  <a:cubicBezTo>
                    <a:pt x="1028" y="209"/>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6"/>
            <p:cNvSpPr/>
            <p:nvPr/>
          </p:nvSpPr>
          <p:spPr>
            <a:xfrm>
              <a:off x="8100276" y="3153503"/>
              <a:ext cx="34330" cy="29488"/>
            </a:xfrm>
            <a:custGeom>
              <a:avLst/>
              <a:gdLst/>
              <a:ahLst/>
              <a:cxnLst/>
              <a:rect l="l" t="t" r="r" b="b"/>
              <a:pathLst>
                <a:path w="1028" h="883" extrusionOk="0">
                  <a:moveTo>
                    <a:pt x="594" y="1"/>
                  </a:moveTo>
                  <a:cubicBezTo>
                    <a:pt x="193" y="1"/>
                    <a:pt x="1" y="466"/>
                    <a:pt x="290" y="755"/>
                  </a:cubicBezTo>
                  <a:cubicBezTo>
                    <a:pt x="377" y="843"/>
                    <a:pt x="485" y="882"/>
                    <a:pt x="591" y="882"/>
                  </a:cubicBezTo>
                  <a:cubicBezTo>
                    <a:pt x="814" y="882"/>
                    <a:pt x="1028" y="706"/>
                    <a:pt x="1028" y="434"/>
                  </a:cubicBezTo>
                  <a:cubicBezTo>
                    <a:pt x="1028" y="193"/>
                    <a:pt x="835" y="1"/>
                    <a:pt x="59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6"/>
            <p:cNvSpPr/>
            <p:nvPr/>
          </p:nvSpPr>
          <p:spPr>
            <a:xfrm>
              <a:off x="8100276" y="3568736"/>
              <a:ext cx="34330" cy="29488"/>
            </a:xfrm>
            <a:custGeom>
              <a:avLst/>
              <a:gdLst/>
              <a:ahLst/>
              <a:cxnLst/>
              <a:rect l="l" t="t" r="r" b="b"/>
              <a:pathLst>
                <a:path w="1028" h="883" extrusionOk="0">
                  <a:moveTo>
                    <a:pt x="594" y="0"/>
                  </a:moveTo>
                  <a:cubicBezTo>
                    <a:pt x="193" y="0"/>
                    <a:pt x="1" y="482"/>
                    <a:pt x="290" y="755"/>
                  </a:cubicBezTo>
                  <a:cubicBezTo>
                    <a:pt x="378" y="843"/>
                    <a:pt x="487" y="882"/>
                    <a:pt x="593" y="882"/>
                  </a:cubicBezTo>
                  <a:cubicBezTo>
                    <a:pt x="815" y="882"/>
                    <a:pt x="1028" y="710"/>
                    <a:pt x="1028" y="450"/>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6"/>
            <p:cNvSpPr/>
            <p:nvPr/>
          </p:nvSpPr>
          <p:spPr>
            <a:xfrm>
              <a:off x="8100276" y="3984504"/>
              <a:ext cx="34330" cy="29287"/>
            </a:xfrm>
            <a:custGeom>
              <a:avLst/>
              <a:gdLst/>
              <a:ahLst/>
              <a:cxnLst/>
              <a:rect l="l" t="t" r="r" b="b"/>
              <a:pathLst>
                <a:path w="1028" h="877" extrusionOk="0">
                  <a:moveTo>
                    <a:pt x="594" y="0"/>
                  </a:moveTo>
                  <a:cubicBezTo>
                    <a:pt x="193" y="0"/>
                    <a:pt x="1" y="465"/>
                    <a:pt x="290" y="738"/>
                  </a:cubicBezTo>
                  <a:cubicBezTo>
                    <a:pt x="380" y="834"/>
                    <a:pt x="491" y="877"/>
                    <a:pt x="600" y="877"/>
                  </a:cubicBezTo>
                  <a:cubicBezTo>
                    <a:pt x="819" y="877"/>
                    <a:pt x="1028" y="702"/>
                    <a:pt x="1028" y="433"/>
                  </a:cubicBezTo>
                  <a:cubicBezTo>
                    <a:pt x="1028" y="193"/>
                    <a:pt x="835" y="0"/>
                    <a:pt x="59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6"/>
            <p:cNvSpPr/>
            <p:nvPr/>
          </p:nvSpPr>
          <p:spPr>
            <a:xfrm>
              <a:off x="7881171" y="4327370"/>
              <a:ext cx="61113" cy="343468"/>
            </a:xfrm>
            <a:custGeom>
              <a:avLst/>
              <a:gdLst/>
              <a:ahLst/>
              <a:cxnLst/>
              <a:rect l="l" t="t" r="r" b="b"/>
              <a:pathLst>
                <a:path w="1830" h="10285" extrusionOk="0">
                  <a:moveTo>
                    <a:pt x="0" y="1"/>
                  </a:moveTo>
                  <a:lnTo>
                    <a:pt x="0" y="10285"/>
                  </a:lnTo>
                  <a:lnTo>
                    <a:pt x="1829" y="10285"/>
                  </a:lnTo>
                  <a:lnTo>
                    <a:pt x="182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6"/>
            <p:cNvSpPr/>
            <p:nvPr/>
          </p:nvSpPr>
          <p:spPr>
            <a:xfrm>
              <a:off x="8347265"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6"/>
            <p:cNvSpPr/>
            <p:nvPr/>
          </p:nvSpPr>
          <p:spPr>
            <a:xfrm>
              <a:off x="8791953" y="4327370"/>
              <a:ext cx="61113" cy="343468"/>
            </a:xfrm>
            <a:custGeom>
              <a:avLst/>
              <a:gdLst/>
              <a:ahLst/>
              <a:cxnLst/>
              <a:rect l="l" t="t" r="r" b="b"/>
              <a:pathLst>
                <a:path w="1830" h="10285" extrusionOk="0">
                  <a:moveTo>
                    <a:pt x="1" y="1"/>
                  </a:moveTo>
                  <a:lnTo>
                    <a:pt x="1" y="10285"/>
                  </a:lnTo>
                  <a:lnTo>
                    <a:pt x="1830" y="10285"/>
                  </a:lnTo>
                  <a:lnTo>
                    <a:pt x="183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715946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360"/>
        <p:cNvGrpSpPr/>
        <p:nvPr/>
      </p:nvGrpSpPr>
      <p:grpSpPr>
        <a:xfrm>
          <a:off x="0" y="0"/>
          <a:ext cx="0" cy="0"/>
          <a:chOff x="0" y="0"/>
          <a:chExt cx="0" cy="0"/>
        </a:xfrm>
      </p:grpSpPr>
      <p:sp>
        <p:nvSpPr>
          <p:cNvPr id="361" name="Google Shape;361;p1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7"/>
          <p:cNvSpPr txBox="1">
            <a:spLocks noGrp="1"/>
          </p:cNvSpPr>
          <p:nvPr>
            <p:ph type="title"/>
          </p:nvPr>
        </p:nvSpPr>
        <p:spPr>
          <a:xfrm>
            <a:off x="2030400" y="4089600"/>
            <a:ext cx="3412800" cy="51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63" name="Google Shape;363;p17"/>
          <p:cNvSpPr txBox="1">
            <a:spLocks noGrp="1"/>
          </p:cNvSpPr>
          <p:nvPr>
            <p:ph type="subTitle" idx="1"/>
          </p:nvPr>
        </p:nvSpPr>
        <p:spPr>
          <a:xfrm>
            <a:off x="2030400" y="2937600"/>
            <a:ext cx="3412800" cy="1152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100"/>
              <a:buNone/>
              <a:defRPr sz="12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64" name="Google Shape;364;p17"/>
          <p:cNvGrpSpPr/>
          <p:nvPr/>
        </p:nvGrpSpPr>
        <p:grpSpPr>
          <a:xfrm>
            <a:off x="1945085" y="396919"/>
            <a:ext cx="1483402" cy="2385706"/>
            <a:chOff x="1945085" y="396919"/>
            <a:chExt cx="1483402" cy="2385706"/>
          </a:xfrm>
        </p:grpSpPr>
        <p:sp>
          <p:nvSpPr>
            <p:cNvPr id="365" name="Google Shape;365;p17"/>
            <p:cNvSpPr/>
            <p:nvPr/>
          </p:nvSpPr>
          <p:spPr>
            <a:xfrm>
              <a:off x="2062901" y="481499"/>
              <a:ext cx="1272930" cy="2227219"/>
            </a:xfrm>
            <a:custGeom>
              <a:avLst/>
              <a:gdLst/>
              <a:ahLst/>
              <a:cxnLst/>
              <a:rect l="l" t="t" r="r" b="b"/>
              <a:pathLst>
                <a:path w="39717" h="69492" extrusionOk="0">
                  <a:moveTo>
                    <a:pt x="0" y="1"/>
                  </a:moveTo>
                  <a:lnTo>
                    <a:pt x="0"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7"/>
            <p:cNvSpPr/>
            <p:nvPr/>
          </p:nvSpPr>
          <p:spPr>
            <a:xfrm>
              <a:off x="2044151" y="456339"/>
              <a:ext cx="632475" cy="2273787"/>
            </a:xfrm>
            <a:custGeom>
              <a:avLst/>
              <a:gdLst/>
              <a:ahLst/>
              <a:cxnLst/>
              <a:rect l="l" t="t" r="r" b="b"/>
              <a:pathLst>
                <a:path w="19734" h="70945" extrusionOk="0">
                  <a:moveTo>
                    <a:pt x="1" y="1"/>
                  </a:moveTo>
                  <a:lnTo>
                    <a:pt x="1" y="70945"/>
                  </a:lnTo>
                  <a:lnTo>
                    <a:pt x="12966" y="70945"/>
                  </a:lnTo>
                  <a:cubicBezTo>
                    <a:pt x="12966" y="70945"/>
                    <a:pt x="8606"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7"/>
            <p:cNvSpPr/>
            <p:nvPr/>
          </p:nvSpPr>
          <p:spPr>
            <a:xfrm>
              <a:off x="2722105" y="452045"/>
              <a:ext cx="632475" cy="2273819"/>
            </a:xfrm>
            <a:custGeom>
              <a:avLst/>
              <a:gdLst/>
              <a:ahLst/>
              <a:cxnLst/>
              <a:rect l="l" t="t" r="r" b="b"/>
              <a:pathLst>
                <a:path w="19734" h="70946" extrusionOk="0">
                  <a:moveTo>
                    <a:pt x="1" y="1"/>
                  </a:moveTo>
                  <a:cubicBezTo>
                    <a:pt x="402" y="26467"/>
                    <a:pt x="13401" y="36242"/>
                    <a:pt x="13401" y="36242"/>
                  </a:cubicBezTo>
                  <a:cubicBezTo>
                    <a:pt x="11129" y="39684"/>
                    <a:pt x="6768" y="70945"/>
                    <a:pt x="6768"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7"/>
            <p:cNvSpPr/>
            <p:nvPr/>
          </p:nvSpPr>
          <p:spPr>
            <a:xfrm>
              <a:off x="1945085" y="396919"/>
              <a:ext cx="1483402" cy="2385706"/>
            </a:xfrm>
            <a:custGeom>
              <a:avLst/>
              <a:gdLst/>
              <a:ahLst/>
              <a:cxnLst/>
              <a:rect l="l" t="t" r="r" b="b"/>
              <a:pathLst>
                <a:path w="46284" h="74437" extrusionOk="0">
                  <a:moveTo>
                    <a:pt x="11663" y="2640"/>
                  </a:moveTo>
                  <a:lnTo>
                    <a:pt x="11663" y="18747"/>
                  </a:lnTo>
                  <a:lnTo>
                    <a:pt x="3676" y="18747"/>
                  </a:lnTo>
                  <a:lnTo>
                    <a:pt x="3676" y="2640"/>
                  </a:lnTo>
                  <a:close/>
                  <a:moveTo>
                    <a:pt x="22540" y="2640"/>
                  </a:moveTo>
                  <a:lnTo>
                    <a:pt x="22540" y="18747"/>
                  </a:lnTo>
                  <a:lnTo>
                    <a:pt x="12014" y="18747"/>
                  </a:lnTo>
                  <a:lnTo>
                    <a:pt x="12014" y="2640"/>
                  </a:lnTo>
                  <a:close/>
                  <a:moveTo>
                    <a:pt x="33802" y="2640"/>
                  </a:moveTo>
                  <a:lnTo>
                    <a:pt x="33802" y="18747"/>
                  </a:lnTo>
                  <a:lnTo>
                    <a:pt x="23810" y="18747"/>
                  </a:lnTo>
                  <a:lnTo>
                    <a:pt x="23810" y="2640"/>
                  </a:lnTo>
                  <a:close/>
                  <a:moveTo>
                    <a:pt x="42607" y="2640"/>
                  </a:moveTo>
                  <a:lnTo>
                    <a:pt x="42607" y="18747"/>
                  </a:lnTo>
                  <a:lnTo>
                    <a:pt x="34153" y="18747"/>
                  </a:lnTo>
                  <a:lnTo>
                    <a:pt x="34153" y="2640"/>
                  </a:lnTo>
                  <a:close/>
                  <a:moveTo>
                    <a:pt x="11663" y="19064"/>
                  </a:moveTo>
                  <a:lnTo>
                    <a:pt x="11663" y="37394"/>
                  </a:lnTo>
                  <a:lnTo>
                    <a:pt x="3676" y="37394"/>
                  </a:lnTo>
                  <a:lnTo>
                    <a:pt x="3676" y="19064"/>
                  </a:lnTo>
                  <a:close/>
                  <a:moveTo>
                    <a:pt x="22540" y="19064"/>
                  </a:moveTo>
                  <a:lnTo>
                    <a:pt x="22540" y="37394"/>
                  </a:lnTo>
                  <a:lnTo>
                    <a:pt x="12014" y="37394"/>
                  </a:lnTo>
                  <a:lnTo>
                    <a:pt x="12014" y="19064"/>
                  </a:lnTo>
                  <a:close/>
                  <a:moveTo>
                    <a:pt x="33802" y="19064"/>
                  </a:moveTo>
                  <a:lnTo>
                    <a:pt x="33802" y="37394"/>
                  </a:lnTo>
                  <a:lnTo>
                    <a:pt x="23810" y="37394"/>
                  </a:lnTo>
                  <a:lnTo>
                    <a:pt x="23810" y="19064"/>
                  </a:lnTo>
                  <a:close/>
                  <a:moveTo>
                    <a:pt x="42607" y="19064"/>
                  </a:moveTo>
                  <a:lnTo>
                    <a:pt x="42607" y="37394"/>
                  </a:lnTo>
                  <a:lnTo>
                    <a:pt x="34153" y="37394"/>
                  </a:lnTo>
                  <a:lnTo>
                    <a:pt x="34153" y="19064"/>
                  </a:lnTo>
                  <a:close/>
                  <a:moveTo>
                    <a:pt x="11663" y="38663"/>
                  </a:moveTo>
                  <a:lnTo>
                    <a:pt x="11663" y="56374"/>
                  </a:lnTo>
                  <a:lnTo>
                    <a:pt x="3676" y="56374"/>
                  </a:lnTo>
                  <a:lnTo>
                    <a:pt x="3676" y="38663"/>
                  </a:lnTo>
                  <a:close/>
                  <a:moveTo>
                    <a:pt x="22540" y="38663"/>
                  </a:moveTo>
                  <a:lnTo>
                    <a:pt x="22540" y="56374"/>
                  </a:lnTo>
                  <a:lnTo>
                    <a:pt x="12014" y="56374"/>
                  </a:lnTo>
                  <a:lnTo>
                    <a:pt x="12014" y="38663"/>
                  </a:lnTo>
                  <a:close/>
                  <a:moveTo>
                    <a:pt x="33802" y="38663"/>
                  </a:moveTo>
                  <a:lnTo>
                    <a:pt x="33802" y="56374"/>
                  </a:lnTo>
                  <a:lnTo>
                    <a:pt x="23810" y="56374"/>
                  </a:lnTo>
                  <a:lnTo>
                    <a:pt x="23810" y="38663"/>
                  </a:lnTo>
                  <a:close/>
                  <a:moveTo>
                    <a:pt x="42607" y="38663"/>
                  </a:moveTo>
                  <a:lnTo>
                    <a:pt x="42607" y="56374"/>
                  </a:lnTo>
                  <a:lnTo>
                    <a:pt x="34153" y="56374"/>
                  </a:lnTo>
                  <a:lnTo>
                    <a:pt x="34153" y="38663"/>
                  </a:lnTo>
                  <a:close/>
                  <a:moveTo>
                    <a:pt x="11663" y="56692"/>
                  </a:moveTo>
                  <a:lnTo>
                    <a:pt x="11663" y="72147"/>
                  </a:lnTo>
                  <a:lnTo>
                    <a:pt x="3676" y="72147"/>
                  </a:lnTo>
                  <a:lnTo>
                    <a:pt x="3676" y="56692"/>
                  </a:lnTo>
                  <a:close/>
                  <a:moveTo>
                    <a:pt x="22540" y="56692"/>
                  </a:moveTo>
                  <a:lnTo>
                    <a:pt x="22540" y="72147"/>
                  </a:lnTo>
                  <a:lnTo>
                    <a:pt x="12014" y="72147"/>
                  </a:lnTo>
                  <a:lnTo>
                    <a:pt x="12014" y="56692"/>
                  </a:lnTo>
                  <a:close/>
                  <a:moveTo>
                    <a:pt x="33802" y="56692"/>
                  </a:moveTo>
                  <a:lnTo>
                    <a:pt x="33802" y="72147"/>
                  </a:lnTo>
                  <a:lnTo>
                    <a:pt x="23810" y="72147"/>
                  </a:lnTo>
                  <a:lnTo>
                    <a:pt x="23810" y="56692"/>
                  </a:lnTo>
                  <a:close/>
                  <a:moveTo>
                    <a:pt x="42607" y="56692"/>
                  </a:moveTo>
                  <a:lnTo>
                    <a:pt x="42607" y="72147"/>
                  </a:lnTo>
                  <a:lnTo>
                    <a:pt x="34153" y="72147"/>
                  </a:lnTo>
                  <a:lnTo>
                    <a:pt x="34153" y="56692"/>
                  </a:lnTo>
                  <a:close/>
                  <a:moveTo>
                    <a:pt x="1" y="0"/>
                  </a:moveTo>
                  <a:lnTo>
                    <a:pt x="1" y="74436"/>
                  </a:lnTo>
                  <a:lnTo>
                    <a:pt x="46283" y="74436"/>
                  </a:lnTo>
                  <a:lnTo>
                    <a:pt x="4628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 name="Google Shape;369;p17"/>
          <p:cNvGrpSpPr/>
          <p:nvPr/>
        </p:nvGrpSpPr>
        <p:grpSpPr>
          <a:xfrm>
            <a:off x="4595844" y="396919"/>
            <a:ext cx="1483402" cy="2385706"/>
            <a:chOff x="4595844" y="396919"/>
            <a:chExt cx="1483402" cy="2385706"/>
          </a:xfrm>
        </p:grpSpPr>
        <p:sp>
          <p:nvSpPr>
            <p:cNvPr id="370" name="Google Shape;370;p17"/>
            <p:cNvSpPr/>
            <p:nvPr/>
          </p:nvSpPr>
          <p:spPr>
            <a:xfrm>
              <a:off x="4713660" y="481499"/>
              <a:ext cx="1272962" cy="2227219"/>
            </a:xfrm>
            <a:custGeom>
              <a:avLst/>
              <a:gdLst/>
              <a:ahLst/>
              <a:cxnLst/>
              <a:rect l="l" t="t" r="r" b="b"/>
              <a:pathLst>
                <a:path w="39718" h="69492" extrusionOk="0">
                  <a:moveTo>
                    <a:pt x="1" y="1"/>
                  </a:moveTo>
                  <a:lnTo>
                    <a:pt x="1" y="69492"/>
                  </a:lnTo>
                  <a:lnTo>
                    <a:pt x="39717" y="69492"/>
                  </a:lnTo>
                  <a:lnTo>
                    <a:pt x="3971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7"/>
            <p:cNvSpPr/>
            <p:nvPr/>
          </p:nvSpPr>
          <p:spPr>
            <a:xfrm>
              <a:off x="4694943" y="456339"/>
              <a:ext cx="632443" cy="2273787"/>
            </a:xfrm>
            <a:custGeom>
              <a:avLst/>
              <a:gdLst/>
              <a:ahLst/>
              <a:cxnLst/>
              <a:rect l="l" t="t" r="r" b="b"/>
              <a:pathLst>
                <a:path w="19733" h="70945" extrusionOk="0">
                  <a:moveTo>
                    <a:pt x="0" y="1"/>
                  </a:moveTo>
                  <a:lnTo>
                    <a:pt x="0" y="70945"/>
                  </a:lnTo>
                  <a:lnTo>
                    <a:pt x="12966" y="70945"/>
                  </a:lnTo>
                  <a:cubicBezTo>
                    <a:pt x="12966" y="70945"/>
                    <a:pt x="8605" y="39683"/>
                    <a:pt x="6333" y="36241"/>
                  </a:cubicBezTo>
                  <a:cubicBezTo>
                    <a:pt x="6333" y="36241"/>
                    <a:pt x="19349" y="26484"/>
                    <a:pt x="1973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7"/>
            <p:cNvSpPr/>
            <p:nvPr/>
          </p:nvSpPr>
          <p:spPr>
            <a:xfrm>
              <a:off x="5372896" y="452045"/>
              <a:ext cx="632443" cy="2273819"/>
            </a:xfrm>
            <a:custGeom>
              <a:avLst/>
              <a:gdLst/>
              <a:ahLst/>
              <a:cxnLst/>
              <a:rect l="l" t="t" r="r" b="b"/>
              <a:pathLst>
                <a:path w="19733" h="70946" extrusionOk="0">
                  <a:moveTo>
                    <a:pt x="0" y="1"/>
                  </a:moveTo>
                  <a:cubicBezTo>
                    <a:pt x="401" y="26467"/>
                    <a:pt x="13400" y="36242"/>
                    <a:pt x="13400" y="36242"/>
                  </a:cubicBezTo>
                  <a:cubicBezTo>
                    <a:pt x="11128" y="39684"/>
                    <a:pt x="6767" y="70945"/>
                    <a:pt x="6767" y="70945"/>
                  </a:cubicBezTo>
                  <a:lnTo>
                    <a:pt x="19733" y="70945"/>
                  </a:lnTo>
                  <a:lnTo>
                    <a:pt x="197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7"/>
            <p:cNvSpPr/>
            <p:nvPr/>
          </p:nvSpPr>
          <p:spPr>
            <a:xfrm>
              <a:off x="4595844" y="396919"/>
              <a:ext cx="1483402" cy="2385706"/>
            </a:xfrm>
            <a:custGeom>
              <a:avLst/>
              <a:gdLst/>
              <a:ahLst/>
              <a:cxnLst/>
              <a:rect l="l" t="t" r="r" b="b"/>
              <a:pathLst>
                <a:path w="46284" h="74437" extrusionOk="0">
                  <a:moveTo>
                    <a:pt x="11664" y="2640"/>
                  </a:moveTo>
                  <a:lnTo>
                    <a:pt x="11664" y="18747"/>
                  </a:lnTo>
                  <a:lnTo>
                    <a:pt x="3677" y="18747"/>
                  </a:lnTo>
                  <a:lnTo>
                    <a:pt x="3677" y="2640"/>
                  </a:lnTo>
                  <a:close/>
                  <a:moveTo>
                    <a:pt x="22541" y="2640"/>
                  </a:moveTo>
                  <a:lnTo>
                    <a:pt x="22541" y="18747"/>
                  </a:lnTo>
                  <a:lnTo>
                    <a:pt x="12014" y="18747"/>
                  </a:lnTo>
                  <a:lnTo>
                    <a:pt x="12014" y="2640"/>
                  </a:lnTo>
                  <a:close/>
                  <a:moveTo>
                    <a:pt x="33802" y="2640"/>
                  </a:moveTo>
                  <a:lnTo>
                    <a:pt x="33802" y="18747"/>
                  </a:lnTo>
                  <a:lnTo>
                    <a:pt x="23811" y="18747"/>
                  </a:lnTo>
                  <a:lnTo>
                    <a:pt x="23811" y="2640"/>
                  </a:lnTo>
                  <a:close/>
                  <a:moveTo>
                    <a:pt x="42608" y="2640"/>
                  </a:moveTo>
                  <a:lnTo>
                    <a:pt x="42608" y="18747"/>
                  </a:lnTo>
                  <a:lnTo>
                    <a:pt x="34153" y="18747"/>
                  </a:lnTo>
                  <a:lnTo>
                    <a:pt x="34153" y="2640"/>
                  </a:lnTo>
                  <a:close/>
                  <a:moveTo>
                    <a:pt x="11664" y="19064"/>
                  </a:moveTo>
                  <a:lnTo>
                    <a:pt x="11664" y="37394"/>
                  </a:lnTo>
                  <a:lnTo>
                    <a:pt x="3677" y="37394"/>
                  </a:lnTo>
                  <a:lnTo>
                    <a:pt x="3677" y="19064"/>
                  </a:lnTo>
                  <a:close/>
                  <a:moveTo>
                    <a:pt x="22541" y="19064"/>
                  </a:moveTo>
                  <a:lnTo>
                    <a:pt x="22541" y="37394"/>
                  </a:lnTo>
                  <a:lnTo>
                    <a:pt x="12014" y="37394"/>
                  </a:lnTo>
                  <a:lnTo>
                    <a:pt x="12014" y="19064"/>
                  </a:lnTo>
                  <a:close/>
                  <a:moveTo>
                    <a:pt x="33802" y="19064"/>
                  </a:moveTo>
                  <a:lnTo>
                    <a:pt x="33802" y="37394"/>
                  </a:lnTo>
                  <a:lnTo>
                    <a:pt x="23811" y="37394"/>
                  </a:lnTo>
                  <a:lnTo>
                    <a:pt x="23811" y="19064"/>
                  </a:lnTo>
                  <a:close/>
                  <a:moveTo>
                    <a:pt x="42608" y="19064"/>
                  </a:moveTo>
                  <a:lnTo>
                    <a:pt x="42608" y="37394"/>
                  </a:lnTo>
                  <a:lnTo>
                    <a:pt x="34153" y="37394"/>
                  </a:lnTo>
                  <a:lnTo>
                    <a:pt x="34153" y="19064"/>
                  </a:lnTo>
                  <a:close/>
                  <a:moveTo>
                    <a:pt x="11664" y="38663"/>
                  </a:moveTo>
                  <a:lnTo>
                    <a:pt x="11664" y="56374"/>
                  </a:lnTo>
                  <a:lnTo>
                    <a:pt x="3677" y="56374"/>
                  </a:lnTo>
                  <a:lnTo>
                    <a:pt x="3677" y="38663"/>
                  </a:lnTo>
                  <a:close/>
                  <a:moveTo>
                    <a:pt x="22541" y="38663"/>
                  </a:moveTo>
                  <a:lnTo>
                    <a:pt x="22541" y="56374"/>
                  </a:lnTo>
                  <a:lnTo>
                    <a:pt x="12014" y="56374"/>
                  </a:lnTo>
                  <a:lnTo>
                    <a:pt x="12014" y="38663"/>
                  </a:lnTo>
                  <a:close/>
                  <a:moveTo>
                    <a:pt x="33802" y="38663"/>
                  </a:moveTo>
                  <a:lnTo>
                    <a:pt x="33802" y="56374"/>
                  </a:lnTo>
                  <a:lnTo>
                    <a:pt x="23811" y="56374"/>
                  </a:lnTo>
                  <a:lnTo>
                    <a:pt x="23811" y="38663"/>
                  </a:lnTo>
                  <a:close/>
                  <a:moveTo>
                    <a:pt x="42608" y="38663"/>
                  </a:moveTo>
                  <a:lnTo>
                    <a:pt x="42608" y="56374"/>
                  </a:lnTo>
                  <a:lnTo>
                    <a:pt x="34153" y="56374"/>
                  </a:lnTo>
                  <a:lnTo>
                    <a:pt x="34153" y="38663"/>
                  </a:lnTo>
                  <a:close/>
                  <a:moveTo>
                    <a:pt x="11664" y="56692"/>
                  </a:moveTo>
                  <a:lnTo>
                    <a:pt x="11664" y="72147"/>
                  </a:lnTo>
                  <a:lnTo>
                    <a:pt x="3677" y="72147"/>
                  </a:lnTo>
                  <a:lnTo>
                    <a:pt x="3677" y="56692"/>
                  </a:lnTo>
                  <a:close/>
                  <a:moveTo>
                    <a:pt x="22541" y="56692"/>
                  </a:moveTo>
                  <a:lnTo>
                    <a:pt x="22541" y="72147"/>
                  </a:lnTo>
                  <a:lnTo>
                    <a:pt x="12014" y="72147"/>
                  </a:lnTo>
                  <a:lnTo>
                    <a:pt x="12014" y="56692"/>
                  </a:lnTo>
                  <a:close/>
                  <a:moveTo>
                    <a:pt x="33802" y="56692"/>
                  </a:moveTo>
                  <a:lnTo>
                    <a:pt x="33802" y="72147"/>
                  </a:lnTo>
                  <a:lnTo>
                    <a:pt x="23811" y="72147"/>
                  </a:lnTo>
                  <a:lnTo>
                    <a:pt x="23811" y="56692"/>
                  </a:lnTo>
                  <a:close/>
                  <a:moveTo>
                    <a:pt x="42608" y="56692"/>
                  </a:moveTo>
                  <a:lnTo>
                    <a:pt x="42608" y="72147"/>
                  </a:lnTo>
                  <a:lnTo>
                    <a:pt x="34153" y="72147"/>
                  </a:lnTo>
                  <a:lnTo>
                    <a:pt x="34153" y="56692"/>
                  </a:lnTo>
                  <a:close/>
                  <a:moveTo>
                    <a:pt x="1" y="0"/>
                  </a:moveTo>
                  <a:lnTo>
                    <a:pt x="1" y="74436"/>
                  </a:lnTo>
                  <a:lnTo>
                    <a:pt x="46284" y="74436"/>
                  </a:lnTo>
                  <a:lnTo>
                    <a:pt x="4628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17"/>
          <p:cNvGrpSpPr/>
          <p:nvPr/>
        </p:nvGrpSpPr>
        <p:grpSpPr>
          <a:xfrm>
            <a:off x="146197" y="2917586"/>
            <a:ext cx="1147614" cy="1754866"/>
            <a:chOff x="146197" y="2914863"/>
            <a:chExt cx="1147614" cy="1754866"/>
          </a:xfrm>
        </p:grpSpPr>
        <p:sp>
          <p:nvSpPr>
            <p:cNvPr id="375" name="Google Shape;375;p17"/>
            <p:cNvSpPr/>
            <p:nvPr/>
          </p:nvSpPr>
          <p:spPr>
            <a:xfrm>
              <a:off x="1194713"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7"/>
            <p:cNvSpPr/>
            <p:nvPr/>
          </p:nvSpPr>
          <p:spPr>
            <a:xfrm>
              <a:off x="808607" y="4349485"/>
              <a:ext cx="99099" cy="320244"/>
            </a:xfrm>
            <a:custGeom>
              <a:avLst/>
              <a:gdLst/>
              <a:ahLst/>
              <a:cxnLst/>
              <a:rect l="l" t="t" r="r" b="b"/>
              <a:pathLst>
                <a:path w="3092" h="9992" extrusionOk="0">
                  <a:moveTo>
                    <a:pt x="1" y="0"/>
                  </a:moveTo>
                  <a:lnTo>
                    <a:pt x="1772" y="9992"/>
                  </a:lnTo>
                  <a:lnTo>
                    <a:pt x="3092" y="9992"/>
                  </a:lnTo>
                  <a:lnTo>
                    <a:pt x="3092" y="101"/>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7"/>
            <p:cNvSpPr/>
            <p:nvPr/>
          </p:nvSpPr>
          <p:spPr>
            <a:xfrm>
              <a:off x="425193" y="4349485"/>
              <a:ext cx="99643" cy="320244"/>
            </a:xfrm>
            <a:custGeom>
              <a:avLst/>
              <a:gdLst/>
              <a:ahLst/>
              <a:cxnLst/>
              <a:rect l="l" t="t" r="r" b="b"/>
              <a:pathLst>
                <a:path w="3109" h="9992" extrusionOk="0">
                  <a:moveTo>
                    <a:pt x="3108" y="0"/>
                  </a:moveTo>
                  <a:lnTo>
                    <a:pt x="0" y="101"/>
                  </a:lnTo>
                  <a:lnTo>
                    <a:pt x="0" y="9992"/>
                  </a:lnTo>
                  <a:lnTo>
                    <a:pt x="1320" y="9992"/>
                  </a:lnTo>
                  <a:lnTo>
                    <a:pt x="310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7"/>
            <p:cNvSpPr/>
            <p:nvPr/>
          </p:nvSpPr>
          <p:spPr>
            <a:xfrm>
              <a:off x="154210" y="4349485"/>
              <a:ext cx="99099" cy="320244"/>
            </a:xfrm>
            <a:custGeom>
              <a:avLst/>
              <a:gdLst/>
              <a:ahLst/>
              <a:cxnLst/>
              <a:rect l="l" t="t" r="r" b="b"/>
              <a:pathLst>
                <a:path w="3092" h="9992" extrusionOk="0">
                  <a:moveTo>
                    <a:pt x="3092" y="0"/>
                  </a:moveTo>
                  <a:lnTo>
                    <a:pt x="1" y="101"/>
                  </a:lnTo>
                  <a:lnTo>
                    <a:pt x="1" y="9992"/>
                  </a:lnTo>
                  <a:lnTo>
                    <a:pt x="1321" y="9992"/>
                  </a:lnTo>
                  <a:lnTo>
                    <a:pt x="3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7"/>
            <p:cNvSpPr/>
            <p:nvPr/>
          </p:nvSpPr>
          <p:spPr>
            <a:xfrm>
              <a:off x="983183" y="3637687"/>
              <a:ext cx="310629" cy="721926"/>
            </a:xfrm>
            <a:custGeom>
              <a:avLst/>
              <a:gdLst/>
              <a:ahLst/>
              <a:cxnLst/>
              <a:rect l="l" t="t" r="r" b="b"/>
              <a:pathLst>
                <a:path w="9692" h="22525" extrusionOk="0">
                  <a:moveTo>
                    <a:pt x="5106" y="1"/>
                  </a:moveTo>
                  <a:cubicBezTo>
                    <a:pt x="3291" y="1"/>
                    <a:pt x="1421" y="538"/>
                    <a:pt x="1421" y="538"/>
                  </a:cubicBezTo>
                  <a:cubicBezTo>
                    <a:pt x="1421" y="538"/>
                    <a:pt x="1" y="22276"/>
                    <a:pt x="185" y="22443"/>
                  </a:cubicBezTo>
                  <a:cubicBezTo>
                    <a:pt x="240" y="22504"/>
                    <a:pt x="1315" y="22525"/>
                    <a:pt x="2724" y="22525"/>
                  </a:cubicBezTo>
                  <a:cubicBezTo>
                    <a:pt x="5541" y="22525"/>
                    <a:pt x="9692" y="22443"/>
                    <a:pt x="9692" y="22443"/>
                  </a:cubicBezTo>
                  <a:cubicBezTo>
                    <a:pt x="9692" y="22443"/>
                    <a:pt x="9541" y="3061"/>
                    <a:pt x="8104" y="1056"/>
                  </a:cubicBezTo>
                  <a:cubicBezTo>
                    <a:pt x="7520" y="244"/>
                    <a:pt x="6326" y="1"/>
                    <a:pt x="5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7"/>
            <p:cNvSpPr/>
            <p:nvPr/>
          </p:nvSpPr>
          <p:spPr>
            <a:xfrm>
              <a:off x="154210" y="2914863"/>
              <a:ext cx="897015" cy="1329146"/>
            </a:xfrm>
            <a:custGeom>
              <a:avLst/>
              <a:gdLst/>
              <a:ahLst/>
              <a:cxnLst/>
              <a:rect l="l" t="t" r="r" b="b"/>
              <a:pathLst>
                <a:path w="27988" h="41471" extrusionOk="0">
                  <a:moveTo>
                    <a:pt x="7823" y="0"/>
                  </a:moveTo>
                  <a:cubicBezTo>
                    <a:pt x="3510" y="0"/>
                    <a:pt x="1" y="3519"/>
                    <a:pt x="34" y="7853"/>
                  </a:cubicBezTo>
                  <a:lnTo>
                    <a:pt x="252" y="41471"/>
                  </a:lnTo>
                  <a:lnTo>
                    <a:pt x="27102" y="41471"/>
                  </a:lnTo>
                  <a:lnTo>
                    <a:pt x="27888" y="7870"/>
                  </a:lnTo>
                  <a:cubicBezTo>
                    <a:pt x="27988" y="3559"/>
                    <a:pt x="24512" y="0"/>
                    <a:pt x="20202" y="0"/>
                  </a:cubicBezTo>
                  <a:lnTo>
                    <a:pt x="7854" y="0"/>
                  </a:lnTo>
                  <a:cubicBezTo>
                    <a:pt x="7844" y="0"/>
                    <a:pt x="7834" y="0"/>
                    <a:pt x="782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7"/>
            <p:cNvSpPr/>
            <p:nvPr/>
          </p:nvSpPr>
          <p:spPr>
            <a:xfrm>
              <a:off x="162254" y="4008249"/>
              <a:ext cx="1080694" cy="347166"/>
            </a:xfrm>
            <a:custGeom>
              <a:avLst/>
              <a:gdLst/>
              <a:ahLst/>
              <a:cxnLst/>
              <a:rect l="l" t="t" r="r" b="b"/>
              <a:pathLst>
                <a:path w="33719" h="10832" extrusionOk="0">
                  <a:moveTo>
                    <a:pt x="17415" y="0"/>
                  </a:moveTo>
                  <a:cubicBezTo>
                    <a:pt x="14801" y="0"/>
                    <a:pt x="12220" y="26"/>
                    <a:pt x="10360" y="104"/>
                  </a:cubicBezTo>
                  <a:cubicBezTo>
                    <a:pt x="4762" y="338"/>
                    <a:pt x="1" y="7356"/>
                    <a:pt x="1" y="7356"/>
                  </a:cubicBezTo>
                  <a:lnTo>
                    <a:pt x="1" y="10831"/>
                  </a:lnTo>
                  <a:lnTo>
                    <a:pt x="33718" y="10831"/>
                  </a:lnTo>
                  <a:lnTo>
                    <a:pt x="33718" y="6921"/>
                  </a:lnTo>
                  <a:cubicBezTo>
                    <a:pt x="33334" y="305"/>
                    <a:pt x="28004" y="104"/>
                    <a:pt x="28004" y="104"/>
                  </a:cubicBezTo>
                  <a:cubicBezTo>
                    <a:pt x="28004" y="104"/>
                    <a:pt x="22643" y="0"/>
                    <a:pt x="1741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7"/>
            <p:cNvSpPr/>
            <p:nvPr/>
          </p:nvSpPr>
          <p:spPr>
            <a:xfrm>
              <a:off x="508202" y="4007832"/>
              <a:ext cx="749746" cy="341557"/>
            </a:xfrm>
            <a:custGeom>
              <a:avLst/>
              <a:gdLst/>
              <a:ahLst/>
              <a:cxnLst/>
              <a:rect l="l" t="t" r="r" b="b"/>
              <a:pathLst>
                <a:path w="23393" h="10657" extrusionOk="0">
                  <a:moveTo>
                    <a:pt x="15406" y="0"/>
                  </a:moveTo>
                  <a:cubicBezTo>
                    <a:pt x="10326" y="34"/>
                    <a:pt x="5230" y="50"/>
                    <a:pt x="151" y="84"/>
                  </a:cubicBezTo>
                  <a:cubicBezTo>
                    <a:pt x="0" y="84"/>
                    <a:pt x="0" y="318"/>
                    <a:pt x="151" y="318"/>
                  </a:cubicBezTo>
                  <a:lnTo>
                    <a:pt x="13985" y="251"/>
                  </a:lnTo>
                  <a:cubicBezTo>
                    <a:pt x="14681" y="243"/>
                    <a:pt x="15418" y="201"/>
                    <a:pt x="16152" y="201"/>
                  </a:cubicBezTo>
                  <a:cubicBezTo>
                    <a:pt x="16952" y="201"/>
                    <a:pt x="17748" y="251"/>
                    <a:pt x="18480" y="451"/>
                  </a:cubicBezTo>
                  <a:cubicBezTo>
                    <a:pt x="22607" y="1621"/>
                    <a:pt x="23208" y="6901"/>
                    <a:pt x="22874" y="10543"/>
                  </a:cubicBezTo>
                  <a:cubicBezTo>
                    <a:pt x="22874" y="10619"/>
                    <a:pt x="22929" y="10656"/>
                    <a:pt x="22985" y="10656"/>
                  </a:cubicBezTo>
                  <a:cubicBezTo>
                    <a:pt x="23041" y="10656"/>
                    <a:pt x="23100" y="10619"/>
                    <a:pt x="23108" y="10543"/>
                  </a:cubicBezTo>
                  <a:cubicBezTo>
                    <a:pt x="23392" y="7486"/>
                    <a:pt x="23058" y="3225"/>
                    <a:pt x="20452" y="1187"/>
                  </a:cubicBezTo>
                  <a:cubicBezTo>
                    <a:pt x="18948" y="17"/>
                    <a:pt x="17193" y="0"/>
                    <a:pt x="154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7"/>
            <p:cNvSpPr/>
            <p:nvPr/>
          </p:nvSpPr>
          <p:spPr>
            <a:xfrm>
              <a:off x="342183" y="2936048"/>
              <a:ext cx="583727" cy="696959"/>
            </a:xfrm>
            <a:custGeom>
              <a:avLst/>
              <a:gdLst/>
              <a:ahLst/>
              <a:cxnLst/>
              <a:rect l="l" t="t" r="r" b="b"/>
              <a:pathLst>
                <a:path w="18213" h="21746" extrusionOk="0">
                  <a:moveTo>
                    <a:pt x="12059" y="0"/>
                  </a:moveTo>
                  <a:cubicBezTo>
                    <a:pt x="11472" y="0"/>
                    <a:pt x="10856" y="8"/>
                    <a:pt x="10210" y="8"/>
                  </a:cubicBezTo>
                  <a:cubicBezTo>
                    <a:pt x="9190" y="8"/>
                    <a:pt x="8154" y="58"/>
                    <a:pt x="7118" y="158"/>
                  </a:cubicBezTo>
                  <a:cubicBezTo>
                    <a:pt x="6567" y="225"/>
                    <a:pt x="6016" y="325"/>
                    <a:pt x="5481" y="459"/>
                  </a:cubicBezTo>
                  <a:cubicBezTo>
                    <a:pt x="4896" y="592"/>
                    <a:pt x="4345" y="776"/>
                    <a:pt x="3827" y="1044"/>
                  </a:cubicBezTo>
                  <a:cubicBezTo>
                    <a:pt x="3292" y="1328"/>
                    <a:pt x="2791" y="1695"/>
                    <a:pt x="2357" y="2130"/>
                  </a:cubicBezTo>
                  <a:cubicBezTo>
                    <a:pt x="1922" y="2581"/>
                    <a:pt x="1538" y="3082"/>
                    <a:pt x="1237" y="3633"/>
                  </a:cubicBezTo>
                  <a:cubicBezTo>
                    <a:pt x="1087" y="3917"/>
                    <a:pt x="970" y="4218"/>
                    <a:pt x="886" y="4519"/>
                  </a:cubicBezTo>
                  <a:cubicBezTo>
                    <a:pt x="819" y="4820"/>
                    <a:pt x="769" y="5137"/>
                    <a:pt x="753" y="5438"/>
                  </a:cubicBezTo>
                  <a:cubicBezTo>
                    <a:pt x="686" y="6039"/>
                    <a:pt x="619" y="6641"/>
                    <a:pt x="569" y="7242"/>
                  </a:cubicBezTo>
                  <a:cubicBezTo>
                    <a:pt x="452" y="8412"/>
                    <a:pt x="368" y="9565"/>
                    <a:pt x="301" y="10651"/>
                  </a:cubicBezTo>
                  <a:cubicBezTo>
                    <a:pt x="168" y="12823"/>
                    <a:pt x="101" y="14778"/>
                    <a:pt x="67" y="16415"/>
                  </a:cubicBezTo>
                  <a:cubicBezTo>
                    <a:pt x="17" y="18069"/>
                    <a:pt x="1" y="19406"/>
                    <a:pt x="1" y="20325"/>
                  </a:cubicBezTo>
                  <a:cubicBezTo>
                    <a:pt x="1" y="20776"/>
                    <a:pt x="1" y="21127"/>
                    <a:pt x="1" y="21378"/>
                  </a:cubicBezTo>
                  <a:cubicBezTo>
                    <a:pt x="1" y="21495"/>
                    <a:pt x="1" y="21595"/>
                    <a:pt x="1" y="21662"/>
                  </a:cubicBezTo>
                  <a:cubicBezTo>
                    <a:pt x="1" y="21695"/>
                    <a:pt x="1" y="21712"/>
                    <a:pt x="1" y="21745"/>
                  </a:cubicBezTo>
                  <a:cubicBezTo>
                    <a:pt x="1" y="21712"/>
                    <a:pt x="17" y="21695"/>
                    <a:pt x="17" y="21662"/>
                  </a:cubicBezTo>
                  <a:cubicBezTo>
                    <a:pt x="17" y="21595"/>
                    <a:pt x="17" y="21495"/>
                    <a:pt x="17" y="21378"/>
                  </a:cubicBezTo>
                  <a:cubicBezTo>
                    <a:pt x="34" y="21127"/>
                    <a:pt x="34" y="20776"/>
                    <a:pt x="51" y="20325"/>
                  </a:cubicBezTo>
                  <a:cubicBezTo>
                    <a:pt x="84" y="19389"/>
                    <a:pt x="118" y="18069"/>
                    <a:pt x="168" y="16432"/>
                  </a:cubicBezTo>
                  <a:cubicBezTo>
                    <a:pt x="218" y="14778"/>
                    <a:pt x="285" y="12823"/>
                    <a:pt x="418" y="10651"/>
                  </a:cubicBezTo>
                  <a:cubicBezTo>
                    <a:pt x="502" y="9565"/>
                    <a:pt x="585" y="8429"/>
                    <a:pt x="702" y="7242"/>
                  </a:cubicBezTo>
                  <a:cubicBezTo>
                    <a:pt x="753" y="6658"/>
                    <a:pt x="819" y="6056"/>
                    <a:pt x="886" y="5455"/>
                  </a:cubicBezTo>
                  <a:cubicBezTo>
                    <a:pt x="920" y="5154"/>
                    <a:pt x="970" y="4853"/>
                    <a:pt x="1037" y="4552"/>
                  </a:cubicBezTo>
                  <a:cubicBezTo>
                    <a:pt x="1103" y="4252"/>
                    <a:pt x="1220" y="3968"/>
                    <a:pt x="1371" y="3700"/>
                  </a:cubicBezTo>
                  <a:cubicBezTo>
                    <a:pt x="1655" y="3149"/>
                    <a:pt x="2022" y="2664"/>
                    <a:pt x="2457" y="2230"/>
                  </a:cubicBezTo>
                  <a:cubicBezTo>
                    <a:pt x="2891" y="1812"/>
                    <a:pt x="3359" y="1445"/>
                    <a:pt x="3877" y="1160"/>
                  </a:cubicBezTo>
                  <a:cubicBezTo>
                    <a:pt x="4395" y="910"/>
                    <a:pt x="4946" y="709"/>
                    <a:pt x="5514" y="592"/>
                  </a:cubicBezTo>
                  <a:cubicBezTo>
                    <a:pt x="6049" y="459"/>
                    <a:pt x="6584" y="358"/>
                    <a:pt x="7135" y="292"/>
                  </a:cubicBezTo>
                  <a:cubicBezTo>
                    <a:pt x="8171" y="175"/>
                    <a:pt x="9190" y="125"/>
                    <a:pt x="10226" y="125"/>
                  </a:cubicBezTo>
                  <a:cubicBezTo>
                    <a:pt x="11179" y="108"/>
                    <a:pt x="12081" y="108"/>
                    <a:pt x="12916" y="108"/>
                  </a:cubicBezTo>
                  <a:cubicBezTo>
                    <a:pt x="14554" y="108"/>
                    <a:pt x="15890" y="141"/>
                    <a:pt x="16809" y="191"/>
                  </a:cubicBezTo>
                  <a:lnTo>
                    <a:pt x="17411" y="258"/>
                  </a:lnTo>
                  <a:cubicBezTo>
                    <a:pt x="17578" y="275"/>
                    <a:pt x="17728" y="292"/>
                    <a:pt x="17862" y="308"/>
                  </a:cubicBezTo>
                  <a:cubicBezTo>
                    <a:pt x="17979" y="342"/>
                    <a:pt x="18063" y="358"/>
                    <a:pt x="18129" y="375"/>
                  </a:cubicBezTo>
                  <a:cubicBezTo>
                    <a:pt x="18146" y="392"/>
                    <a:pt x="18180" y="392"/>
                    <a:pt x="18213" y="392"/>
                  </a:cubicBezTo>
                  <a:cubicBezTo>
                    <a:pt x="18180" y="375"/>
                    <a:pt x="18163" y="375"/>
                    <a:pt x="18129" y="358"/>
                  </a:cubicBezTo>
                  <a:cubicBezTo>
                    <a:pt x="18063" y="342"/>
                    <a:pt x="17979" y="308"/>
                    <a:pt x="17862" y="292"/>
                  </a:cubicBezTo>
                  <a:cubicBezTo>
                    <a:pt x="17745" y="258"/>
                    <a:pt x="17595" y="242"/>
                    <a:pt x="17411" y="208"/>
                  </a:cubicBezTo>
                  <a:cubicBezTo>
                    <a:pt x="17244" y="191"/>
                    <a:pt x="17043" y="158"/>
                    <a:pt x="16809" y="141"/>
                  </a:cubicBezTo>
                  <a:cubicBezTo>
                    <a:pt x="15890" y="58"/>
                    <a:pt x="14554" y="8"/>
                    <a:pt x="12916" y="8"/>
                  </a:cubicBezTo>
                  <a:cubicBezTo>
                    <a:pt x="12638" y="2"/>
                    <a:pt x="12352" y="0"/>
                    <a:pt x="120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7"/>
            <p:cNvSpPr/>
            <p:nvPr/>
          </p:nvSpPr>
          <p:spPr>
            <a:xfrm>
              <a:off x="575123" y="3303501"/>
              <a:ext cx="26281" cy="109419"/>
            </a:xfrm>
            <a:custGeom>
              <a:avLst/>
              <a:gdLst/>
              <a:ahLst/>
              <a:cxnLst/>
              <a:rect l="l" t="t" r="r" b="b"/>
              <a:pathLst>
                <a:path w="820" h="3414" extrusionOk="0">
                  <a:moveTo>
                    <a:pt x="57" y="0"/>
                  </a:moveTo>
                  <a:cubicBezTo>
                    <a:pt x="30" y="0"/>
                    <a:pt x="18" y="5"/>
                    <a:pt x="18" y="5"/>
                  </a:cubicBezTo>
                  <a:cubicBezTo>
                    <a:pt x="201" y="71"/>
                    <a:pt x="352" y="172"/>
                    <a:pt x="452" y="322"/>
                  </a:cubicBezTo>
                  <a:cubicBezTo>
                    <a:pt x="669" y="589"/>
                    <a:pt x="703" y="1091"/>
                    <a:pt x="652"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85" y="21"/>
                  </a:cubicBezTo>
                  <a:cubicBezTo>
                    <a:pt x="126" y="5"/>
                    <a:pt x="84" y="0"/>
                    <a:pt x="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7"/>
            <p:cNvSpPr/>
            <p:nvPr/>
          </p:nvSpPr>
          <p:spPr>
            <a:xfrm>
              <a:off x="826811" y="3303501"/>
              <a:ext cx="26281" cy="109419"/>
            </a:xfrm>
            <a:custGeom>
              <a:avLst/>
              <a:gdLst/>
              <a:ahLst/>
              <a:cxnLst/>
              <a:rect l="l" t="t" r="r" b="b"/>
              <a:pathLst>
                <a:path w="820" h="3414" extrusionOk="0">
                  <a:moveTo>
                    <a:pt x="55" y="0"/>
                  </a:moveTo>
                  <a:cubicBezTo>
                    <a:pt x="30" y="0"/>
                    <a:pt x="18" y="5"/>
                    <a:pt x="18" y="5"/>
                  </a:cubicBezTo>
                  <a:cubicBezTo>
                    <a:pt x="185" y="71"/>
                    <a:pt x="352" y="172"/>
                    <a:pt x="452" y="322"/>
                  </a:cubicBezTo>
                  <a:cubicBezTo>
                    <a:pt x="669" y="589"/>
                    <a:pt x="703" y="1091"/>
                    <a:pt x="653" y="1609"/>
                  </a:cubicBezTo>
                  <a:cubicBezTo>
                    <a:pt x="602" y="2060"/>
                    <a:pt x="485" y="2511"/>
                    <a:pt x="285" y="2912"/>
                  </a:cubicBezTo>
                  <a:cubicBezTo>
                    <a:pt x="135" y="3229"/>
                    <a:pt x="1" y="3396"/>
                    <a:pt x="18" y="3413"/>
                  </a:cubicBezTo>
                  <a:cubicBezTo>
                    <a:pt x="168" y="3296"/>
                    <a:pt x="285" y="3129"/>
                    <a:pt x="368" y="2962"/>
                  </a:cubicBezTo>
                  <a:cubicBezTo>
                    <a:pt x="602" y="2544"/>
                    <a:pt x="753" y="2093"/>
                    <a:pt x="803" y="1625"/>
                  </a:cubicBezTo>
                  <a:cubicBezTo>
                    <a:pt x="820" y="1375"/>
                    <a:pt x="820" y="1107"/>
                    <a:pt x="786" y="857"/>
                  </a:cubicBezTo>
                  <a:cubicBezTo>
                    <a:pt x="753" y="640"/>
                    <a:pt x="669" y="422"/>
                    <a:pt x="536" y="255"/>
                  </a:cubicBezTo>
                  <a:cubicBezTo>
                    <a:pt x="452" y="138"/>
                    <a:pt x="318" y="55"/>
                    <a:pt x="168" y="21"/>
                  </a:cubicBezTo>
                  <a:cubicBezTo>
                    <a:pt x="118" y="5"/>
                    <a:pt x="80" y="0"/>
                    <a:pt x="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7"/>
            <p:cNvSpPr/>
            <p:nvPr/>
          </p:nvSpPr>
          <p:spPr>
            <a:xfrm>
              <a:off x="152607" y="3623777"/>
              <a:ext cx="372229" cy="739650"/>
            </a:xfrm>
            <a:custGeom>
              <a:avLst/>
              <a:gdLst/>
              <a:ahLst/>
              <a:cxnLst/>
              <a:rect l="l" t="t" r="r" b="b"/>
              <a:pathLst>
                <a:path w="11614" h="23078" extrusionOk="0">
                  <a:moveTo>
                    <a:pt x="5997" y="1"/>
                  </a:moveTo>
                  <a:cubicBezTo>
                    <a:pt x="3366" y="1"/>
                    <a:pt x="452" y="755"/>
                    <a:pt x="452" y="755"/>
                  </a:cubicBezTo>
                  <a:cubicBezTo>
                    <a:pt x="452" y="755"/>
                    <a:pt x="1" y="22359"/>
                    <a:pt x="17" y="22844"/>
                  </a:cubicBezTo>
                  <a:cubicBezTo>
                    <a:pt x="30" y="23022"/>
                    <a:pt x="1596" y="23078"/>
                    <a:pt x="3573" y="23078"/>
                  </a:cubicBezTo>
                  <a:cubicBezTo>
                    <a:pt x="6982" y="23078"/>
                    <a:pt x="11613" y="22911"/>
                    <a:pt x="11613" y="22911"/>
                  </a:cubicBezTo>
                  <a:cubicBezTo>
                    <a:pt x="11613" y="22911"/>
                    <a:pt x="11346" y="4130"/>
                    <a:pt x="9909" y="1407"/>
                  </a:cubicBezTo>
                  <a:cubicBezTo>
                    <a:pt x="9332" y="327"/>
                    <a:pt x="7726" y="1"/>
                    <a:pt x="599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7"/>
            <p:cNvSpPr/>
            <p:nvPr/>
          </p:nvSpPr>
          <p:spPr>
            <a:xfrm>
              <a:off x="146197" y="3630732"/>
              <a:ext cx="281175" cy="734554"/>
            </a:xfrm>
            <a:custGeom>
              <a:avLst/>
              <a:gdLst/>
              <a:ahLst/>
              <a:cxnLst/>
              <a:rect l="l" t="t" r="r" b="b"/>
              <a:pathLst>
                <a:path w="8773" h="22919" extrusionOk="0">
                  <a:moveTo>
                    <a:pt x="3734" y="1"/>
                  </a:moveTo>
                  <a:cubicBezTo>
                    <a:pt x="1971" y="1"/>
                    <a:pt x="217" y="455"/>
                    <a:pt x="217" y="455"/>
                  </a:cubicBezTo>
                  <a:cubicBezTo>
                    <a:pt x="217" y="455"/>
                    <a:pt x="0" y="22694"/>
                    <a:pt x="167" y="22861"/>
                  </a:cubicBezTo>
                  <a:cubicBezTo>
                    <a:pt x="209" y="22902"/>
                    <a:pt x="768" y="22918"/>
                    <a:pt x="1582" y="22918"/>
                  </a:cubicBezTo>
                  <a:cubicBezTo>
                    <a:pt x="4026" y="22918"/>
                    <a:pt x="8772" y="22777"/>
                    <a:pt x="8772" y="22777"/>
                  </a:cubicBezTo>
                  <a:cubicBezTo>
                    <a:pt x="8772" y="22777"/>
                    <a:pt x="8388" y="3111"/>
                    <a:pt x="6951" y="1106"/>
                  </a:cubicBezTo>
                  <a:cubicBezTo>
                    <a:pt x="6341" y="248"/>
                    <a:pt x="5035" y="1"/>
                    <a:pt x="373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7"/>
            <p:cNvSpPr/>
            <p:nvPr/>
          </p:nvSpPr>
          <p:spPr>
            <a:xfrm>
              <a:off x="238309" y="3954821"/>
              <a:ext cx="26794" cy="33620"/>
            </a:xfrm>
            <a:custGeom>
              <a:avLst/>
              <a:gdLst/>
              <a:ahLst/>
              <a:cxnLst/>
              <a:rect l="l" t="t" r="r" b="b"/>
              <a:pathLst>
                <a:path w="836" h="1049" extrusionOk="0">
                  <a:moveTo>
                    <a:pt x="568" y="0"/>
                  </a:moveTo>
                  <a:cubicBezTo>
                    <a:pt x="552" y="0"/>
                    <a:pt x="501" y="0"/>
                    <a:pt x="418" y="17"/>
                  </a:cubicBezTo>
                  <a:lnTo>
                    <a:pt x="351" y="34"/>
                  </a:lnTo>
                  <a:lnTo>
                    <a:pt x="401" y="84"/>
                  </a:lnTo>
                  <a:cubicBezTo>
                    <a:pt x="518" y="167"/>
                    <a:pt x="618" y="284"/>
                    <a:pt x="668" y="435"/>
                  </a:cubicBezTo>
                  <a:cubicBezTo>
                    <a:pt x="752" y="618"/>
                    <a:pt x="652" y="852"/>
                    <a:pt x="451" y="902"/>
                  </a:cubicBezTo>
                  <a:cubicBezTo>
                    <a:pt x="434" y="906"/>
                    <a:pt x="417" y="908"/>
                    <a:pt x="400" y="908"/>
                  </a:cubicBezTo>
                  <a:cubicBezTo>
                    <a:pt x="271" y="908"/>
                    <a:pt x="165" y="801"/>
                    <a:pt x="151" y="668"/>
                  </a:cubicBezTo>
                  <a:cubicBezTo>
                    <a:pt x="134" y="552"/>
                    <a:pt x="134" y="418"/>
                    <a:pt x="167" y="284"/>
                  </a:cubicBezTo>
                  <a:cubicBezTo>
                    <a:pt x="201" y="201"/>
                    <a:pt x="267" y="151"/>
                    <a:pt x="351" y="134"/>
                  </a:cubicBezTo>
                  <a:cubicBezTo>
                    <a:pt x="362" y="130"/>
                    <a:pt x="371" y="129"/>
                    <a:pt x="380" y="129"/>
                  </a:cubicBezTo>
                  <a:cubicBezTo>
                    <a:pt x="405" y="129"/>
                    <a:pt x="423" y="139"/>
                    <a:pt x="430" y="139"/>
                  </a:cubicBezTo>
                  <a:cubicBezTo>
                    <a:pt x="433" y="139"/>
                    <a:pt x="435" y="137"/>
                    <a:pt x="435" y="134"/>
                  </a:cubicBezTo>
                  <a:cubicBezTo>
                    <a:pt x="451" y="134"/>
                    <a:pt x="418" y="84"/>
                    <a:pt x="351" y="84"/>
                  </a:cubicBezTo>
                  <a:cubicBezTo>
                    <a:pt x="341" y="82"/>
                    <a:pt x="331" y="82"/>
                    <a:pt x="321" y="82"/>
                  </a:cubicBezTo>
                  <a:cubicBezTo>
                    <a:pt x="214" y="82"/>
                    <a:pt x="114" y="159"/>
                    <a:pt x="84" y="251"/>
                  </a:cubicBezTo>
                  <a:cubicBezTo>
                    <a:pt x="17" y="384"/>
                    <a:pt x="0" y="552"/>
                    <a:pt x="34" y="702"/>
                  </a:cubicBezTo>
                  <a:cubicBezTo>
                    <a:pt x="34" y="802"/>
                    <a:pt x="84" y="886"/>
                    <a:pt x="151" y="953"/>
                  </a:cubicBezTo>
                  <a:cubicBezTo>
                    <a:pt x="225" y="1014"/>
                    <a:pt x="299" y="1049"/>
                    <a:pt x="380" y="1049"/>
                  </a:cubicBezTo>
                  <a:cubicBezTo>
                    <a:pt x="409" y="1049"/>
                    <a:pt x="438" y="1045"/>
                    <a:pt x="468" y="1036"/>
                  </a:cubicBezTo>
                  <a:cubicBezTo>
                    <a:pt x="618" y="1019"/>
                    <a:pt x="752" y="902"/>
                    <a:pt x="785" y="769"/>
                  </a:cubicBezTo>
                  <a:cubicBezTo>
                    <a:pt x="836" y="635"/>
                    <a:pt x="836" y="518"/>
                    <a:pt x="785" y="384"/>
                  </a:cubicBezTo>
                  <a:cubicBezTo>
                    <a:pt x="728" y="255"/>
                    <a:pt x="633" y="137"/>
                    <a:pt x="500" y="54"/>
                  </a:cubicBezTo>
                  <a:lnTo>
                    <a:pt x="500" y="54"/>
                  </a:lnTo>
                  <a:cubicBezTo>
                    <a:pt x="544" y="32"/>
                    <a:pt x="568" y="12"/>
                    <a:pt x="5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250071" y="3845018"/>
              <a:ext cx="50927" cy="115733"/>
            </a:xfrm>
            <a:custGeom>
              <a:avLst/>
              <a:gdLst/>
              <a:ahLst/>
              <a:cxnLst/>
              <a:rect l="l" t="t" r="r" b="b"/>
              <a:pathLst>
                <a:path w="1589" h="3611" extrusionOk="0">
                  <a:moveTo>
                    <a:pt x="1571" y="1"/>
                  </a:moveTo>
                  <a:cubicBezTo>
                    <a:pt x="1574" y="2"/>
                    <a:pt x="1576" y="6"/>
                    <a:pt x="1575" y="13"/>
                  </a:cubicBezTo>
                  <a:lnTo>
                    <a:pt x="1575" y="13"/>
                  </a:lnTo>
                  <a:cubicBezTo>
                    <a:pt x="1579" y="9"/>
                    <a:pt x="1584" y="5"/>
                    <a:pt x="1588" y="1"/>
                  </a:cubicBezTo>
                  <a:close/>
                  <a:moveTo>
                    <a:pt x="1575" y="13"/>
                  </a:moveTo>
                  <a:cubicBezTo>
                    <a:pt x="1432" y="144"/>
                    <a:pt x="1335" y="307"/>
                    <a:pt x="1237" y="469"/>
                  </a:cubicBezTo>
                  <a:cubicBezTo>
                    <a:pt x="753" y="1271"/>
                    <a:pt x="385" y="2140"/>
                    <a:pt x="134" y="3042"/>
                  </a:cubicBezTo>
                  <a:cubicBezTo>
                    <a:pt x="68" y="3226"/>
                    <a:pt x="17" y="3426"/>
                    <a:pt x="1" y="3610"/>
                  </a:cubicBezTo>
                  <a:cubicBezTo>
                    <a:pt x="1" y="3610"/>
                    <a:pt x="2" y="3610"/>
                    <a:pt x="2" y="3610"/>
                  </a:cubicBezTo>
                  <a:cubicBezTo>
                    <a:pt x="56" y="3610"/>
                    <a:pt x="306" y="2765"/>
                    <a:pt x="736" y="1772"/>
                  </a:cubicBezTo>
                  <a:cubicBezTo>
                    <a:pt x="1143" y="848"/>
                    <a:pt x="1565" y="114"/>
                    <a:pt x="1575" y="13"/>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198150" y="3855723"/>
              <a:ext cx="48748" cy="106630"/>
            </a:xfrm>
            <a:custGeom>
              <a:avLst/>
              <a:gdLst/>
              <a:ahLst/>
              <a:cxnLst/>
              <a:rect l="l" t="t" r="r" b="b"/>
              <a:pathLst>
                <a:path w="1521" h="3327" extrusionOk="0">
                  <a:moveTo>
                    <a:pt x="51" y="1"/>
                  </a:moveTo>
                  <a:cubicBezTo>
                    <a:pt x="51" y="1"/>
                    <a:pt x="51" y="1"/>
                    <a:pt x="50" y="1"/>
                  </a:cubicBezTo>
                  <a:cubicBezTo>
                    <a:pt x="0" y="18"/>
                    <a:pt x="368" y="736"/>
                    <a:pt x="769" y="1672"/>
                  </a:cubicBezTo>
                  <a:cubicBezTo>
                    <a:pt x="1149" y="2581"/>
                    <a:pt x="1447" y="3326"/>
                    <a:pt x="1486" y="3326"/>
                  </a:cubicBezTo>
                  <a:cubicBezTo>
                    <a:pt x="1486" y="3326"/>
                    <a:pt x="1487" y="3326"/>
                    <a:pt x="1487" y="3326"/>
                  </a:cubicBezTo>
                  <a:cubicBezTo>
                    <a:pt x="1520" y="3326"/>
                    <a:pt x="1287" y="2541"/>
                    <a:pt x="886" y="1605"/>
                  </a:cubicBezTo>
                  <a:cubicBezTo>
                    <a:pt x="489" y="697"/>
                    <a:pt x="93" y="1"/>
                    <a:pt x="5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p:nvPr/>
          </p:nvSpPr>
          <p:spPr>
            <a:xfrm>
              <a:off x="259174" y="3984275"/>
              <a:ext cx="40191" cy="179961"/>
            </a:xfrm>
            <a:custGeom>
              <a:avLst/>
              <a:gdLst/>
              <a:ahLst/>
              <a:cxnLst/>
              <a:rect l="l" t="t" r="r" b="b"/>
              <a:pathLst>
                <a:path w="1254" h="5615" extrusionOk="0">
                  <a:moveTo>
                    <a:pt x="1" y="0"/>
                  </a:moveTo>
                  <a:lnTo>
                    <a:pt x="1" y="0"/>
                  </a:lnTo>
                  <a:cubicBezTo>
                    <a:pt x="34" y="284"/>
                    <a:pt x="101" y="551"/>
                    <a:pt x="168" y="819"/>
                  </a:cubicBezTo>
                  <a:cubicBezTo>
                    <a:pt x="302" y="1337"/>
                    <a:pt x="469" y="2022"/>
                    <a:pt x="652" y="2807"/>
                  </a:cubicBezTo>
                  <a:cubicBezTo>
                    <a:pt x="820" y="3576"/>
                    <a:pt x="970" y="4277"/>
                    <a:pt x="1070" y="4795"/>
                  </a:cubicBezTo>
                  <a:cubicBezTo>
                    <a:pt x="1120" y="5079"/>
                    <a:pt x="1170" y="5347"/>
                    <a:pt x="1254" y="5614"/>
                  </a:cubicBezTo>
                  <a:cubicBezTo>
                    <a:pt x="1254" y="5330"/>
                    <a:pt x="1221" y="5046"/>
                    <a:pt x="1170" y="4779"/>
                  </a:cubicBezTo>
                  <a:cubicBezTo>
                    <a:pt x="1087" y="4261"/>
                    <a:pt x="953" y="3559"/>
                    <a:pt x="786" y="2774"/>
                  </a:cubicBezTo>
                  <a:cubicBezTo>
                    <a:pt x="602" y="1988"/>
                    <a:pt x="419" y="1303"/>
                    <a:pt x="268" y="802"/>
                  </a:cubicBezTo>
                  <a:cubicBezTo>
                    <a:pt x="201" y="518"/>
                    <a:pt x="118" y="25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7"/>
            <p:cNvSpPr/>
            <p:nvPr/>
          </p:nvSpPr>
          <p:spPr>
            <a:xfrm>
              <a:off x="199753" y="3984788"/>
              <a:ext cx="46088" cy="110380"/>
            </a:xfrm>
            <a:custGeom>
              <a:avLst/>
              <a:gdLst/>
              <a:ahLst/>
              <a:cxnLst/>
              <a:rect l="l" t="t" r="r" b="b"/>
              <a:pathLst>
                <a:path w="1438" h="3444" extrusionOk="0">
                  <a:moveTo>
                    <a:pt x="1404" y="1"/>
                  </a:moveTo>
                  <a:cubicBezTo>
                    <a:pt x="1287" y="134"/>
                    <a:pt x="1186" y="302"/>
                    <a:pt x="1103" y="469"/>
                  </a:cubicBezTo>
                  <a:cubicBezTo>
                    <a:pt x="668" y="1237"/>
                    <a:pt x="334" y="2056"/>
                    <a:pt x="100" y="2908"/>
                  </a:cubicBezTo>
                  <a:cubicBezTo>
                    <a:pt x="50" y="3075"/>
                    <a:pt x="0" y="3259"/>
                    <a:pt x="0" y="3443"/>
                  </a:cubicBezTo>
                  <a:cubicBezTo>
                    <a:pt x="0" y="3443"/>
                    <a:pt x="1" y="3443"/>
                    <a:pt x="1" y="3443"/>
                  </a:cubicBezTo>
                  <a:cubicBezTo>
                    <a:pt x="38" y="3443"/>
                    <a:pt x="271" y="2648"/>
                    <a:pt x="652" y="1705"/>
                  </a:cubicBezTo>
                  <a:cubicBezTo>
                    <a:pt x="1036" y="753"/>
                    <a:pt x="1437" y="18"/>
                    <a:pt x="14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32670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text 2">
  <p:cSld name="Title + text 2">
    <p:spTree>
      <p:nvGrpSpPr>
        <p:cNvPr id="1" name="Shape 393"/>
        <p:cNvGrpSpPr/>
        <p:nvPr/>
      </p:nvGrpSpPr>
      <p:grpSpPr>
        <a:xfrm>
          <a:off x="0" y="0"/>
          <a:ext cx="0" cy="0"/>
          <a:chOff x="0" y="0"/>
          <a:chExt cx="0" cy="0"/>
        </a:xfrm>
      </p:grpSpPr>
      <p:sp>
        <p:nvSpPr>
          <p:cNvPr id="394" name="Google Shape;394;p1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txBox="1">
            <a:spLocks noGrp="1"/>
          </p:cNvSpPr>
          <p:nvPr>
            <p:ph type="title"/>
          </p:nvPr>
        </p:nvSpPr>
        <p:spPr>
          <a:xfrm>
            <a:off x="3726000" y="4089600"/>
            <a:ext cx="3380400" cy="5112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96" name="Google Shape;396;p18"/>
          <p:cNvSpPr txBox="1">
            <a:spLocks noGrp="1"/>
          </p:cNvSpPr>
          <p:nvPr>
            <p:ph type="subTitle" idx="1"/>
          </p:nvPr>
        </p:nvSpPr>
        <p:spPr>
          <a:xfrm>
            <a:off x="3726000" y="2935650"/>
            <a:ext cx="3380400" cy="1153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sz="1200"/>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397" name="Google Shape;397;p18"/>
          <p:cNvGrpSpPr/>
          <p:nvPr/>
        </p:nvGrpSpPr>
        <p:grpSpPr>
          <a:xfrm>
            <a:off x="3519477" y="424219"/>
            <a:ext cx="1304531" cy="2282345"/>
            <a:chOff x="3519477" y="424219"/>
            <a:chExt cx="1304531" cy="2282345"/>
          </a:xfrm>
        </p:grpSpPr>
        <p:sp>
          <p:nvSpPr>
            <p:cNvPr id="398" name="Google Shape;398;p18"/>
            <p:cNvSpPr/>
            <p:nvPr/>
          </p:nvSpPr>
          <p:spPr>
            <a:xfrm>
              <a:off x="3519477" y="972018"/>
              <a:ext cx="276912" cy="593374"/>
            </a:xfrm>
            <a:custGeom>
              <a:avLst/>
              <a:gdLst/>
              <a:ahLst/>
              <a:cxnLst/>
              <a:rect l="l" t="t" r="r" b="b"/>
              <a:pathLst>
                <a:path w="8640" h="18514" extrusionOk="0">
                  <a:moveTo>
                    <a:pt x="1" y="1"/>
                  </a:moveTo>
                  <a:lnTo>
                    <a:pt x="1" y="18514"/>
                  </a:lnTo>
                  <a:lnTo>
                    <a:pt x="8639" y="18514"/>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8"/>
            <p:cNvSpPr/>
            <p:nvPr/>
          </p:nvSpPr>
          <p:spPr>
            <a:xfrm>
              <a:off x="3808119" y="1606608"/>
              <a:ext cx="340083" cy="573022"/>
            </a:xfrm>
            <a:custGeom>
              <a:avLst/>
              <a:gdLst/>
              <a:ahLst/>
              <a:cxnLst/>
              <a:rect l="l" t="t" r="r" b="b"/>
              <a:pathLst>
                <a:path w="10611" h="17879" extrusionOk="0">
                  <a:moveTo>
                    <a:pt x="1" y="0"/>
                  </a:moveTo>
                  <a:lnTo>
                    <a:pt x="1" y="17879"/>
                  </a:lnTo>
                  <a:lnTo>
                    <a:pt x="10611" y="17879"/>
                  </a:lnTo>
                  <a:lnTo>
                    <a:pt x="1061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8"/>
            <p:cNvSpPr/>
            <p:nvPr/>
          </p:nvSpPr>
          <p:spPr>
            <a:xfrm>
              <a:off x="4189931" y="424219"/>
              <a:ext cx="634077" cy="537671"/>
            </a:xfrm>
            <a:custGeom>
              <a:avLst/>
              <a:gdLst/>
              <a:ahLst/>
              <a:cxnLst/>
              <a:rect l="l" t="t" r="r" b="b"/>
              <a:pathLst>
                <a:path w="19784" h="16776" extrusionOk="0">
                  <a:moveTo>
                    <a:pt x="1" y="0"/>
                  </a:moveTo>
                  <a:lnTo>
                    <a:pt x="1" y="16775"/>
                  </a:lnTo>
                  <a:lnTo>
                    <a:pt x="10076" y="16775"/>
                  </a:lnTo>
                  <a:lnTo>
                    <a:pt x="10076" y="368"/>
                  </a:lnTo>
                  <a:lnTo>
                    <a:pt x="10444" y="368"/>
                  </a:lnTo>
                  <a:lnTo>
                    <a:pt x="10444" y="16775"/>
                  </a:lnTo>
                  <a:lnTo>
                    <a:pt x="19784" y="16775"/>
                  </a:lnTo>
                  <a:lnTo>
                    <a:pt x="197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8"/>
            <p:cNvSpPr/>
            <p:nvPr/>
          </p:nvSpPr>
          <p:spPr>
            <a:xfrm>
              <a:off x="3519477" y="1606608"/>
              <a:ext cx="276912" cy="573022"/>
            </a:xfrm>
            <a:custGeom>
              <a:avLst/>
              <a:gdLst/>
              <a:ahLst/>
              <a:cxnLst/>
              <a:rect l="l" t="t" r="r" b="b"/>
              <a:pathLst>
                <a:path w="8640" h="17879" extrusionOk="0">
                  <a:moveTo>
                    <a:pt x="1" y="0"/>
                  </a:moveTo>
                  <a:lnTo>
                    <a:pt x="1" y="17879"/>
                  </a:lnTo>
                  <a:lnTo>
                    <a:pt x="8639" y="17879"/>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8"/>
            <p:cNvSpPr/>
            <p:nvPr/>
          </p:nvSpPr>
          <p:spPr>
            <a:xfrm>
              <a:off x="4524629" y="1606608"/>
              <a:ext cx="299379" cy="573022"/>
            </a:xfrm>
            <a:custGeom>
              <a:avLst/>
              <a:gdLst/>
              <a:ahLst/>
              <a:cxnLst/>
              <a:rect l="l" t="t" r="r" b="b"/>
              <a:pathLst>
                <a:path w="9341" h="17879" extrusionOk="0">
                  <a:moveTo>
                    <a:pt x="1" y="0"/>
                  </a:moveTo>
                  <a:lnTo>
                    <a:pt x="1" y="17879"/>
                  </a:lnTo>
                  <a:lnTo>
                    <a:pt x="9341" y="17879"/>
                  </a:lnTo>
                  <a:lnTo>
                    <a:pt x="934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8"/>
            <p:cNvSpPr/>
            <p:nvPr/>
          </p:nvSpPr>
          <p:spPr>
            <a:xfrm>
              <a:off x="3808119" y="972018"/>
              <a:ext cx="340083" cy="593374"/>
            </a:xfrm>
            <a:custGeom>
              <a:avLst/>
              <a:gdLst/>
              <a:ahLst/>
              <a:cxnLst/>
              <a:rect l="l" t="t" r="r" b="b"/>
              <a:pathLst>
                <a:path w="10611" h="18514" extrusionOk="0">
                  <a:moveTo>
                    <a:pt x="1" y="1"/>
                  </a:moveTo>
                  <a:lnTo>
                    <a:pt x="1" y="18514"/>
                  </a:lnTo>
                  <a:lnTo>
                    <a:pt x="10611" y="18514"/>
                  </a:lnTo>
                  <a:lnTo>
                    <a:pt x="106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8"/>
            <p:cNvSpPr/>
            <p:nvPr/>
          </p:nvSpPr>
          <p:spPr>
            <a:xfrm>
              <a:off x="4524629" y="972018"/>
              <a:ext cx="299379" cy="593374"/>
            </a:xfrm>
            <a:custGeom>
              <a:avLst/>
              <a:gdLst/>
              <a:ahLst/>
              <a:cxnLst/>
              <a:rect l="l" t="t" r="r" b="b"/>
              <a:pathLst>
                <a:path w="9341" h="18514" extrusionOk="0">
                  <a:moveTo>
                    <a:pt x="1" y="1"/>
                  </a:moveTo>
                  <a:lnTo>
                    <a:pt x="1" y="18514"/>
                  </a:lnTo>
                  <a:lnTo>
                    <a:pt x="9341" y="18514"/>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8"/>
            <p:cNvSpPr/>
            <p:nvPr/>
          </p:nvSpPr>
          <p:spPr>
            <a:xfrm>
              <a:off x="3519477" y="2189757"/>
              <a:ext cx="276912" cy="516806"/>
            </a:xfrm>
            <a:custGeom>
              <a:avLst/>
              <a:gdLst/>
              <a:ahLst/>
              <a:cxnLst/>
              <a:rect l="l" t="t" r="r" b="b"/>
              <a:pathLst>
                <a:path w="8640" h="16125" extrusionOk="0">
                  <a:moveTo>
                    <a:pt x="1" y="1"/>
                  </a:moveTo>
                  <a:lnTo>
                    <a:pt x="1" y="16125"/>
                  </a:lnTo>
                  <a:lnTo>
                    <a:pt x="8639" y="1612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8"/>
            <p:cNvSpPr/>
            <p:nvPr/>
          </p:nvSpPr>
          <p:spPr>
            <a:xfrm>
              <a:off x="3519477" y="424219"/>
              <a:ext cx="628725" cy="537671"/>
            </a:xfrm>
            <a:custGeom>
              <a:avLst/>
              <a:gdLst/>
              <a:ahLst/>
              <a:cxnLst/>
              <a:rect l="l" t="t" r="r" b="b"/>
              <a:pathLst>
                <a:path w="19617" h="16776" extrusionOk="0">
                  <a:moveTo>
                    <a:pt x="1" y="0"/>
                  </a:moveTo>
                  <a:lnTo>
                    <a:pt x="1" y="16775"/>
                  </a:lnTo>
                  <a:lnTo>
                    <a:pt x="8639" y="16775"/>
                  </a:lnTo>
                  <a:lnTo>
                    <a:pt x="8639" y="368"/>
                  </a:lnTo>
                  <a:lnTo>
                    <a:pt x="9007" y="368"/>
                  </a:lnTo>
                  <a:lnTo>
                    <a:pt x="9007" y="16775"/>
                  </a:lnTo>
                  <a:lnTo>
                    <a:pt x="19617" y="16775"/>
                  </a:lnTo>
                  <a:lnTo>
                    <a:pt x="1961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3808119" y="2189757"/>
              <a:ext cx="340083" cy="516806"/>
            </a:xfrm>
            <a:custGeom>
              <a:avLst/>
              <a:gdLst/>
              <a:ahLst/>
              <a:cxnLst/>
              <a:rect l="l" t="t" r="r" b="b"/>
              <a:pathLst>
                <a:path w="10611" h="16125" extrusionOk="0">
                  <a:moveTo>
                    <a:pt x="1" y="1"/>
                  </a:moveTo>
                  <a:lnTo>
                    <a:pt x="1" y="16125"/>
                  </a:lnTo>
                  <a:lnTo>
                    <a:pt x="10611" y="16125"/>
                  </a:lnTo>
                  <a:lnTo>
                    <a:pt x="1061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4524629" y="2189757"/>
              <a:ext cx="299379" cy="516806"/>
            </a:xfrm>
            <a:custGeom>
              <a:avLst/>
              <a:gdLst/>
              <a:ahLst/>
              <a:cxnLst/>
              <a:rect l="l" t="t" r="r" b="b"/>
              <a:pathLst>
                <a:path w="9341" h="16125" extrusionOk="0">
                  <a:moveTo>
                    <a:pt x="1" y="1"/>
                  </a:moveTo>
                  <a:lnTo>
                    <a:pt x="1" y="16125"/>
                  </a:lnTo>
                  <a:lnTo>
                    <a:pt x="9341" y="16125"/>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4189931" y="972018"/>
              <a:ext cx="322968" cy="593374"/>
            </a:xfrm>
            <a:custGeom>
              <a:avLst/>
              <a:gdLst/>
              <a:ahLst/>
              <a:cxnLst/>
              <a:rect l="l" t="t" r="r" b="b"/>
              <a:pathLst>
                <a:path w="10077" h="18514" extrusionOk="0">
                  <a:moveTo>
                    <a:pt x="1" y="1"/>
                  </a:moveTo>
                  <a:lnTo>
                    <a:pt x="1" y="18514"/>
                  </a:lnTo>
                  <a:lnTo>
                    <a:pt x="10076" y="18514"/>
                  </a:lnTo>
                  <a:lnTo>
                    <a:pt x="100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4189931" y="2189757"/>
              <a:ext cx="322968" cy="516806"/>
            </a:xfrm>
            <a:custGeom>
              <a:avLst/>
              <a:gdLst/>
              <a:ahLst/>
              <a:cxnLst/>
              <a:rect l="l" t="t" r="r" b="b"/>
              <a:pathLst>
                <a:path w="10077" h="16125" extrusionOk="0">
                  <a:moveTo>
                    <a:pt x="1" y="1"/>
                  </a:moveTo>
                  <a:lnTo>
                    <a:pt x="1" y="16125"/>
                  </a:lnTo>
                  <a:lnTo>
                    <a:pt x="10076" y="16125"/>
                  </a:lnTo>
                  <a:lnTo>
                    <a:pt x="1007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4189931" y="1606608"/>
              <a:ext cx="322968" cy="573022"/>
            </a:xfrm>
            <a:custGeom>
              <a:avLst/>
              <a:gdLst/>
              <a:ahLst/>
              <a:cxnLst/>
              <a:rect l="l" t="t" r="r" b="b"/>
              <a:pathLst>
                <a:path w="10077" h="17879" extrusionOk="0">
                  <a:moveTo>
                    <a:pt x="1" y="0"/>
                  </a:moveTo>
                  <a:lnTo>
                    <a:pt x="1" y="17879"/>
                  </a:lnTo>
                  <a:lnTo>
                    <a:pt x="10076" y="17879"/>
                  </a:lnTo>
                  <a:lnTo>
                    <a:pt x="1007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18"/>
          <p:cNvGrpSpPr/>
          <p:nvPr/>
        </p:nvGrpSpPr>
        <p:grpSpPr>
          <a:xfrm>
            <a:off x="6096361" y="424219"/>
            <a:ext cx="1304531" cy="2282345"/>
            <a:chOff x="6096361" y="424219"/>
            <a:chExt cx="1304531" cy="2282345"/>
          </a:xfrm>
        </p:grpSpPr>
        <p:sp>
          <p:nvSpPr>
            <p:cNvPr id="413" name="Google Shape;413;p18"/>
            <p:cNvSpPr/>
            <p:nvPr/>
          </p:nvSpPr>
          <p:spPr>
            <a:xfrm>
              <a:off x="6096361" y="972018"/>
              <a:ext cx="277425" cy="593374"/>
            </a:xfrm>
            <a:custGeom>
              <a:avLst/>
              <a:gdLst/>
              <a:ahLst/>
              <a:cxnLst/>
              <a:rect l="l" t="t" r="r" b="b"/>
              <a:pathLst>
                <a:path w="8656" h="18514" extrusionOk="0">
                  <a:moveTo>
                    <a:pt x="0" y="1"/>
                  </a:moveTo>
                  <a:lnTo>
                    <a:pt x="0" y="18514"/>
                  </a:lnTo>
                  <a:lnTo>
                    <a:pt x="8655" y="18514"/>
                  </a:lnTo>
                  <a:lnTo>
                    <a:pt x="865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6385003" y="1606608"/>
              <a:ext cx="340595" cy="573022"/>
            </a:xfrm>
            <a:custGeom>
              <a:avLst/>
              <a:gdLst/>
              <a:ahLst/>
              <a:cxnLst/>
              <a:rect l="l" t="t" r="r" b="b"/>
              <a:pathLst>
                <a:path w="10627" h="17879" extrusionOk="0">
                  <a:moveTo>
                    <a:pt x="0" y="0"/>
                  </a:moveTo>
                  <a:lnTo>
                    <a:pt x="0" y="17879"/>
                  </a:lnTo>
                  <a:lnTo>
                    <a:pt x="10627" y="17879"/>
                  </a:lnTo>
                  <a:lnTo>
                    <a:pt x="1062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6766815" y="424219"/>
              <a:ext cx="634077" cy="537671"/>
            </a:xfrm>
            <a:custGeom>
              <a:avLst/>
              <a:gdLst/>
              <a:ahLst/>
              <a:cxnLst/>
              <a:rect l="l" t="t" r="r" b="b"/>
              <a:pathLst>
                <a:path w="19784" h="16776" extrusionOk="0">
                  <a:moveTo>
                    <a:pt x="1" y="0"/>
                  </a:moveTo>
                  <a:lnTo>
                    <a:pt x="1" y="16775"/>
                  </a:lnTo>
                  <a:lnTo>
                    <a:pt x="10093" y="16775"/>
                  </a:lnTo>
                  <a:lnTo>
                    <a:pt x="10093" y="368"/>
                  </a:lnTo>
                  <a:lnTo>
                    <a:pt x="10443" y="368"/>
                  </a:lnTo>
                  <a:lnTo>
                    <a:pt x="10443" y="16775"/>
                  </a:lnTo>
                  <a:lnTo>
                    <a:pt x="19783" y="16775"/>
                  </a:lnTo>
                  <a:lnTo>
                    <a:pt x="1978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6096361" y="1606608"/>
              <a:ext cx="277425" cy="573022"/>
            </a:xfrm>
            <a:custGeom>
              <a:avLst/>
              <a:gdLst/>
              <a:ahLst/>
              <a:cxnLst/>
              <a:rect l="l" t="t" r="r" b="b"/>
              <a:pathLst>
                <a:path w="8656" h="17879" extrusionOk="0">
                  <a:moveTo>
                    <a:pt x="0" y="0"/>
                  </a:moveTo>
                  <a:lnTo>
                    <a:pt x="0" y="17879"/>
                  </a:lnTo>
                  <a:lnTo>
                    <a:pt x="8655" y="17879"/>
                  </a:lnTo>
                  <a:lnTo>
                    <a:pt x="865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7101513" y="1606608"/>
              <a:ext cx="299379" cy="573022"/>
            </a:xfrm>
            <a:custGeom>
              <a:avLst/>
              <a:gdLst/>
              <a:ahLst/>
              <a:cxnLst/>
              <a:rect l="l" t="t" r="r" b="b"/>
              <a:pathLst>
                <a:path w="9341" h="17879" extrusionOk="0">
                  <a:moveTo>
                    <a:pt x="0" y="0"/>
                  </a:moveTo>
                  <a:lnTo>
                    <a:pt x="0" y="17879"/>
                  </a:lnTo>
                  <a:lnTo>
                    <a:pt x="9340" y="17879"/>
                  </a:lnTo>
                  <a:lnTo>
                    <a:pt x="934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6385003" y="972018"/>
              <a:ext cx="340595" cy="593374"/>
            </a:xfrm>
            <a:custGeom>
              <a:avLst/>
              <a:gdLst/>
              <a:ahLst/>
              <a:cxnLst/>
              <a:rect l="l" t="t" r="r" b="b"/>
              <a:pathLst>
                <a:path w="10627" h="18514" extrusionOk="0">
                  <a:moveTo>
                    <a:pt x="0" y="1"/>
                  </a:moveTo>
                  <a:lnTo>
                    <a:pt x="0" y="18514"/>
                  </a:lnTo>
                  <a:lnTo>
                    <a:pt x="10627" y="18514"/>
                  </a:lnTo>
                  <a:lnTo>
                    <a:pt x="1062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7101513" y="972018"/>
              <a:ext cx="299379" cy="593374"/>
            </a:xfrm>
            <a:custGeom>
              <a:avLst/>
              <a:gdLst/>
              <a:ahLst/>
              <a:cxnLst/>
              <a:rect l="l" t="t" r="r" b="b"/>
              <a:pathLst>
                <a:path w="9341" h="18514" extrusionOk="0">
                  <a:moveTo>
                    <a:pt x="0" y="1"/>
                  </a:moveTo>
                  <a:lnTo>
                    <a:pt x="0" y="18514"/>
                  </a:lnTo>
                  <a:lnTo>
                    <a:pt x="9340" y="18514"/>
                  </a:lnTo>
                  <a:lnTo>
                    <a:pt x="934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6096361" y="2189757"/>
              <a:ext cx="277425" cy="516806"/>
            </a:xfrm>
            <a:custGeom>
              <a:avLst/>
              <a:gdLst/>
              <a:ahLst/>
              <a:cxnLst/>
              <a:rect l="l" t="t" r="r" b="b"/>
              <a:pathLst>
                <a:path w="8656" h="16125" extrusionOk="0">
                  <a:moveTo>
                    <a:pt x="0" y="1"/>
                  </a:moveTo>
                  <a:lnTo>
                    <a:pt x="0" y="16125"/>
                  </a:lnTo>
                  <a:lnTo>
                    <a:pt x="8655" y="16125"/>
                  </a:lnTo>
                  <a:lnTo>
                    <a:pt x="865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6096361" y="424219"/>
              <a:ext cx="629238" cy="537671"/>
            </a:xfrm>
            <a:custGeom>
              <a:avLst/>
              <a:gdLst/>
              <a:ahLst/>
              <a:cxnLst/>
              <a:rect l="l" t="t" r="r" b="b"/>
              <a:pathLst>
                <a:path w="19633" h="16776" extrusionOk="0">
                  <a:moveTo>
                    <a:pt x="0" y="0"/>
                  </a:moveTo>
                  <a:lnTo>
                    <a:pt x="0" y="16775"/>
                  </a:lnTo>
                  <a:lnTo>
                    <a:pt x="8655" y="16775"/>
                  </a:lnTo>
                  <a:lnTo>
                    <a:pt x="8655" y="368"/>
                  </a:lnTo>
                  <a:lnTo>
                    <a:pt x="9006" y="368"/>
                  </a:lnTo>
                  <a:lnTo>
                    <a:pt x="9006" y="16775"/>
                  </a:lnTo>
                  <a:lnTo>
                    <a:pt x="19633" y="16775"/>
                  </a:lnTo>
                  <a:lnTo>
                    <a:pt x="1963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6385003" y="2189757"/>
              <a:ext cx="340595" cy="516806"/>
            </a:xfrm>
            <a:custGeom>
              <a:avLst/>
              <a:gdLst/>
              <a:ahLst/>
              <a:cxnLst/>
              <a:rect l="l" t="t" r="r" b="b"/>
              <a:pathLst>
                <a:path w="10627" h="16125" extrusionOk="0">
                  <a:moveTo>
                    <a:pt x="0" y="1"/>
                  </a:moveTo>
                  <a:lnTo>
                    <a:pt x="0" y="16125"/>
                  </a:lnTo>
                  <a:lnTo>
                    <a:pt x="10627" y="16125"/>
                  </a:lnTo>
                  <a:lnTo>
                    <a:pt x="1062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7101513" y="2189757"/>
              <a:ext cx="299379" cy="516806"/>
            </a:xfrm>
            <a:custGeom>
              <a:avLst/>
              <a:gdLst/>
              <a:ahLst/>
              <a:cxnLst/>
              <a:rect l="l" t="t" r="r" b="b"/>
              <a:pathLst>
                <a:path w="9341" h="16125" extrusionOk="0">
                  <a:moveTo>
                    <a:pt x="0" y="1"/>
                  </a:moveTo>
                  <a:lnTo>
                    <a:pt x="0" y="16125"/>
                  </a:lnTo>
                  <a:lnTo>
                    <a:pt x="9340" y="16125"/>
                  </a:lnTo>
                  <a:lnTo>
                    <a:pt x="934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6766815" y="972018"/>
              <a:ext cx="323481" cy="593374"/>
            </a:xfrm>
            <a:custGeom>
              <a:avLst/>
              <a:gdLst/>
              <a:ahLst/>
              <a:cxnLst/>
              <a:rect l="l" t="t" r="r" b="b"/>
              <a:pathLst>
                <a:path w="10093" h="18514" extrusionOk="0">
                  <a:moveTo>
                    <a:pt x="1" y="1"/>
                  </a:moveTo>
                  <a:lnTo>
                    <a:pt x="1" y="18514"/>
                  </a:lnTo>
                  <a:lnTo>
                    <a:pt x="10093" y="18514"/>
                  </a:lnTo>
                  <a:lnTo>
                    <a:pt x="100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6766815" y="2189757"/>
              <a:ext cx="323481" cy="516806"/>
            </a:xfrm>
            <a:custGeom>
              <a:avLst/>
              <a:gdLst/>
              <a:ahLst/>
              <a:cxnLst/>
              <a:rect l="l" t="t" r="r" b="b"/>
              <a:pathLst>
                <a:path w="10093" h="16125" extrusionOk="0">
                  <a:moveTo>
                    <a:pt x="1" y="1"/>
                  </a:moveTo>
                  <a:lnTo>
                    <a:pt x="1" y="16125"/>
                  </a:lnTo>
                  <a:lnTo>
                    <a:pt x="10093" y="16125"/>
                  </a:lnTo>
                  <a:lnTo>
                    <a:pt x="1009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6766815" y="1606608"/>
              <a:ext cx="323481" cy="573022"/>
            </a:xfrm>
            <a:custGeom>
              <a:avLst/>
              <a:gdLst/>
              <a:ahLst/>
              <a:cxnLst/>
              <a:rect l="l" t="t" r="r" b="b"/>
              <a:pathLst>
                <a:path w="10093" h="17879" extrusionOk="0">
                  <a:moveTo>
                    <a:pt x="1" y="0"/>
                  </a:moveTo>
                  <a:lnTo>
                    <a:pt x="1" y="17879"/>
                  </a:lnTo>
                  <a:lnTo>
                    <a:pt x="10093" y="17879"/>
                  </a:lnTo>
                  <a:lnTo>
                    <a:pt x="1009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 name="Google Shape;427;p18"/>
          <p:cNvGrpSpPr/>
          <p:nvPr/>
        </p:nvGrpSpPr>
        <p:grpSpPr>
          <a:xfrm>
            <a:off x="7823375" y="3028019"/>
            <a:ext cx="701542" cy="1644902"/>
            <a:chOff x="7823375" y="3040429"/>
            <a:chExt cx="701542" cy="1644902"/>
          </a:xfrm>
        </p:grpSpPr>
        <p:sp>
          <p:nvSpPr>
            <p:cNvPr id="428" name="Google Shape;428;p18"/>
            <p:cNvSpPr/>
            <p:nvPr/>
          </p:nvSpPr>
          <p:spPr>
            <a:xfrm>
              <a:off x="8030611" y="3040429"/>
              <a:ext cx="494307" cy="1211137"/>
            </a:xfrm>
            <a:custGeom>
              <a:avLst/>
              <a:gdLst/>
              <a:ahLst/>
              <a:cxnLst/>
              <a:rect l="l" t="t" r="r" b="b"/>
              <a:pathLst>
                <a:path w="15423" h="37789" extrusionOk="0">
                  <a:moveTo>
                    <a:pt x="5674" y="1"/>
                  </a:moveTo>
                  <a:cubicBezTo>
                    <a:pt x="5475" y="1"/>
                    <a:pt x="5272" y="9"/>
                    <a:pt x="5063" y="26"/>
                  </a:cubicBezTo>
                  <a:cubicBezTo>
                    <a:pt x="2875" y="376"/>
                    <a:pt x="1906" y="3066"/>
                    <a:pt x="2089" y="5272"/>
                  </a:cubicBezTo>
                  <a:cubicBezTo>
                    <a:pt x="2290" y="7478"/>
                    <a:pt x="3192" y="9633"/>
                    <a:pt x="2958" y="11838"/>
                  </a:cubicBezTo>
                  <a:cubicBezTo>
                    <a:pt x="2641" y="14629"/>
                    <a:pt x="535" y="17001"/>
                    <a:pt x="285" y="19792"/>
                  </a:cubicBezTo>
                  <a:cubicBezTo>
                    <a:pt x="1" y="23100"/>
                    <a:pt x="2323" y="26024"/>
                    <a:pt x="3025" y="29265"/>
                  </a:cubicBezTo>
                  <a:cubicBezTo>
                    <a:pt x="3376" y="30853"/>
                    <a:pt x="3326" y="32524"/>
                    <a:pt x="3911" y="34027"/>
                  </a:cubicBezTo>
                  <a:cubicBezTo>
                    <a:pt x="4780" y="36252"/>
                    <a:pt x="7143" y="37788"/>
                    <a:pt x="9522" y="37788"/>
                  </a:cubicBezTo>
                  <a:cubicBezTo>
                    <a:pt x="9842" y="37788"/>
                    <a:pt x="10161" y="37761"/>
                    <a:pt x="10477" y="37703"/>
                  </a:cubicBezTo>
                  <a:cubicBezTo>
                    <a:pt x="13167" y="37235"/>
                    <a:pt x="15323" y="34696"/>
                    <a:pt x="15373" y="31972"/>
                  </a:cubicBezTo>
                  <a:cubicBezTo>
                    <a:pt x="15423" y="29432"/>
                    <a:pt x="13852" y="27043"/>
                    <a:pt x="14053" y="24520"/>
                  </a:cubicBezTo>
                  <a:cubicBezTo>
                    <a:pt x="14186" y="22649"/>
                    <a:pt x="15289" y="20878"/>
                    <a:pt x="15055" y="19006"/>
                  </a:cubicBezTo>
                  <a:cubicBezTo>
                    <a:pt x="14771" y="16801"/>
                    <a:pt x="12716" y="15230"/>
                    <a:pt x="11998" y="13108"/>
                  </a:cubicBezTo>
                  <a:cubicBezTo>
                    <a:pt x="11262" y="11003"/>
                    <a:pt x="11964" y="8681"/>
                    <a:pt x="11713" y="6458"/>
                  </a:cubicBezTo>
                  <a:cubicBezTo>
                    <a:pt x="11286" y="2689"/>
                    <a:pt x="9282" y="1"/>
                    <a:pt x="567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8"/>
            <p:cNvSpPr/>
            <p:nvPr/>
          </p:nvSpPr>
          <p:spPr>
            <a:xfrm>
              <a:off x="7823375" y="3658673"/>
              <a:ext cx="426842" cy="595040"/>
            </a:xfrm>
            <a:custGeom>
              <a:avLst/>
              <a:gdLst/>
              <a:ahLst/>
              <a:cxnLst/>
              <a:rect l="l" t="t" r="r" b="b"/>
              <a:pathLst>
                <a:path w="13318" h="18566" extrusionOk="0">
                  <a:moveTo>
                    <a:pt x="368" y="0"/>
                  </a:moveTo>
                  <a:lnTo>
                    <a:pt x="368" y="0"/>
                  </a:lnTo>
                  <a:cubicBezTo>
                    <a:pt x="1" y="3693"/>
                    <a:pt x="1621" y="8037"/>
                    <a:pt x="3526" y="11212"/>
                  </a:cubicBezTo>
                  <a:cubicBezTo>
                    <a:pt x="5448" y="14420"/>
                    <a:pt x="8338" y="16926"/>
                    <a:pt x="11780" y="18380"/>
                  </a:cubicBezTo>
                  <a:cubicBezTo>
                    <a:pt x="12007" y="18478"/>
                    <a:pt x="12268" y="18565"/>
                    <a:pt x="12509" y="18565"/>
                  </a:cubicBezTo>
                  <a:cubicBezTo>
                    <a:pt x="12678" y="18565"/>
                    <a:pt x="12836" y="18523"/>
                    <a:pt x="12966" y="18413"/>
                  </a:cubicBezTo>
                  <a:cubicBezTo>
                    <a:pt x="13234" y="18196"/>
                    <a:pt x="13267" y="17812"/>
                    <a:pt x="13267" y="17461"/>
                  </a:cubicBezTo>
                  <a:cubicBezTo>
                    <a:pt x="13317" y="9424"/>
                    <a:pt x="8071" y="2306"/>
                    <a:pt x="36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8"/>
            <p:cNvSpPr/>
            <p:nvPr/>
          </p:nvSpPr>
          <p:spPr>
            <a:xfrm>
              <a:off x="7986157" y="3871806"/>
              <a:ext cx="363671" cy="622828"/>
            </a:xfrm>
            <a:custGeom>
              <a:avLst/>
              <a:gdLst/>
              <a:ahLst/>
              <a:cxnLst/>
              <a:rect l="l" t="t" r="r" b="b"/>
              <a:pathLst>
                <a:path w="11347" h="19433" extrusionOk="0">
                  <a:moveTo>
                    <a:pt x="1" y="0"/>
                  </a:moveTo>
                  <a:lnTo>
                    <a:pt x="1" y="0"/>
                  </a:lnTo>
                  <a:cubicBezTo>
                    <a:pt x="34" y="67"/>
                    <a:pt x="68" y="134"/>
                    <a:pt x="118" y="201"/>
                  </a:cubicBezTo>
                  <a:cubicBezTo>
                    <a:pt x="218" y="335"/>
                    <a:pt x="352" y="502"/>
                    <a:pt x="519" y="719"/>
                  </a:cubicBezTo>
                  <a:cubicBezTo>
                    <a:pt x="870" y="1170"/>
                    <a:pt x="1371" y="1838"/>
                    <a:pt x="1973" y="2657"/>
                  </a:cubicBezTo>
                  <a:cubicBezTo>
                    <a:pt x="5114" y="6951"/>
                    <a:pt x="7821" y="11563"/>
                    <a:pt x="10009" y="16408"/>
                  </a:cubicBezTo>
                  <a:cubicBezTo>
                    <a:pt x="10427" y="17344"/>
                    <a:pt x="10761" y="18096"/>
                    <a:pt x="10978" y="18630"/>
                  </a:cubicBezTo>
                  <a:cubicBezTo>
                    <a:pt x="11095" y="18881"/>
                    <a:pt x="11179" y="19082"/>
                    <a:pt x="11246" y="19232"/>
                  </a:cubicBezTo>
                  <a:cubicBezTo>
                    <a:pt x="11279" y="19299"/>
                    <a:pt x="11313" y="19382"/>
                    <a:pt x="11346" y="19432"/>
                  </a:cubicBezTo>
                  <a:cubicBezTo>
                    <a:pt x="11346" y="19366"/>
                    <a:pt x="11313" y="19282"/>
                    <a:pt x="11279" y="19215"/>
                  </a:cubicBezTo>
                  <a:cubicBezTo>
                    <a:pt x="11229" y="19048"/>
                    <a:pt x="11146" y="18848"/>
                    <a:pt x="11062" y="18597"/>
                  </a:cubicBezTo>
                  <a:cubicBezTo>
                    <a:pt x="10862" y="18062"/>
                    <a:pt x="10544" y="17294"/>
                    <a:pt x="10143" y="16358"/>
                  </a:cubicBezTo>
                  <a:cubicBezTo>
                    <a:pt x="8021" y="11446"/>
                    <a:pt x="5314" y="6817"/>
                    <a:pt x="2090" y="2574"/>
                  </a:cubicBezTo>
                  <a:cubicBezTo>
                    <a:pt x="1471" y="1755"/>
                    <a:pt x="953" y="1103"/>
                    <a:pt x="586" y="669"/>
                  </a:cubicBezTo>
                  <a:cubicBezTo>
                    <a:pt x="402" y="468"/>
                    <a:pt x="268" y="301"/>
                    <a:pt x="151" y="167"/>
                  </a:cubicBezTo>
                  <a:cubicBezTo>
                    <a:pt x="101" y="101"/>
                    <a:pt x="51" y="51"/>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p:nvPr/>
          </p:nvSpPr>
          <p:spPr>
            <a:xfrm>
              <a:off x="8273742" y="3368428"/>
              <a:ext cx="78747" cy="1116558"/>
            </a:xfrm>
            <a:custGeom>
              <a:avLst/>
              <a:gdLst/>
              <a:ahLst/>
              <a:cxnLst/>
              <a:rect l="l" t="t" r="r" b="b"/>
              <a:pathLst>
                <a:path w="2457" h="34838" extrusionOk="0">
                  <a:moveTo>
                    <a:pt x="0" y="0"/>
                  </a:moveTo>
                  <a:cubicBezTo>
                    <a:pt x="0" y="117"/>
                    <a:pt x="0" y="234"/>
                    <a:pt x="0" y="351"/>
                  </a:cubicBezTo>
                  <a:cubicBezTo>
                    <a:pt x="17" y="602"/>
                    <a:pt x="17" y="936"/>
                    <a:pt x="34" y="1371"/>
                  </a:cubicBezTo>
                  <a:cubicBezTo>
                    <a:pt x="84" y="2273"/>
                    <a:pt x="134" y="3543"/>
                    <a:pt x="218" y="5113"/>
                  </a:cubicBezTo>
                  <a:cubicBezTo>
                    <a:pt x="368" y="8271"/>
                    <a:pt x="635" y="12615"/>
                    <a:pt x="970" y="17444"/>
                  </a:cubicBezTo>
                  <a:cubicBezTo>
                    <a:pt x="1304" y="22256"/>
                    <a:pt x="1671" y="26600"/>
                    <a:pt x="1939" y="29758"/>
                  </a:cubicBezTo>
                  <a:cubicBezTo>
                    <a:pt x="2089" y="31312"/>
                    <a:pt x="2206" y="32582"/>
                    <a:pt x="2306" y="33484"/>
                  </a:cubicBezTo>
                  <a:cubicBezTo>
                    <a:pt x="2340" y="33902"/>
                    <a:pt x="2373" y="34253"/>
                    <a:pt x="2406" y="34487"/>
                  </a:cubicBezTo>
                  <a:cubicBezTo>
                    <a:pt x="2406" y="34620"/>
                    <a:pt x="2440" y="34737"/>
                    <a:pt x="2457" y="34838"/>
                  </a:cubicBezTo>
                  <a:cubicBezTo>
                    <a:pt x="2457" y="34721"/>
                    <a:pt x="2457" y="34604"/>
                    <a:pt x="2457" y="34487"/>
                  </a:cubicBezTo>
                  <a:cubicBezTo>
                    <a:pt x="2423" y="34236"/>
                    <a:pt x="2406" y="33902"/>
                    <a:pt x="2373" y="33468"/>
                  </a:cubicBezTo>
                  <a:cubicBezTo>
                    <a:pt x="2306" y="32565"/>
                    <a:pt x="2206" y="31295"/>
                    <a:pt x="2089" y="29742"/>
                  </a:cubicBezTo>
                  <a:cubicBezTo>
                    <a:pt x="1855" y="26584"/>
                    <a:pt x="1521" y="22239"/>
                    <a:pt x="1170" y="17427"/>
                  </a:cubicBezTo>
                  <a:cubicBezTo>
                    <a:pt x="836" y="12615"/>
                    <a:pt x="552" y="8254"/>
                    <a:pt x="351" y="5097"/>
                  </a:cubicBezTo>
                  <a:cubicBezTo>
                    <a:pt x="251" y="3543"/>
                    <a:pt x="184" y="2256"/>
                    <a:pt x="117" y="1354"/>
                  </a:cubicBezTo>
                  <a:cubicBezTo>
                    <a:pt x="84" y="936"/>
                    <a:pt x="67" y="602"/>
                    <a:pt x="51" y="351"/>
                  </a:cubicBezTo>
                  <a:cubicBezTo>
                    <a:pt x="34" y="234"/>
                    <a:pt x="34" y="101"/>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8"/>
            <p:cNvSpPr/>
            <p:nvPr/>
          </p:nvSpPr>
          <p:spPr>
            <a:xfrm>
              <a:off x="8165028" y="4326435"/>
              <a:ext cx="296174" cy="358896"/>
            </a:xfrm>
            <a:custGeom>
              <a:avLst/>
              <a:gdLst/>
              <a:ahLst/>
              <a:cxnLst/>
              <a:rect l="l" t="t" r="r" b="b"/>
              <a:pathLst>
                <a:path w="9241" h="11198" extrusionOk="0">
                  <a:moveTo>
                    <a:pt x="1" y="1"/>
                  </a:moveTo>
                  <a:lnTo>
                    <a:pt x="385" y="7019"/>
                  </a:lnTo>
                  <a:cubicBezTo>
                    <a:pt x="516" y="9366"/>
                    <a:pt x="2454" y="11197"/>
                    <a:pt x="4804" y="11197"/>
                  </a:cubicBezTo>
                  <a:cubicBezTo>
                    <a:pt x="4846" y="11197"/>
                    <a:pt x="4888" y="11197"/>
                    <a:pt x="4930" y="11196"/>
                  </a:cubicBezTo>
                  <a:cubicBezTo>
                    <a:pt x="7319" y="11146"/>
                    <a:pt x="9240" y="9174"/>
                    <a:pt x="9240" y="6768"/>
                  </a:cubicBezTo>
                  <a:lnTo>
                    <a:pt x="924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79186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433"/>
        <p:cNvGrpSpPr/>
        <p:nvPr/>
      </p:nvGrpSpPr>
      <p:grpSpPr>
        <a:xfrm>
          <a:off x="0" y="0"/>
          <a:ext cx="0" cy="0"/>
          <a:chOff x="0" y="0"/>
          <a:chExt cx="0" cy="0"/>
        </a:xfrm>
      </p:grpSpPr>
      <p:sp>
        <p:nvSpPr>
          <p:cNvPr id="434" name="Google Shape;434;p1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9"/>
          <p:cNvSpPr txBox="1">
            <a:spLocks noGrp="1"/>
          </p:cNvSpPr>
          <p:nvPr>
            <p:ph type="subTitle" idx="1"/>
          </p:nvPr>
        </p:nvSpPr>
        <p:spPr>
          <a:xfrm>
            <a:off x="2481875" y="1533123"/>
            <a:ext cx="20934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36" name="Google Shape;436;p19"/>
          <p:cNvSpPr txBox="1">
            <a:spLocks noGrp="1"/>
          </p:cNvSpPr>
          <p:nvPr>
            <p:ph type="subTitle" idx="2"/>
          </p:nvPr>
        </p:nvSpPr>
        <p:spPr>
          <a:xfrm>
            <a:off x="2481875" y="1804711"/>
            <a:ext cx="20934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37" name="Google Shape;437;p19"/>
          <p:cNvSpPr txBox="1">
            <a:spLocks noGrp="1"/>
          </p:cNvSpPr>
          <p:nvPr>
            <p:ph type="title" hasCustomPrompt="1"/>
          </p:nvPr>
        </p:nvSpPr>
        <p:spPr>
          <a:xfrm>
            <a:off x="720000" y="1706550"/>
            <a:ext cx="758700" cy="4524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38" name="Google Shape;438;p19"/>
          <p:cNvSpPr txBox="1">
            <a:spLocks noGrp="1"/>
          </p:cNvSpPr>
          <p:nvPr>
            <p:ph type="title" idx="3"/>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439" name="Google Shape;439;p19"/>
          <p:cNvSpPr txBox="1">
            <a:spLocks noGrp="1"/>
          </p:cNvSpPr>
          <p:nvPr>
            <p:ph type="subTitle" idx="4"/>
          </p:nvPr>
        </p:nvSpPr>
        <p:spPr>
          <a:xfrm>
            <a:off x="2478625" y="2563930"/>
            <a:ext cx="20934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0" name="Google Shape;440;p19"/>
          <p:cNvSpPr txBox="1">
            <a:spLocks noGrp="1"/>
          </p:cNvSpPr>
          <p:nvPr>
            <p:ph type="subTitle" idx="5"/>
          </p:nvPr>
        </p:nvSpPr>
        <p:spPr>
          <a:xfrm>
            <a:off x="2478625" y="2838031"/>
            <a:ext cx="20934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1" name="Google Shape;441;p19"/>
          <p:cNvSpPr txBox="1">
            <a:spLocks noGrp="1"/>
          </p:cNvSpPr>
          <p:nvPr>
            <p:ph type="title" idx="6" hasCustomPrompt="1"/>
          </p:nvPr>
        </p:nvSpPr>
        <p:spPr>
          <a:xfrm>
            <a:off x="720000" y="2729475"/>
            <a:ext cx="758700" cy="5037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42" name="Google Shape;442;p19"/>
          <p:cNvSpPr txBox="1">
            <a:spLocks noGrp="1"/>
          </p:cNvSpPr>
          <p:nvPr>
            <p:ph type="subTitle" idx="7"/>
          </p:nvPr>
        </p:nvSpPr>
        <p:spPr>
          <a:xfrm>
            <a:off x="2478625" y="3584797"/>
            <a:ext cx="20934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3" name="Google Shape;443;p19"/>
          <p:cNvSpPr txBox="1">
            <a:spLocks noGrp="1"/>
          </p:cNvSpPr>
          <p:nvPr>
            <p:ph type="subTitle" idx="8"/>
          </p:nvPr>
        </p:nvSpPr>
        <p:spPr>
          <a:xfrm>
            <a:off x="2478625" y="3861398"/>
            <a:ext cx="20934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444" name="Google Shape;444;p19"/>
          <p:cNvSpPr txBox="1">
            <a:spLocks noGrp="1"/>
          </p:cNvSpPr>
          <p:nvPr>
            <p:ph type="title" idx="9" hasCustomPrompt="1"/>
          </p:nvPr>
        </p:nvSpPr>
        <p:spPr>
          <a:xfrm>
            <a:off x="720000" y="3752700"/>
            <a:ext cx="758700" cy="503700"/>
          </a:xfrm>
          <a:prstGeom prst="rect">
            <a:avLst/>
          </a:prstGeom>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445" name="Google Shape;445;p19"/>
          <p:cNvGrpSpPr/>
          <p:nvPr/>
        </p:nvGrpSpPr>
        <p:grpSpPr>
          <a:xfrm>
            <a:off x="6244509" y="1247368"/>
            <a:ext cx="431083" cy="553668"/>
            <a:chOff x="6201325" y="1203748"/>
            <a:chExt cx="474500" cy="609431"/>
          </a:xfrm>
        </p:grpSpPr>
        <p:sp>
          <p:nvSpPr>
            <p:cNvPr id="446" name="Google Shape;446;p19"/>
            <p:cNvSpPr/>
            <p:nvPr/>
          </p:nvSpPr>
          <p:spPr>
            <a:xfrm>
              <a:off x="6201325" y="1212305"/>
              <a:ext cx="474500" cy="598181"/>
            </a:xfrm>
            <a:custGeom>
              <a:avLst/>
              <a:gdLst/>
              <a:ahLst/>
              <a:cxnLst/>
              <a:rect l="l" t="t" r="r" b="b"/>
              <a:pathLst>
                <a:path w="14805" h="18664" extrusionOk="0">
                  <a:moveTo>
                    <a:pt x="0" y="0"/>
                  </a:moveTo>
                  <a:lnTo>
                    <a:pt x="0" y="18664"/>
                  </a:lnTo>
                  <a:lnTo>
                    <a:pt x="14804" y="18664"/>
                  </a:lnTo>
                  <a:lnTo>
                    <a:pt x="1480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9"/>
            <p:cNvSpPr/>
            <p:nvPr/>
          </p:nvSpPr>
          <p:spPr>
            <a:xfrm>
              <a:off x="6408560" y="1797090"/>
              <a:ext cx="65895" cy="16089"/>
            </a:xfrm>
            <a:custGeom>
              <a:avLst/>
              <a:gdLst/>
              <a:ahLst/>
              <a:cxnLst/>
              <a:rect l="l" t="t" r="r" b="b"/>
              <a:pathLst>
                <a:path w="2056" h="502" extrusionOk="0">
                  <a:moveTo>
                    <a:pt x="0" y="0"/>
                  </a:moveTo>
                  <a:lnTo>
                    <a:pt x="0" y="501"/>
                  </a:lnTo>
                  <a:lnTo>
                    <a:pt x="2056" y="501"/>
                  </a:lnTo>
                  <a:lnTo>
                    <a:pt x="20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9"/>
            <p:cNvSpPr/>
            <p:nvPr/>
          </p:nvSpPr>
          <p:spPr>
            <a:xfrm>
              <a:off x="6333595" y="1417938"/>
              <a:ext cx="175121" cy="164417"/>
            </a:xfrm>
            <a:custGeom>
              <a:avLst/>
              <a:gdLst/>
              <a:ahLst/>
              <a:cxnLst/>
              <a:rect l="l" t="t" r="r" b="b"/>
              <a:pathLst>
                <a:path w="5464" h="5130" extrusionOk="0">
                  <a:moveTo>
                    <a:pt x="3743" y="0"/>
                  </a:moveTo>
                  <a:lnTo>
                    <a:pt x="1020" y="401"/>
                  </a:lnTo>
                  <a:lnTo>
                    <a:pt x="0" y="2958"/>
                  </a:lnTo>
                  <a:lnTo>
                    <a:pt x="1721" y="5130"/>
                  </a:lnTo>
                  <a:lnTo>
                    <a:pt x="4445" y="4729"/>
                  </a:lnTo>
                  <a:lnTo>
                    <a:pt x="5464" y="2173"/>
                  </a:lnTo>
                  <a:lnTo>
                    <a:pt x="374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9"/>
            <p:cNvSpPr/>
            <p:nvPr/>
          </p:nvSpPr>
          <p:spPr>
            <a:xfrm>
              <a:off x="6374811" y="1470949"/>
              <a:ext cx="174608" cy="164449"/>
            </a:xfrm>
            <a:custGeom>
              <a:avLst/>
              <a:gdLst/>
              <a:ahLst/>
              <a:cxnLst/>
              <a:rect l="l" t="t" r="r" b="b"/>
              <a:pathLst>
                <a:path w="5448" h="5131" extrusionOk="0">
                  <a:moveTo>
                    <a:pt x="3744" y="1"/>
                  </a:moveTo>
                  <a:lnTo>
                    <a:pt x="1020" y="402"/>
                  </a:lnTo>
                  <a:lnTo>
                    <a:pt x="1" y="2958"/>
                  </a:lnTo>
                  <a:lnTo>
                    <a:pt x="1705" y="5130"/>
                  </a:lnTo>
                  <a:lnTo>
                    <a:pt x="4429" y="4729"/>
                  </a:lnTo>
                  <a:lnTo>
                    <a:pt x="5448" y="2173"/>
                  </a:lnTo>
                  <a:lnTo>
                    <a:pt x="374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9"/>
            <p:cNvSpPr/>
            <p:nvPr/>
          </p:nvSpPr>
          <p:spPr>
            <a:xfrm>
              <a:off x="6418207" y="1203748"/>
              <a:ext cx="65350" cy="13942"/>
            </a:xfrm>
            <a:custGeom>
              <a:avLst/>
              <a:gdLst/>
              <a:ahLst/>
              <a:cxnLst/>
              <a:rect l="l" t="t" r="r" b="b"/>
              <a:pathLst>
                <a:path w="2039" h="435" extrusionOk="0">
                  <a:moveTo>
                    <a:pt x="0" y="0"/>
                  </a:moveTo>
                  <a:lnTo>
                    <a:pt x="0" y="434"/>
                  </a:lnTo>
                  <a:lnTo>
                    <a:pt x="2039" y="434"/>
                  </a:lnTo>
                  <a:lnTo>
                    <a:pt x="203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19"/>
          <p:cNvGrpSpPr/>
          <p:nvPr/>
        </p:nvGrpSpPr>
        <p:grpSpPr>
          <a:xfrm>
            <a:off x="7057215" y="860363"/>
            <a:ext cx="1440106" cy="2519509"/>
            <a:chOff x="6853029" y="844403"/>
            <a:chExt cx="1516061" cy="2652394"/>
          </a:xfrm>
        </p:grpSpPr>
        <p:sp>
          <p:nvSpPr>
            <p:cNvPr id="452" name="Google Shape;452;p19"/>
            <p:cNvSpPr/>
            <p:nvPr/>
          </p:nvSpPr>
          <p:spPr>
            <a:xfrm>
              <a:off x="6853029" y="1481141"/>
              <a:ext cx="321878" cy="689203"/>
            </a:xfrm>
            <a:custGeom>
              <a:avLst/>
              <a:gdLst/>
              <a:ahLst/>
              <a:cxnLst/>
              <a:rect l="l" t="t" r="r" b="b"/>
              <a:pathLst>
                <a:path w="10043" h="21504" extrusionOk="0">
                  <a:moveTo>
                    <a:pt x="1" y="0"/>
                  </a:moveTo>
                  <a:lnTo>
                    <a:pt x="1" y="21504"/>
                  </a:lnTo>
                  <a:lnTo>
                    <a:pt x="10042" y="21504"/>
                  </a:lnTo>
                  <a:lnTo>
                    <a:pt x="1004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9"/>
            <p:cNvSpPr/>
            <p:nvPr/>
          </p:nvSpPr>
          <p:spPr>
            <a:xfrm>
              <a:off x="7188272" y="2218515"/>
              <a:ext cx="395753" cy="666223"/>
            </a:xfrm>
            <a:custGeom>
              <a:avLst/>
              <a:gdLst/>
              <a:ahLst/>
              <a:cxnLst/>
              <a:rect l="l" t="t" r="r" b="b"/>
              <a:pathLst>
                <a:path w="12348" h="20787" extrusionOk="0">
                  <a:moveTo>
                    <a:pt x="0" y="1"/>
                  </a:moveTo>
                  <a:lnTo>
                    <a:pt x="0" y="20786"/>
                  </a:lnTo>
                  <a:lnTo>
                    <a:pt x="12348" y="20786"/>
                  </a:lnTo>
                  <a:lnTo>
                    <a:pt x="123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9"/>
            <p:cNvSpPr/>
            <p:nvPr/>
          </p:nvSpPr>
          <p:spPr>
            <a:xfrm>
              <a:off x="7632197" y="844403"/>
              <a:ext cx="736894" cy="624975"/>
            </a:xfrm>
            <a:custGeom>
              <a:avLst/>
              <a:gdLst/>
              <a:ahLst/>
              <a:cxnLst/>
              <a:rect l="l" t="t" r="r" b="b"/>
              <a:pathLst>
                <a:path w="22992" h="19500" extrusionOk="0">
                  <a:moveTo>
                    <a:pt x="1" y="1"/>
                  </a:moveTo>
                  <a:lnTo>
                    <a:pt x="1" y="19499"/>
                  </a:lnTo>
                  <a:lnTo>
                    <a:pt x="11713" y="19499"/>
                  </a:lnTo>
                  <a:lnTo>
                    <a:pt x="11713" y="418"/>
                  </a:lnTo>
                  <a:lnTo>
                    <a:pt x="12131" y="418"/>
                  </a:lnTo>
                  <a:lnTo>
                    <a:pt x="12131" y="19499"/>
                  </a:lnTo>
                  <a:lnTo>
                    <a:pt x="22992" y="19499"/>
                  </a:lnTo>
                  <a:lnTo>
                    <a:pt x="2299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9"/>
            <p:cNvSpPr/>
            <p:nvPr/>
          </p:nvSpPr>
          <p:spPr>
            <a:xfrm>
              <a:off x="6853029" y="2218515"/>
              <a:ext cx="321878" cy="666223"/>
            </a:xfrm>
            <a:custGeom>
              <a:avLst/>
              <a:gdLst/>
              <a:ahLst/>
              <a:cxnLst/>
              <a:rect l="l" t="t" r="r" b="b"/>
              <a:pathLst>
                <a:path w="10043" h="20787" extrusionOk="0">
                  <a:moveTo>
                    <a:pt x="1" y="1"/>
                  </a:moveTo>
                  <a:lnTo>
                    <a:pt x="1" y="20786"/>
                  </a:lnTo>
                  <a:lnTo>
                    <a:pt x="10042" y="20786"/>
                  </a:lnTo>
                  <a:lnTo>
                    <a:pt x="100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p:nvPr/>
          </p:nvSpPr>
          <p:spPr>
            <a:xfrm>
              <a:off x="8020996" y="2218515"/>
              <a:ext cx="348095" cy="666223"/>
            </a:xfrm>
            <a:custGeom>
              <a:avLst/>
              <a:gdLst/>
              <a:ahLst/>
              <a:cxnLst/>
              <a:rect l="l" t="t" r="r" b="b"/>
              <a:pathLst>
                <a:path w="10861" h="20787" extrusionOk="0">
                  <a:moveTo>
                    <a:pt x="0" y="1"/>
                  </a:moveTo>
                  <a:lnTo>
                    <a:pt x="0" y="20786"/>
                  </a:lnTo>
                  <a:lnTo>
                    <a:pt x="10861" y="20786"/>
                  </a:lnTo>
                  <a:lnTo>
                    <a:pt x="108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9"/>
            <p:cNvSpPr/>
            <p:nvPr/>
          </p:nvSpPr>
          <p:spPr>
            <a:xfrm>
              <a:off x="7188272" y="1481141"/>
              <a:ext cx="395753" cy="689203"/>
            </a:xfrm>
            <a:custGeom>
              <a:avLst/>
              <a:gdLst/>
              <a:ahLst/>
              <a:cxnLst/>
              <a:rect l="l" t="t" r="r" b="b"/>
              <a:pathLst>
                <a:path w="12348" h="21504" extrusionOk="0">
                  <a:moveTo>
                    <a:pt x="0" y="0"/>
                  </a:moveTo>
                  <a:lnTo>
                    <a:pt x="0" y="21504"/>
                  </a:lnTo>
                  <a:lnTo>
                    <a:pt x="12348" y="21504"/>
                  </a:lnTo>
                  <a:lnTo>
                    <a:pt x="1234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8020996" y="1481141"/>
              <a:ext cx="348095" cy="689203"/>
            </a:xfrm>
            <a:custGeom>
              <a:avLst/>
              <a:gdLst/>
              <a:ahLst/>
              <a:cxnLst/>
              <a:rect l="l" t="t" r="r" b="b"/>
              <a:pathLst>
                <a:path w="10861" h="21504" extrusionOk="0">
                  <a:moveTo>
                    <a:pt x="0" y="0"/>
                  </a:moveTo>
                  <a:lnTo>
                    <a:pt x="0" y="21504"/>
                  </a:lnTo>
                  <a:lnTo>
                    <a:pt x="10861" y="21504"/>
                  </a:lnTo>
                  <a:lnTo>
                    <a:pt x="1086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6853029" y="2896469"/>
              <a:ext cx="321878" cy="600329"/>
            </a:xfrm>
            <a:custGeom>
              <a:avLst/>
              <a:gdLst/>
              <a:ahLst/>
              <a:cxnLst/>
              <a:rect l="l" t="t" r="r" b="b"/>
              <a:pathLst>
                <a:path w="10043" h="18731" extrusionOk="0">
                  <a:moveTo>
                    <a:pt x="1" y="1"/>
                  </a:moveTo>
                  <a:lnTo>
                    <a:pt x="1" y="18731"/>
                  </a:lnTo>
                  <a:lnTo>
                    <a:pt x="10042" y="18731"/>
                  </a:lnTo>
                  <a:lnTo>
                    <a:pt x="1004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6853029" y="844403"/>
              <a:ext cx="730996" cy="624975"/>
            </a:xfrm>
            <a:custGeom>
              <a:avLst/>
              <a:gdLst/>
              <a:ahLst/>
              <a:cxnLst/>
              <a:rect l="l" t="t" r="r" b="b"/>
              <a:pathLst>
                <a:path w="22808" h="19500" extrusionOk="0">
                  <a:moveTo>
                    <a:pt x="1" y="1"/>
                  </a:moveTo>
                  <a:lnTo>
                    <a:pt x="1" y="19499"/>
                  </a:lnTo>
                  <a:lnTo>
                    <a:pt x="10042" y="19499"/>
                  </a:lnTo>
                  <a:lnTo>
                    <a:pt x="10042" y="418"/>
                  </a:lnTo>
                  <a:lnTo>
                    <a:pt x="10460" y="418"/>
                  </a:lnTo>
                  <a:lnTo>
                    <a:pt x="10460" y="19499"/>
                  </a:lnTo>
                  <a:lnTo>
                    <a:pt x="22808" y="19499"/>
                  </a:lnTo>
                  <a:lnTo>
                    <a:pt x="2280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7188272" y="2896469"/>
              <a:ext cx="395753" cy="600329"/>
            </a:xfrm>
            <a:custGeom>
              <a:avLst/>
              <a:gdLst/>
              <a:ahLst/>
              <a:cxnLst/>
              <a:rect l="l" t="t" r="r" b="b"/>
              <a:pathLst>
                <a:path w="12348" h="18731" extrusionOk="0">
                  <a:moveTo>
                    <a:pt x="0" y="1"/>
                  </a:moveTo>
                  <a:lnTo>
                    <a:pt x="0" y="18731"/>
                  </a:lnTo>
                  <a:lnTo>
                    <a:pt x="12348" y="18731"/>
                  </a:lnTo>
                  <a:lnTo>
                    <a:pt x="1234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8020996" y="2896469"/>
              <a:ext cx="348095" cy="600329"/>
            </a:xfrm>
            <a:custGeom>
              <a:avLst/>
              <a:gdLst/>
              <a:ahLst/>
              <a:cxnLst/>
              <a:rect l="l" t="t" r="r" b="b"/>
              <a:pathLst>
                <a:path w="10861" h="18731" extrusionOk="0">
                  <a:moveTo>
                    <a:pt x="0" y="1"/>
                  </a:moveTo>
                  <a:lnTo>
                    <a:pt x="0" y="18731"/>
                  </a:lnTo>
                  <a:lnTo>
                    <a:pt x="10861" y="18731"/>
                  </a:lnTo>
                  <a:lnTo>
                    <a:pt x="1086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7632197" y="1481141"/>
              <a:ext cx="375434" cy="689203"/>
            </a:xfrm>
            <a:custGeom>
              <a:avLst/>
              <a:gdLst/>
              <a:ahLst/>
              <a:cxnLst/>
              <a:rect l="l" t="t" r="r" b="b"/>
              <a:pathLst>
                <a:path w="11714" h="21504" extrusionOk="0">
                  <a:moveTo>
                    <a:pt x="1" y="0"/>
                  </a:moveTo>
                  <a:lnTo>
                    <a:pt x="1" y="21504"/>
                  </a:lnTo>
                  <a:lnTo>
                    <a:pt x="11713" y="21504"/>
                  </a:lnTo>
                  <a:lnTo>
                    <a:pt x="11713"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7632197" y="2896469"/>
              <a:ext cx="375434" cy="600329"/>
            </a:xfrm>
            <a:custGeom>
              <a:avLst/>
              <a:gdLst/>
              <a:ahLst/>
              <a:cxnLst/>
              <a:rect l="l" t="t" r="r" b="b"/>
              <a:pathLst>
                <a:path w="11714" h="18731" extrusionOk="0">
                  <a:moveTo>
                    <a:pt x="1" y="1"/>
                  </a:moveTo>
                  <a:lnTo>
                    <a:pt x="1" y="18731"/>
                  </a:lnTo>
                  <a:lnTo>
                    <a:pt x="11713" y="18731"/>
                  </a:lnTo>
                  <a:lnTo>
                    <a:pt x="1171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7632197" y="2218515"/>
              <a:ext cx="375434" cy="666223"/>
            </a:xfrm>
            <a:custGeom>
              <a:avLst/>
              <a:gdLst/>
              <a:ahLst/>
              <a:cxnLst/>
              <a:rect l="l" t="t" r="r" b="b"/>
              <a:pathLst>
                <a:path w="11714" h="20787" extrusionOk="0">
                  <a:moveTo>
                    <a:pt x="1" y="1"/>
                  </a:moveTo>
                  <a:lnTo>
                    <a:pt x="1" y="20786"/>
                  </a:lnTo>
                  <a:lnTo>
                    <a:pt x="11713" y="20786"/>
                  </a:lnTo>
                  <a:lnTo>
                    <a:pt x="1171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19"/>
          <p:cNvGrpSpPr/>
          <p:nvPr/>
        </p:nvGrpSpPr>
        <p:grpSpPr>
          <a:xfrm>
            <a:off x="6883611" y="3709688"/>
            <a:ext cx="1022876" cy="962333"/>
            <a:chOff x="6883611" y="3709688"/>
            <a:chExt cx="1022876" cy="962333"/>
          </a:xfrm>
        </p:grpSpPr>
        <p:sp>
          <p:nvSpPr>
            <p:cNvPr id="467" name="Google Shape;467;p19"/>
            <p:cNvSpPr/>
            <p:nvPr/>
          </p:nvSpPr>
          <p:spPr>
            <a:xfrm>
              <a:off x="6923801" y="4362996"/>
              <a:ext cx="949481" cy="309026"/>
            </a:xfrm>
            <a:custGeom>
              <a:avLst/>
              <a:gdLst/>
              <a:ahLst/>
              <a:cxnLst/>
              <a:rect l="l" t="t" r="r" b="b"/>
              <a:pathLst>
                <a:path w="29625" h="9642" extrusionOk="0">
                  <a:moveTo>
                    <a:pt x="0" y="1"/>
                  </a:moveTo>
                  <a:lnTo>
                    <a:pt x="0" y="9642"/>
                  </a:lnTo>
                  <a:lnTo>
                    <a:pt x="29624" y="9642"/>
                  </a:lnTo>
                  <a:lnTo>
                    <a:pt x="2962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6883611" y="4276781"/>
              <a:ext cx="1022876" cy="86247"/>
            </a:xfrm>
            <a:custGeom>
              <a:avLst/>
              <a:gdLst/>
              <a:ahLst/>
              <a:cxnLst/>
              <a:rect l="l" t="t" r="r" b="b"/>
              <a:pathLst>
                <a:path w="31915" h="2691" extrusionOk="0">
                  <a:moveTo>
                    <a:pt x="1" y="1"/>
                  </a:moveTo>
                  <a:lnTo>
                    <a:pt x="1" y="2691"/>
                  </a:lnTo>
                  <a:lnTo>
                    <a:pt x="31914" y="2691"/>
                  </a:lnTo>
                  <a:lnTo>
                    <a:pt x="3191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7375226" y="4276781"/>
              <a:ext cx="531261" cy="395241"/>
            </a:xfrm>
            <a:custGeom>
              <a:avLst/>
              <a:gdLst/>
              <a:ahLst/>
              <a:cxnLst/>
              <a:rect l="l" t="t" r="r" b="b"/>
              <a:pathLst>
                <a:path w="16576" h="12332" extrusionOk="0">
                  <a:moveTo>
                    <a:pt x="0" y="1"/>
                  </a:moveTo>
                  <a:lnTo>
                    <a:pt x="0" y="2440"/>
                  </a:lnTo>
                  <a:lnTo>
                    <a:pt x="619" y="12332"/>
                  </a:lnTo>
                  <a:lnTo>
                    <a:pt x="15539" y="12332"/>
                  </a:lnTo>
                  <a:lnTo>
                    <a:pt x="15539" y="2691"/>
                  </a:lnTo>
                  <a:lnTo>
                    <a:pt x="16575" y="2691"/>
                  </a:lnTo>
                  <a:lnTo>
                    <a:pt x="165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7056585" y="4412801"/>
              <a:ext cx="192300" cy="46633"/>
            </a:xfrm>
            <a:custGeom>
              <a:avLst/>
              <a:gdLst/>
              <a:ahLst/>
              <a:cxnLst/>
              <a:rect l="l" t="t" r="r" b="b"/>
              <a:pathLst>
                <a:path w="6000" h="1455" extrusionOk="0">
                  <a:moveTo>
                    <a:pt x="1" y="1"/>
                  </a:moveTo>
                  <a:lnTo>
                    <a:pt x="1" y="1454"/>
                  </a:lnTo>
                  <a:lnTo>
                    <a:pt x="5999" y="1454"/>
                  </a:lnTo>
                  <a:lnTo>
                    <a:pt x="59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7031425" y="4517220"/>
              <a:ext cx="247426" cy="98586"/>
            </a:xfrm>
            <a:custGeom>
              <a:avLst/>
              <a:gdLst/>
              <a:ahLst/>
              <a:cxnLst/>
              <a:rect l="l" t="t" r="r" b="b"/>
              <a:pathLst>
                <a:path w="7720" h="3076" extrusionOk="0">
                  <a:moveTo>
                    <a:pt x="1" y="1"/>
                  </a:moveTo>
                  <a:lnTo>
                    <a:pt x="1" y="3075"/>
                  </a:lnTo>
                  <a:lnTo>
                    <a:pt x="7720" y="3075"/>
                  </a:lnTo>
                  <a:lnTo>
                    <a:pt x="772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7156741" y="3820005"/>
              <a:ext cx="419342" cy="149449"/>
            </a:xfrm>
            <a:custGeom>
              <a:avLst/>
              <a:gdLst/>
              <a:ahLst/>
              <a:cxnLst/>
              <a:rect l="l" t="t" r="r" b="b"/>
              <a:pathLst>
                <a:path w="13084" h="4663" extrusionOk="0">
                  <a:moveTo>
                    <a:pt x="0" y="0"/>
                  </a:moveTo>
                  <a:lnTo>
                    <a:pt x="50" y="3626"/>
                  </a:lnTo>
                  <a:lnTo>
                    <a:pt x="13083" y="4662"/>
                  </a:lnTo>
                  <a:lnTo>
                    <a:pt x="13083" y="4662"/>
                  </a:lnTo>
                  <a:lnTo>
                    <a:pt x="12682" y="1087"/>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7244013" y="3872470"/>
              <a:ext cx="256015" cy="42883"/>
            </a:xfrm>
            <a:custGeom>
              <a:avLst/>
              <a:gdLst/>
              <a:ahLst/>
              <a:cxnLst/>
              <a:rect l="l" t="t" r="r" b="b"/>
              <a:pathLst>
                <a:path w="7988" h="1338" extrusionOk="0">
                  <a:moveTo>
                    <a:pt x="51" y="1"/>
                  </a:moveTo>
                  <a:lnTo>
                    <a:pt x="1" y="653"/>
                  </a:lnTo>
                  <a:lnTo>
                    <a:pt x="7937" y="1338"/>
                  </a:lnTo>
                  <a:lnTo>
                    <a:pt x="7988" y="686"/>
                  </a:lnTo>
                  <a:lnTo>
                    <a:pt x="5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7109627" y="3709688"/>
              <a:ext cx="416650" cy="143007"/>
            </a:xfrm>
            <a:custGeom>
              <a:avLst/>
              <a:gdLst/>
              <a:ahLst/>
              <a:cxnLst/>
              <a:rect l="l" t="t" r="r" b="b"/>
              <a:pathLst>
                <a:path w="13000" h="4462" extrusionOk="0">
                  <a:moveTo>
                    <a:pt x="0" y="1"/>
                  </a:moveTo>
                  <a:lnTo>
                    <a:pt x="0" y="3626"/>
                  </a:lnTo>
                  <a:lnTo>
                    <a:pt x="12999" y="4462"/>
                  </a:lnTo>
                  <a:lnTo>
                    <a:pt x="12665" y="1220"/>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7109627" y="3725233"/>
              <a:ext cx="395753" cy="107656"/>
            </a:xfrm>
            <a:custGeom>
              <a:avLst/>
              <a:gdLst/>
              <a:ahLst/>
              <a:cxnLst/>
              <a:rect l="l" t="t" r="r" b="b"/>
              <a:pathLst>
                <a:path w="12348" h="3359" extrusionOk="0">
                  <a:moveTo>
                    <a:pt x="0" y="0"/>
                  </a:moveTo>
                  <a:lnTo>
                    <a:pt x="0" y="2456"/>
                  </a:lnTo>
                  <a:lnTo>
                    <a:pt x="12348" y="3359"/>
                  </a:lnTo>
                  <a:lnTo>
                    <a:pt x="12130" y="110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7112832" y="3753917"/>
              <a:ext cx="362550" cy="37210"/>
            </a:xfrm>
            <a:custGeom>
              <a:avLst/>
              <a:gdLst/>
              <a:ahLst/>
              <a:cxnLst/>
              <a:rect l="l" t="t" r="r" b="b"/>
              <a:pathLst>
                <a:path w="11312" h="1161" extrusionOk="0">
                  <a:moveTo>
                    <a:pt x="132" y="0"/>
                  </a:moveTo>
                  <a:cubicBezTo>
                    <a:pt x="88" y="0"/>
                    <a:pt x="44" y="2"/>
                    <a:pt x="0" y="7"/>
                  </a:cubicBezTo>
                  <a:cubicBezTo>
                    <a:pt x="134" y="57"/>
                    <a:pt x="284" y="74"/>
                    <a:pt x="435" y="91"/>
                  </a:cubicBezTo>
                  <a:lnTo>
                    <a:pt x="1654" y="241"/>
                  </a:lnTo>
                  <a:cubicBezTo>
                    <a:pt x="2674" y="358"/>
                    <a:pt x="4077" y="509"/>
                    <a:pt x="5648" y="659"/>
                  </a:cubicBezTo>
                  <a:cubicBezTo>
                    <a:pt x="7202" y="826"/>
                    <a:pt x="8622" y="960"/>
                    <a:pt x="9641" y="1043"/>
                  </a:cubicBezTo>
                  <a:lnTo>
                    <a:pt x="10861" y="1144"/>
                  </a:lnTo>
                  <a:cubicBezTo>
                    <a:pt x="11011" y="1160"/>
                    <a:pt x="11162" y="1160"/>
                    <a:pt x="11312" y="1160"/>
                  </a:cubicBezTo>
                  <a:cubicBezTo>
                    <a:pt x="11162" y="1110"/>
                    <a:pt x="11011" y="1093"/>
                    <a:pt x="10861" y="1077"/>
                  </a:cubicBezTo>
                  <a:lnTo>
                    <a:pt x="9658" y="926"/>
                  </a:lnTo>
                  <a:cubicBezTo>
                    <a:pt x="8639" y="809"/>
                    <a:pt x="7218" y="659"/>
                    <a:pt x="5664" y="492"/>
                  </a:cubicBezTo>
                  <a:cubicBezTo>
                    <a:pt x="4094" y="342"/>
                    <a:pt x="2690" y="208"/>
                    <a:pt x="1654" y="124"/>
                  </a:cubicBezTo>
                  <a:lnTo>
                    <a:pt x="451" y="24"/>
                  </a:lnTo>
                  <a:cubicBezTo>
                    <a:pt x="345" y="12"/>
                    <a:pt x="239" y="0"/>
                    <a:pt x="132"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7108538" y="3774622"/>
              <a:ext cx="365787" cy="26537"/>
            </a:xfrm>
            <a:custGeom>
              <a:avLst/>
              <a:gdLst/>
              <a:ahLst/>
              <a:cxnLst/>
              <a:rect l="l" t="t" r="r" b="b"/>
              <a:pathLst>
                <a:path w="11413" h="828" extrusionOk="0">
                  <a:moveTo>
                    <a:pt x="226" y="0"/>
                  </a:moveTo>
                  <a:cubicBezTo>
                    <a:pt x="151" y="0"/>
                    <a:pt x="76" y="5"/>
                    <a:pt x="1" y="13"/>
                  </a:cubicBezTo>
                  <a:cubicBezTo>
                    <a:pt x="134" y="46"/>
                    <a:pt x="285" y="80"/>
                    <a:pt x="435" y="80"/>
                  </a:cubicBezTo>
                  <a:lnTo>
                    <a:pt x="1655" y="197"/>
                  </a:lnTo>
                  <a:cubicBezTo>
                    <a:pt x="2691" y="280"/>
                    <a:pt x="4128" y="397"/>
                    <a:pt x="5698" y="498"/>
                  </a:cubicBezTo>
                  <a:cubicBezTo>
                    <a:pt x="7269" y="614"/>
                    <a:pt x="8706" y="698"/>
                    <a:pt x="9742" y="748"/>
                  </a:cubicBezTo>
                  <a:lnTo>
                    <a:pt x="10961" y="815"/>
                  </a:lnTo>
                  <a:cubicBezTo>
                    <a:pt x="11037" y="823"/>
                    <a:pt x="11112" y="828"/>
                    <a:pt x="11187" y="828"/>
                  </a:cubicBezTo>
                  <a:cubicBezTo>
                    <a:pt x="11262" y="828"/>
                    <a:pt x="11337" y="823"/>
                    <a:pt x="11413" y="815"/>
                  </a:cubicBezTo>
                  <a:cubicBezTo>
                    <a:pt x="11262" y="782"/>
                    <a:pt x="11112" y="748"/>
                    <a:pt x="10961" y="748"/>
                  </a:cubicBezTo>
                  <a:lnTo>
                    <a:pt x="9742" y="631"/>
                  </a:lnTo>
                  <a:cubicBezTo>
                    <a:pt x="8706" y="548"/>
                    <a:pt x="7286" y="447"/>
                    <a:pt x="5715" y="330"/>
                  </a:cubicBezTo>
                  <a:cubicBezTo>
                    <a:pt x="4128" y="213"/>
                    <a:pt x="2707" y="130"/>
                    <a:pt x="1671" y="80"/>
                  </a:cubicBezTo>
                  <a:lnTo>
                    <a:pt x="452" y="13"/>
                  </a:lnTo>
                  <a:cubicBezTo>
                    <a:pt x="377" y="5"/>
                    <a:pt x="301" y="0"/>
                    <a:pt x="226"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7161548" y="3927116"/>
              <a:ext cx="418285" cy="137655"/>
            </a:xfrm>
            <a:custGeom>
              <a:avLst/>
              <a:gdLst/>
              <a:ahLst/>
              <a:cxnLst/>
              <a:rect l="l" t="t" r="r" b="b"/>
              <a:pathLst>
                <a:path w="13051" h="4295" extrusionOk="0">
                  <a:moveTo>
                    <a:pt x="1" y="0"/>
                  </a:moveTo>
                  <a:lnTo>
                    <a:pt x="34" y="3609"/>
                  </a:lnTo>
                  <a:lnTo>
                    <a:pt x="13050" y="4294"/>
                  </a:lnTo>
                  <a:lnTo>
                    <a:pt x="12683" y="1070"/>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7201194" y="3930865"/>
              <a:ext cx="8045" cy="114611"/>
            </a:xfrm>
            <a:custGeom>
              <a:avLst/>
              <a:gdLst/>
              <a:ahLst/>
              <a:cxnLst/>
              <a:rect l="l" t="t" r="r" b="b"/>
              <a:pathLst>
                <a:path w="251" h="3576" extrusionOk="0">
                  <a:moveTo>
                    <a:pt x="67" y="0"/>
                  </a:moveTo>
                  <a:cubicBezTo>
                    <a:pt x="17" y="0"/>
                    <a:pt x="0" y="802"/>
                    <a:pt x="50" y="1788"/>
                  </a:cubicBezTo>
                  <a:cubicBezTo>
                    <a:pt x="84" y="2774"/>
                    <a:pt x="151" y="3576"/>
                    <a:pt x="201" y="3576"/>
                  </a:cubicBezTo>
                  <a:cubicBezTo>
                    <a:pt x="251" y="3576"/>
                    <a:pt x="251" y="2774"/>
                    <a:pt x="217" y="1788"/>
                  </a:cubicBezTo>
                  <a:cubicBezTo>
                    <a:pt x="184" y="802"/>
                    <a:pt x="117" y="0"/>
                    <a:pt x="6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9"/>
            <p:cNvSpPr/>
            <p:nvPr/>
          </p:nvSpPr>
          <p:spPr>
            <a:xfrm>
              <a:off x="7221001" y="3931923"/>
              <a:ext cx="6442" cy="114643"/>
            </a:xfrm>
            <a:custGeom>
              <a:avLst/>
              <a:gdLst/>
              <a:ahLst/>
              <a:cxnLst/>
              <a:rect l="l" t="t" r="r" b="b"/>
              <a:pathLst>
                <a:path w="201" h="3577" extrusionOk="0">
                  <a:moveTo>
                    <a:pt x="67" y="1"/>
                  </a:moveTo>
                  <a:cubicBezTo>
                    <a:pt x="17" y="1"/>
                    <a:pt x="0" y="803"/>
                    <a:pt x="17" y="1788"/>
                  </a:cubicBezTo>
                  <a:cubicBezTo>
                    <a:pt x="34" y="2774"/>
                    <a:pt x="84" y="3576"/>
                    <a:pt x="134" y="3576"/>
                  </a:cubicBezTo>
                  <a:cubicBezTo>
                    <a:pt x="184" y="3576"/>
                    <a:pt x="201" y="2774"/>
                    <a:pt x="184" y="1788"/>
                  </a:cubicBezTo>
                  <a:cubicBezTo>
                    <a:pt x="167" y="803"/>
                    <a:pt x="101" y="1"/>
                    <a:pt x="6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9"/>
            <p:cNvSpPr/>
            <p:nvPr/>
          </p:nvSpPr>
          <p:spPr>
            <a:xfrm>
              <a:off x="7260102" y="3983331"/>
              <a:ext cx="226017" cy="18781"/>
            </a:xfrm>
            <a:custGeom>
              <a:avLst/>
              <a:gdLst/>
              <a:ahLst/>
              <a:cxnLst/>
              <a:rect l="l" t="t" r="r" b="b"/>
              <a:pathLst>
                <a:path w="7052" h="586" extrusionOk="0">
                  <a:moveTo>
                    <a:pt x="0" y="1"/>
                  </a:moveTo>
                  <a:cubicBezTo>
                    <a:pt x="1709" y="182"/>
                    <a:pt x="3659" y="313"/>
                    <a:pt x="5493" y="456"/>
                  </a:cubicBezTo>
                  <a:lnTo>
                    <a:pt x="5493" y="456"/>
                  </a:lnTo>
                  <a:lnTo>
                    <a:pt x="0" y="1"/>
                  </a:lnTo>
                  <a:close/>
                  <a:moveTo>
                    <a:pt x="5493" y="456"/>
                  </a:moveTo>
                  <a:lnTo>
                    <a:pt x="7051" y="585"/>
                  </a:lnTo>
                  <a:cubicBezTo>
                    <a:pt x="6547" y="540"/>
                    <a:pt x="6025" y="498"/>
                    <a:pt x="5493" y="45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7260102" y="3983139"/>
              <a:ext cx="226017" cy="19166"/>
            </a:xfrm>
            <a:custGeom>
              <a:avLst/>
              <a:gdLst/>
              <a:ahLst/>
              <a:cxnLst/>
              <a:rect l="l" t="t" r="r" b="b"/>
              <a:pathLst>
                <a:path w="7052" h="598" extrusionOk="0">
                  <a:moveTo>
                    <a:pt x="279" y="0"/>
                  </a:moveTo>
                  <a:cubicBezTo>
                    <a:pt x="187" y="0"/>
                    <a:pt x="94" y="2"/>
                    <a:pt x="0" y="7"/>
                  </a:cubicBezTo>
                  <a:cubicBezTo>
                    <a:pt x="334" y="90"/>
                    <a:pt x="668" y="140"/>
                    <a:pt x="1019" y="174"/>
                  </a:cubicBezTo>
                  <a:cubicBezTo>
                    <a:pt x="1654" y="241"/>
                    <a:pt x="2540" y="324"/>
                    <a:pt x="3526" y="391"/>
                  </a:cubicBezTo>
                  <a:cubicBezTo>
                    <a:pt x="4495" y="474"/>
                    <a:pt x="5380" y="525"/>
                    <a:pt x="6015" y="558"/>
                  </a:cubicBezTo>
                  <a:cubicBezTo>
                    <a:pt x="6272" y="582"/>
                    <a:pt x="6529" y="598"/>
                    <a:pt x="6779" y="598"/>
                  </a:cubicBezTo>
                  <a:cubicBezTo>
                    <a:pt x="6871" y="598"/>
                    <a:pt x="6962" y="596"/>
                    <a:pt x="7051" y="591"/>
                  </a:cubicBezTo>
                  <a:cubicBezTo>
                    <a:pt x="6717" y="508"/>
                    <a:pt x="6366" y="458"/>
                    <a:pt x="6032" y="441"/>
                  </a:cubicBezTo>
                  <a:cubicBezTo>
                    <a:pt x="5397" y="374"/>
                    <a:pt x="4511" y="307"/>
                    <a:pt x="3526" y="224"/>
                  </a:cubicBezTo>
                  <a:lnTo>
                    <a:pt x="1036" y="40"/>
                  </a:lnTo>
                  <a:cubicBezTo>
                    <a:pt x="779" y="16"/>
                    <a:pt x="531" y="0"/>
                    <a:pt x="27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7509098" y="3957627"/>
              <a:ext cx="8589" cy="103938"/>
            </a:xfrm>
            <a:custGeom>
              <a:avLst/>
              <a:gdLst/>
              <a:ahLst/>
              <a:cxnLst/>
              <a:rect l="l" t="t" r="r" b="b"/>
              <a:pathLst>
                <a:path w="268" h="3243" extrusionOk="0">
                  <a:moveTo>
                    <a:pt x="51" y="1"/>
                  </a:moveTo>
                  <a:cubicBezTo>
                    <a:pt x="1" y="1"/>
                    <a:pt x="1" y="736"/>
                    <a:pt x="51" y="1621"/>
                  </a:cubicBezTo>
                  <a:cubicBezTo>
                    <a:pt x="101" y="2524"/>
                    <a:pt x="168" y="3242"/>
                    <a:pt x="218" y="3242"/>
                  </a:cubicBezTo>
                  <a:cubicBezTo>
                    <a:pt x="268" y="3242"/>
                    <a:pt x="268" y="2507"/>
                    <a:pt x="218" y="1621"/>
                  </a:cubicBezTo>
                  <a:cubicBezTo>
                    <a:pt x="184" y="719"/>
                    <a:pt x="101" y="1"/>
                    <a:pt x="51"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7529450" y="3958717"/>
              <a:ext cx="12884" cy="104451"/>
            </a:xfrm>
            <a:custGeom>
              <a:avLst/>
              <a:gdLst/>
              <a:ahLst/>
              <a:cxnLst/>
              <a:rect l="l" t="t" r="r" b="b"/>
              <a:pathLst>
                <a:path w="402" h="3259" extrusionOk="0">
                  <a:moveTo>
                    <a:pt x="34" y="0"/>
                  </a:moveTo>
                  <a:lnTo>
                    <a:pt x="34" y="0"/>
                  </a:lnTo>
                  <a:cubicBezTo>
                    <a:pt x="1" y="17"/>
                    <a:pt x="34" y="735"/>
                    <a:pt x="117" y="1637"/>
                  </a:cubicBezTo>
                  <a:cubicBezTo>
                    <a:pt x="201" y="2540"/>
                    <a:pt x="318" y="3258"/>
                    <a:pt x="368" y="3258"/>
                  </a:cubicBezTo>
                  <a:cubicBezTo>
                    <a:pt x="402" y="3241"/>
                    <a:pt x="368" y="2523"/>
                    <a:pt x="285" y="1621"/>
                  </a:cubicBezTo>
                  <a:cubicBezTo>
                    <a:pt x="201" y="718"/>
                    <a:pt x="84" y="0"/>
                    <a:pt x="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7320068" y="4009035"/>
              <a:ext cx="115156" cy="6474"/>
            </a:xfrm>
            <a:custGeom>
              <a:avLst/>
              <a:gdLst/>
              <a:ahLst/>
              <a:cxnLst/>
              <a:rect l="l" t="t" r="r" b="b"/>
              <a:pathLst>
                <a:path w="3593" h="202" extrusionOk="0">
                  <a:moveTo>
                    <a:pt x="0" y="1"/>
                  </a:moveTo>
                  <a:lnTo>
                    <a:pt x="0" y="1"/>
                  </a:lnTo>
                  <a:cubicBezTo>
                    <a:pt x="1404" y="101"/>
                    <a:pt x="2473" y="168"/>
                    <a:pt x="3593" y="20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7320068" y="4008074"/>
              <a:ext cx="115156" cy="8397"/>
            </a:xfrm>
            <a:custGeom>
              <a:avLst/>
              <a:gdLst/>
              <a:ahLst/>
              <a:cxnLst/>
              <a:rect l="l" t="t" r="r" b="b"/>
              <a:pathLst>
                <a:path w="3593" h="262" extrusionOk="0">
                  <a:moveTo>
                    <a:pt x="394" y="0"/>
                  </a:moveTo>
                  <a:cubicBezTo>
                    <a:pt x="158" y="0"/>
                    <a:pt x="17" y="10"/>
                    <a:pt x="17" y="31"/>
                  </a:cubicBezTo>
                  <a:cubicBezTo>
                    <a:pt x="0" y="81"/>
                    <a:pt x="802" y="164"/>
                    <a:pt x="1788" y="214"/>
                  </a:cubicBezTo>
                  <a:cubicBezTo>
                    <a:pt x="2361" y="244"/>
                    <a:pt x="2878" y="261"/>
                    <a:pt x="3210" y="261"/>
                  </a:cubicBezTo>
                  <a:cubicBezTo>
                    <a:pt x="3449" y="261"/>
                    <a:pt x="3593" y="252"/>
                    <a:pt x="3593" y="231"/>
                  </a:cubicBezTo>
                  <a:cubicBezTo>
                    <a:pt x="3593" y="181"/>
                    <a:pt x="2791" y="97"/>
                    <a:pt x="1805" y="47"/>
                  </a:cubicBezTo>
                  <a:cubicBezTo>
                    <a:pt x="1232" y="18"/>
                    <a:pt x="721" y="0"/>
                    <a:pt x="39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7182445" y="4153613"/>
              <a:ext cx="425207" cy="115700"/>
            </a:xfrm>
            <a:custGeom>
              <a:avLst/>
              <a:gdLst/>
              <a:ahLst/>
              <a:cxnLst/>
              <a:rect l="l" t="t" r="r" b="b"/>
              <a:pathLst>
                <a:path w="13267" h="3610" extrusionOk="0">
                  <a:moveTo>
                    <a:pt x="0" y="1"/>
                  </a:moveTo>
                  <a:lnTo>
                    <a:pt x="234" y="3610"/>
                  </a:lnTo>
                  <a:lnTo>
                    <a:pt x="13267" y="3610"/>
                  </a:lnTo>
                  <a:lnTo>
                    <a:pt x="12732" y="402"/>
                  </a:lnTo>
                  <a:lnTo>
                    <a:pt x="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7199047" y="4170215"/>
              <a:ext cx="404343" cy="84644"/>
            </a:xfrm>
            <a:custGeom>
              <a:avLst/>
              <a:gdLst/>
              <a:ahLst/>
              <a:cxnLst/>
              <a:rect l="l" t="t" r="r" b="b"/>
              <a:pathLst>
                <a:path w="12616" h="2641" extrusionOk="0">
                  <a:moveTo>
                    <a:pt x="0" y="1"/>
                  </a:moveTo>
                  <a:lnTo>
                    <a:pt x="234" y="2641"/>
                  </a:lnTo>
                  <a:lnTo>
                    <a:pt x="12615" y="2474"/>
                  </a:lnTo>
                  <a:lnTo>
                    <a:pt x="12264" y="218"/>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7197444" y="4040092"/>
              <a:ext cx="420945" cy="129642"/>
            </a:xfrm>
            <a:custGeom>
              <a:avLst/>
              <a:gdLst/>
              <a:ahLst/>
              <a:cxnLst/>
              <a:rect l="l" t="t" r="r" b="b"/>
              <a:pathLst>
                <a:path w="13134" h="4045" extrusionOk="0">
                  <a:moveTo>
                    <a:pt x="0" y="1"/>
                  </a:moveTo>
                  <a:lnTo>
                    <a:pt x="117" y="3610"/>
                  </a:lnTo>
                  <a:lnTo>
                    <a:pt x="13133" y="4044"/>
                  </a:lnTo>
                  <a:lnTo>
                    <a:pt x="12715" y="836"/>
                  </a:lnTo>
                  <a:lnTo>
                    <a:pt x="0"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7286319" y="4090987"/>
              <a:ext cx="256015" cy="37499"/>
            </a:xfrm>
            <a:custGeom>
              <a:avLst/>
              <a:gdLst/>
              <a:ahLst/>
              <a:cxnLst/>
              <a:rect l="l" t="t" r="r" b="b"/>
              <a:pathLst>
                <a:path w="7988" h="1170" extrusionOk="0">
                  <a:moveTo>
                    <a:pt x="34" y="0"/>
                  </a:moveTo>
                  <a:lnTo>
                    <a:pt x="1" y="652"/>
                  </a:lnTo>
                  <a:lnTo>
                    <a:pt x="7937" y="1170"/>
                  </a:lnTo>
                  <a:lnTo>
                    <a:pt x="7988" y="518"/>
                  </a:lnTo>
                  <a:lnTo>
                    <a:pt x="3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7200104" y="4204797"/>
              <a:ext cx="396330" cy="5609"/>
            </a:xfrm>
            <a:custGeom>
              <a:avLst/>
              <a:gdLst/>
              <a:ahLst/>
              <a:cxnLst/>
              <a:rect l="l" t="t" r="r" b="b"/>
              <a:pathLst>
                <a:path w="12366" h="175" extrusionOk="0">
                  <a:moveTo>
                    <a:pt x="7822" y="0"/>
                  </a:moveTo>
                  <a:cubicBezTo>
                    <a:pt x="7301" y="0"/>
                    <a:pt x="6751" y="2"/>
                    <a:pt x="6183" y="8"/>
                  </a:cubicBezTo>
                  <a:cubicBezTo>
                    <a:pt x="4462" y="8"/>
                    <a:pt x="2925" y="25"/>
                    <a:pt x="1805" y="41"/>
                  </a:cubicBezTo>
                  <a:lnTo>
                    <a:pt x="485" y="75"/>
                  </a:lnTo>
                  <a:cubicBezTo>
                    <a:pt x="318" y="75"/>
                    <a:pt x="151" y="91"/>
                    <a:pt x="1" y="108"/>
                  </a:cubicBezTo>
                  <a:cubicBezTo>
                    <a:pt x="111" y="133"/>
                    <a:pt x="230" y="148"/>
                    <a:pt x="351" y="148"/>
                  </a:cubicBezTo>
                  <a:cubicBezTo>
                    <a:pt x="396" y="148"/>
                    <a:pt x="441" y="146"/>
                    <a:pt x="485" y="142"/>
                  </a:cubicBezTo>
                  <a:lnTo>
                    <a:pt x="1805" y="175"/>
                  </a:lnTo>
                  <a:lnTo>
                    <a:pt x="6183" y="175"/>
                  </a:lnTo>
                  <a:cubicBezTo>
                    <a:pt x="7887" y="175"/>
                    <a:pt x="9424" y="158"/>
                    <a:pt x="10544" y="142"/>
                  </a:cubicBezTo>
                  <a:lnTo>
                    <a:pt x="11881" y="108"/>
                  </a:lnTo>
                  <a:cubicBezTo>
                    <a:pt x="12031" y="108"/>
                    <a:pt x="12198" y="91"/>
                    <a:pt x="12365" y="75"/>
                  </a:cubicBezTo>
                  <a:cubicBezTo>
                    <a:pt x="12243" y="50"/>
                    <a:pt x="12120" y="35"/>
                    <a:pt x="12005" y="35"/>
                  </a:cubicBezTo>
                  <a:cubicBezTo>
                    <a:pt x="11962" y="35"/>
                    <a:pt x="11921" y="37"/>
                    <a:pt x="11881" y="41"/>
                  </a:cubicBezTo>
                  <a:lnTo>
                    <a:pt x="10544" y="8"/>
                  </a:lnTo>
                  <a:cubicBezTo>
                    <a:pt x="9798" y="8"/>
                    <a:pt x="8866" y="0"/>
                    <a:pt x="78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7201707" y="4222713"/>
              <a:ext cx="399535" cy="8045"/>
            </a:xfrm>
            <a:custGeom>
              <a:avLst/>
              <a:gdLst/>
              <a:ahLst/>
              <a:cxnLst/>
              <a:rect l="l" t="t" r="r" b="b"/>
              <a:pathLst>
                <a:path w="12466" h="251" extrusionOk="0">
                  <a:moveTo>
                    <a:pt x="1822" y="0"/>
                  </a:moveTo>
                  <a:lnTo>
                    <a:pt x="502" y="17"/>
                  </a:lnTo>
                  <a:cubicBezTo>
                    <a:pt x="453" y="12"/>
                    <a:pt x="404" y="10"/>
                    <a:pt x="355" y="10"/>
                  </a:cubicBezTo>
                  <a:cubicBezTo>
                    <a:pt x="237" y="10"/>
                    <a:pt x="119" y="22"/>
                    <a:pt x="1" y="34"/>
                  </a:cubicBezTo>
                  <a:cubicBezTo>
                    <a:pt x="168" y="67"/>
                    <a:pt x="335" y="84"/>
                    <a:pt x="502" y="84"/>
                  </a:cubicBezTo>
                  <a:lnTo>
                    <a:pt x="1822" y="117"/>
                  </a:lnTo>
                  <a:cubicBezTo>
                    <a:pt x="2958" y="151"/>
                    <a:pt x="4512" y="184"/>
                    <a:pt x="6233" y="201"/>
                  </a:cubicBezTo>
                  <a:cubicBezTo>
                    <a:pt x="7954" y="234"/>
                    <a:pt x="9508" y="251"/>
                    <a:pt x="10628" y="251"/>
                  </a:cubicBezTo>
                  <a:lnTo>
                    <a:pt x="11964" y="234"/>
                  </a:lnTo>
                  <a:cubicBezTo>
                    <a:pt x="12131" y="234"/>
                    <a:pt x="12298" y="234"/>
                    <a:pt x="12465" y="218"/>
                  </a:cubicBezTo>
                  <a:cubicBezTo>
                    <a:pt x="12298" y="184"/>
                    <a:pt x="12131" y="167"/>
                    <a:pt x="11964" y="167"/>
                  </a:cubicBezTo>
                  <a:lnTo>
                    <a:pt x="10628" y="117"/>
                  </a:lnTo>
                  <a:cubicBezTo>
                    <a:pt x="9508" y="101"/>
                    <a:pt x="7954" y="67"/>
                    <a:pt x="6233" y="34"/>
                  </a:cubicBezTo>
                  <a:cubicBezTo>
                    <a:pt x="4512" y="17"/>
                    <a:pt x="2958" y="0"/>
                    <a:pt x="182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734452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ree columns 2">
  <p:cSld name="Three columns 2">
    <p:spTree>
      <p:nvGrpSpPr>
        <p:cNvPr id="1" name="Shape 493"/>
        <p:cNvGrpSpPr/>
        <p:nvPr/>
      </p:nvGrpSpPr>
      <p:grpSpPr>
        <a:xfrm>
          <a:off x="0" y="0"/>
          <a:ext cx="0" cy="0"/>
          <a:chOff x="0" y="0"/>
          <a:chExt cx="0" cy="0"/>
        </a:xfrm>
      </p:grpSpPr>
      <p:sp>
        <p:nvSpPr>
          <p:cNvPr id="494" name="Google Shape;494;p2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0"/>
          <p:cNvGrpSpPr/>
          <p:nvPr/>
        </p:nvGrpSpPr>
        <p:grpSpPr>
          <a:xfrm>
            <a:off x="5785478" y="4058671"/>
            <a:ext cx="1631212" cy="672622"/>
            <a:chOff x="6792778" y="4058671"/>
            <a:chExt cx="1631212" cy="672622"/>
          </a:xfrm>
        </p:grpSpPr>
        <p:sp>
          <p:nvSpPr>
            <p:cNvPr id="496" name="Google Shape;496;p20"/>
            <p:cNvSpPr/>
            <p:nvPr/>
          </p:nvSpPr>
          <p:spPr>
            <a:xfrm rot="-288774">
              <a:off x="6869524" y="4438902"/>
              <a:ext cx="732933" cy="262106"/>
            </a:xfrm>
            <a:custGeom>
              <a:avLst/>
              <a:gdLst/>
              <a:ahLst/>
              <a:cxnLst/>
              <a:rect l="l" t="t" r="r" b="b"/>
              <a:pathLst>
                <a:path w="13084" h="4679" extrusionOk="0">
                  <a:moveTo>
                    <a:pt x="1" y="0"/>
                  </a:moveTo>
                  <a:lnTo>
                    <a:pt x="51" y="3626"/>
                  </a:lnTo>
                  <a:lnTo>
                    <a:pt x="13083" y="4679"/>
                  </a:lnTo>
                  <a:lnTo>
                    <a:pt x="12682" y="1103"/>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0"/>
            <p:cNvSpPr/>
            <p:nvPr/>
          </p:nvSpPr>
          <p:spPr>
            <a:xfrm rot="-288774">
              <a:off x="7021962" y="4530734"/>
              <a:ext cx="447412" cy="73999"/>
            </a:xfrm>
            <a:custGeom>
              <a:avLst/>
              <a:gdLst/>
              <a:ahLst/>
              <a:cxnLst/>
              <a:rect l="l" t="t" r="r" b="b"/>
              <a:pathLst>
                <a:path w="7987" h="1321" extrusionOk="0">
                  <a:moveTo>
                    <a:pt x="50" y="0"/>
                  </a:moveTo>
                  <a:lnTo>
                    <a:pt x="0" y="652"/>
                  </a:lnTo>
                  <a:lnTo>
                    <a:pt x="7937" y="1320"/>
                  </a:lnTo>
                  <a:lnTo>
                    <a:pt x="7987" y="669"/>
                  </a:lnTo>
                  <a:lnTo>
                    <a:pt x="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0"/>
            <p:cNvSpPr/>
            <p:nvPr/>
          </p:nvSpPr>
          <p:spPr>
            <a:xfrm rot="-148560">
              <a:off x="6797653" y="4074349"/>
              <a:ext cx="731026" cy="241491"/>
            </a:xfrm>
            <a:custGeom>
              <a:avLst/>
              <a:gdLst/>
              <a:ahLst/>
              <a:cxnLst/>
              <a:rect l="l" t="t" r="r" b="b"/>
              <a:pathLst>
                <a:path w="13050" h="4311" extrusionOk="0">
                  <a:moveTo>
                    <a:pt x="0" y="0"/>
                  </a:moveTo>
                  <a:lnTo>
                    <a:pt x="33" y="3626"/>
                  </a:lnTo>
                  <a:lnTo>
                    <a:pt x="13049" y="4311"/>
                  </a:lnTo>
                  <a:lnTo>
                    <a:pt x="12682" y="1086"/>
                  </a:lnTo>
                  <a:lnTo>
                    <a:pt x="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0"/>
            <p:cNvSpPr/>
            <p:nvPr/>
          </p:nvSpPr>
          <p:spPr>
            <a:xfrm rot="-148560">
              <a:off x="6969582" y="4172428"/>
              <a:ext cx="395034" cy="32826"/>
            </a:xfrm>
            <a:custGeom>
              <a:avLst/>
              <a:gdLst/>
              <a:ahLst/>
              <a:cxnLst/>
              <a:rect l="l" t="t" r="r" b="b"/>
              <a:pathLst>
                <a:path w="7052" h="586" extrusionOk="0">
                  <a:moveTo>
                    <a:pt x="0" y="0"/>
                  </a:moveTo>
                  <a:lnTo>
                    <a:pt x="0" y="0"/>
                  </a:lnTo>
                  <a:cubicBezTo>
                    <a:pt x="1810" y="206"/>
                    <a:pt x="3890" y="333"/>
                    <a:pt x="5815" y="483"/>
                  </a:cubicBezTo>
                  <a:lnTo>
                    <a:pt x="5815" y="483"/>
                  </a:lnTo>
                  <a:lnTo>
                    <a:pt x="0" y="0"/>
                  </a:lnTo>
                  <a:close/>
                  <a:moveTo>
                    <a:pt x="5815" y="483"/>
                  </a:moveTo>
                  <a:lnTo>
                    <a:pt x="7051" y="585"/>
                  </a:lnTo>
                  <a:cubicBezTo>
                    <a:pt x="6650" y="549"/>
                    <a:pt x="6236" y="515"/>
                    <a:pt x="5815" y="4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0"/>
            <p:cNvSpPr/>
            <p:nvPr/>
          </p:nvSpPr>
          <p:spPr>
            <a:xfrm rot="-148560">
              <a:off x="6969595" y="4172428"/>
              <a:ext cx="395034" cy="33442"/>
            </a:xfrm>
            <a:custGeom>
              <a:avLst/>
              <a:gdLst/>
              <a:ahLst/>
              <a:cxnLst/>
              <a:rect l="l" t="t" r="r" b="b"/>
              <a:pathLst>
                <a:path w="7052" h="597" extrusionOk="0">
                  <a:moveTo>
                    <a:pt x="0" y="0"/>
                  </a:moveTo>
                  <a:cubicBezTo>
                    <a:pt x="335" y="101"/>
                    <a:pt x="669" y="151"/>
                    <a:pt x="1020" y="167"/>
                  </a:cubicBezTo>
                  <a:cubicBezTo>
                    <a:pt x="1655" y="251"/>
                    <a:pt x="2540" y="335"/>
                    <a:pt x="3526" y="401"/>
                  </a:cubicBezTo>
                  <a:cubicBezTo>
                    <a:pt x="4495" y="468"/>
                    <a:pt x="5381" y="535"/>
                    <a:pt x="6015" y="568"/>
                  </a:cubicBezTo>
                  <a:cubicBezTo>
                    <a:pt x="6221" y="588"/>
                    <a:pt x="6427" y="596"/>
                    <a:pt x="6629" y="596"/>
                  </a:cubicBezTo>
                  <a:cubicBezTo>
                    <a:pt x="6772" y="596"/>
                    <a:pt x="6913" y="592"/>
                    <a:pt x="7051" y="585"/>
                  </a:cubicBezTo>
                  <a:cubicBezTo>
                    <a:pt x="6717" y="518"/>
                    <a:pt x="6366" y="468"/>
                    <a:pt x="6032" y="452"/>
                  </a:cubicBezTo>
                  <a:cubicBezTo>
                    <a:pt x="5397" y="385"/>
                    <a:pt x="4512" y="301"/>
                    <a:pt x="3526" y="234"/>
                  </a:cubicBezTo>
                  <a:lnTo>
                    <a:pt x="1036" y="51"/>
                  </a:lnTo>
                  <a:cubicBezTo>
                    <a:pt x="685" y="17"/>
                    <a:pt x="351" y="0"/>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0"/>
            <p:cNvSpPr/>
            <p:nvPr/>
          </p:nvSpPr>
          <p:spPr>
            <a:xfrm rot="-148560">
              <a:off x="7405864" y="4117837"/>
              <a:ext cx="15069" cy="181608"/>
            </a:xfrm>
            <a:custGeom>
              <a:avLst/>
              <a:gdLst/>
              <a:ahLst/>
              <a:cxnLst/>
              <a:rect l="l" t="t" r="r" b="b"/>
              <a:pathLst>
                <a:path w="269" h="3242" extrusionOk="0">
                  <a:moveTo>
                    <a:pt x="51" y="0"/>
                  </a:moveTo>
                  <a:cubicBezTo>
                    <a:pt x="1" y="0"/>
                    <a:pt x="1" y="719"/>
                    <a:pt x="51" y="1621"/>
                  </a:cubicBezTo>
                  <a:cubicBezTo>
                    <a:pt x="101" y="2523"/>
                    <a:pt x="168" y="3242"/>
                    <a:pt x="218" y="3242"/>
                  </a:cubicBezTo>
                  <a:cubicBezTo>
                    <a:pt x="268" y="3242"/>
                    <a:pt x="268" y="2506"/>
                    <a:pt x="218" y="1621"/>
                  </a:cubicBezTo>
                  <a:cubicBezTo>
                    <a:pt x="185" y="719"/>
                    <a:pt x="101" y="0"/>
                    <a:pt x="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0"/>
            <p:cNvSpPr/>
            <p:nvPr/>
          </p:nvSpPr>
          <p:spPr>
            <a:xfrm rot="-148560">
              <a:off x="7441478" y="4117986"/>
              <a:ext cx="22519" cy="181608"/>
            </a:xfrm>
            <a:custGeom>
              <a:avLst/>
              <a:gdLst/>
              <a:ahLst/>
              <a:cxnLst/>
              <a:rect l="l" t="t" r="r" b="b"/>
              <a:pathLst>
                <a:path w="402" h="3242" extrusionOk="0">
                  <a:moveTo>
                    <a:pt x="34" y="1"/>
                  </a:moveTo>
                  <a:cubicBezTo>
                    <a:pt x="1" y="1"/>
                    <a:pt x="34" y="736"/>
                    <a:pt x="118" y="1638"/>
                  </a:cubicBezTo>
                  <a:cubicBezTo>
                    <a:pt x="201" y="2523"/>
                    <a:pt x="318" y="3242"/>
                    <a:pt x="368" y="3242"/>
                  </a:cubicBezTo>
                  <a:cubicBezTo>
                    <a:pt x="402" y="3242"/>
                    <a:pt x="368" y="2507"/>
                    <a:pt x="285" y="1621"/>
                  </a:cubicBezTo>
                  <a:cubicBezTo>
                    <a:pt x="201" y="719"/>
                    <a:pt x="84" y="1"/>
                    <a:pt x="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0"/>
            <p:cNvSpPr/>
            <p:nvPr/>
          </p:nvSpPr>
          <p:spPr>
            <a:xfrm rot="-148560">
              <a:off x="7075878" y="4217931"/>
              <a:ext cx="201326" cy="10307"/>
            </a:xfrm>
            <a:custGeom>
              <a:avLst/>
              <a:gdLst/>
              <a:ahLst/>
              <a:cxnLst/>
              <a:rect l="l" t="t" r="r" b="b"/>
              <a:pathLst>
                <a:path w="3594" h="184" extrusionOk="0">
                  <a:moveTo>
                    <a:pt x="1" y="0"/>
                  </a:moveTo>
                  <a:lnTo>
                    <a:pt x="1" y="0"/>
                  </a:lnTo>
                  <a:cubicBezTo>
                    <a:pt x="1404" y="100"/>
                    <a:pt x="2474" y="167"/>
                    <a:pt x="3593" y="184"/>
                  </a:cubicBez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0"/>
            <p:cNvSpPr/>
            <p:nvPr/>
          </p:nvSpPr>
          <p:spPr>
            <a:xfrm rot="-148560">
              <a:off x="7075880" y="4215914"/>
              <a:ext cx="201326" cy="14452"/>
            </a:xfrm>
            <a:custGeom>
              <a:avLst/>
              <a:gdLst/>
              <a:ahLst/>
              <a:cxnLst/>
              <a:rect l="l" t="t" r="r" b="b"/>
              <a:pathLst>
                <a:path w="3594" h="258" extrusionOk="0">
                  <a:moveTo>
                    <a:pt x="471" y="0"/>
                  </a:moveTo>
                  <a:cubicBezTo>
                    <a:pt x="185" y="0"/>
                    <a:pt x="9" y="13"/>
                    <a:pt x="1" y="36"/>
                  </a:cubicBezTo>
                  <a:cubicBezTo>
                    <a:pt x="1" y="86"/>
                    <a:pt x="803" y="170"/>
                    <a:pt x="1789" y="220"/>
                  </a:cubicBezTo>
                  <a:cubicBezTo>
                    <a:pt x="2281" y="245"/>
                    <a:pt x="2728" y="257"/>
                    <a:pt x="3054" y="257"/>
                  </a:cubicBezTo>
                  <a:cubicBezTo>
                    <a:pt x="3380" y="257"/>
                    <a:pt x="3585" y="245"/>
                    <a:pt x="3593" y="220"/>
                  </a:cubicBezTo>
                  <a:cubicBezTo>
                    <a:pt x="3593" y="186"/>
                    <a:pt x="2791" y="103"/>
                    <a:pt x="1805" y="53"/>
                  </a:cubicBezTo>
                  <a:cubicBezTo>
                    <a:pt x="1277" y="17"/>
                    <a:pt x="801" y="0"/>
                    <a:pt x="4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7680750" y="4457910"/>
              <a:ext cx="743240" cy="202223"/>
            </a:xfrm>
            <a:custGeom>
              <a:avLst/>
              <a:gdLst/>
              <a:ahLst/>
              <a:cxnLst/>
              <a:rect l="l" t="t" r="r" b="b"/>
              <a:pathLst>
                <a:path w="13268" h="3610" extrusionOk="0">
                  <a:moveTo>
                    <a:pt x="1" y="0"/>
                  </a:moveTo>
                  <a:lnTo>
                    <a:pt x="235" y="3609"/>
                  </a:lnTo>
                  <a:lnTo>
                    <a:pt x="13267" y="3609"/>
                  </a:lnTo>
                  <a:lnTo>
                    <a:pt x="12733" y="401"/>
                  </a:lnTo>
                  <a:lnTo>
                    <a:pt x="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7709767" y="4485975"/>
              <a:ext cx="706717" cy="148895"/>
            </a:xfrm>
            <a:custGeom>
              <a:avLst/>
              <a:gdLst/>
              <a:ahLst/>
              <a:cxnLst/>
              <a:rect l="l" t="t" r="r" b="b"/>
              <a:pathLst>
                <a:path w="12616" h="2658" extrusionOk="0">
                  <a:moveTo>
                    <a:pt x="1" y="1"/>
                  </a:moveTo>
                  <a:lnTo>
                    <a:pt x="235" y="2657"/>
                  </a:lnTo>
                  <a:lnTo>
                    <a:pt x="12616" y="2473"/>
                  </a:lnTo>
                  <a:lnTo>
                    <a:pt x="12265" y="235"/>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0"/>
            <p:cNvSpPr/>
            <p:nvPr/>
          </p:nvSpPr>
          <p:spPr>
            <a:xfrm rot="-148560">
              <a:off x="6868522" y="4269774"/>
              <a:ext cx="735731" cy="226534"/>
            </a:xfrm>
            <a:custGeom>
              <a:avLst/>
              <a:gdLst/>
              <a:ahLst/>
              <a:cxnLst/>
              <a:rect l="l" t="t" r="r" b="b"/>
              <a:pathLst>
                <a:path w="13134" h="4044" extrusionOk="0">
                  <a:moveTo>
                    <a:pt x="0" y="0"/>
                  </a:moveTo>
                  <a:lnTo>
                    <a:pt x="117" y="3609"/>
                  </a:lnTo>
                  <a:lnTo>
                    <a:pt x="13133" y="4044"/>
                  </a:lnTo>
                  <a:lnTo>
                    <a:pt x="12716" y="819"/>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rot="-148560">
              <a:off x="7024225" y="4357229"/>
              <a:ext cx="447410" cy="65596"/>
            </a:xfrm>
            <a:custGeom>
              <a:avLst/>
              <a:gdLst/>
              <a:ahLst/>
              <a:cxnLst/>
              <a:rect l="l" t="t" r="r" b="b"/>
              <a:pathLst>
                <a:path w="7987" h="1171" extrusionOk="0">
                  <a:moveTo>
                    <a:pt x="34" y="1"/>
                  </a:moveTo>
                  <a:lnTo>
                    <a:pt x="0" y="652"/>
                  </a:lnTo>
                  <a:lnTo>
                    <a:pt x="7937" y="1170"/>
                  </a:lnTo>
                  <a:lnTo>
                    <a:pt x="7987" y="519"/>
                  </a:lnTo>
                  <a:lnTo>
                    <a:pt x="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p:nvPr/>
          </p:nvSpPr>
          <p:spPr>
            <a:xfrm>
              <a:off x="7711671" y="4546809"/>
              <a:ext cx="692656" cy="10363"/>
            </a:xfrm>
            <a:custGeom>
              <a:avLst/>
              <a:gdLst/>
              <a:ahLst/>
              <a:cxnLst/>
              <a:rect l="l" t="t" r="r" b="b"/>
              <a:pathLst>
                <a:path w="12365" h="185" extrusionOk="0">
                  <a:moveTo>
                    <a:pt x="6182" y="1"/>
                  </a:moveTo>
                  <a:cubicBezTo>
                    <a:pt x="4461" y="17"/>
                    <a:pt x="2924" y="34"/>
                    <a:pt x="1805" y="51"/>
                  </a:cubicBezTo>
                  <a:lnTo>
                    <a:pt x="485" y="84"/>
                  </a:lnTo>
                  <a:cubicBezTo>
                    <a:pt x="318" y="84"/>
                    <a:pt x="150" y="84"/>
                    <a:pt x="0" y="118"/>
                  </a:cubicBezTo>
                  <a:cubicBezTo>
                    <a:pt x="150" y="151"/>
                    <a:pt x="318" y="151"/>
                    <a:pt x="485" y="151"/>
                  </a:cubicBezTo>
                  <a:lnTo>
                    <a:pt x="1805" y="168"/>
                  </a:lnTo>
                  <a:cubicBezTo>
                    <a:pt x="2924" y="184"/>
                    <a:pt x="4478" y="184"/>
                    <a:pt x="6182" y="184"/>
                  </a:cubicBezTo>
                  <a:cubicBezTo>
                    <a:pt x="7886" y="168"/>
                    <a:pt x="9424" y="151"/>
                    <a:pt x="10543" y="134"/>
                  </a:cubicBezTo>
                  <a:lnTo>
                    <a:pt x="11880" y="101"/>
                  </a:lnTo>
                  <a:cubicBezTo>
                    <a:pt x="12030" y="101"/>
                    <a:pt x="12197" y="101"/>
                    <a:pt x="12364" y="67"/>
                  </a:cubicBezTo>
                  <a:cubicBezTo>
                    <a:pt x="12197" y="51"/>
                    <a:pt x="12030" y="34"/>
                    <a:pt x="11880" y="34"/>
                  </a:cubicBezTo>
                  <a:lnTo>
                    <a:pt x="10543" y="17"/>
                  </a:lnTo>
                  <a:cubicBezTo>
                    <a:pt x="9424" y="1"/>
                    <a:pt x="7886" y="1"/>
                    <a:pt x="618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0"/>
            <p:cNvSpPr/>
            <p:nvPr/>
          </p:nvSpPr>
          <p:spPr>
            <a:xfrm>
              <a:off x="7714472" y="4578627"/>
              <a:ext cx="698258" cy="13164"/>
            </a:xfrm>
            <a:custGeom>
              <a:avLst/>
              <a:gdLst/>
              <a:ahLst/>
              <a:cxnLst/>
              <a:rect l="l" t="t" r="r" b="b"/>
              <a:pathLst>
                <a:path w="12465" h="235" extrusionOk="0">
                  <a:moveTo>
                    <a:pt x="501" y="1"/>
                  </a:moveTo>
                  <a:cubicBezTo>
                    <a:pt x="334" y="1"/>
                    <a:pt x="167" y="1"/>
                    <a:pt x="0" y="34"/>
                  </a:cubicBezTo>
                  <a:cubicBezTo>
                    <a:pt x="167" y="68"/>
                    <a:pt x="334" y="68"/>
                    <a:pt x="501" y="68"/>
                  </a:cubicBezTo>
                  <a:lnTo>
                    <a:pt x="1821" y="118"/>
                  </a:lnTo>
                  <a:cubicBezTo>
                    <a:pt x="2958" y="151"/>
                    <a:pt x="4511" y="185"/>
                    <a:pt x="6232" y="201"/>
                  </a:cubicBezTo>
                  <a:cubicBezTo>
                    <a:pt x="7953" y="235"/>
                    <a:pt x="9507" y="235"/>
                    <a:pt x="10627" y="235"/>
                  </a:cubicBezTo>
                  <a:lnTo>
                    <a:pt x="11964" y="235"/>
                  </a:lnTo>
                  <a:cubicBezTo>
                    <a:pt x="12131" y="235"/>
                    <a:pt x="12298" y="235"/>
                    <a:pt x="12465" y="201"/>
                  </a:cubicBezTo>
                  <a:cubicBezTo>
                    <a:pt x="12298" y="168"/>
                    <a:pt x="12131" y="168"/>
                    <a:pt x="11964" y="168"/>
                  </a:cubicBezTo>
                  <a:lnTo>
                    <a:pt x="10627" y="118"/>
                  </a:lnTo>
                  <a:cubicBezTo>
                    <a:pt x="9507" y="84"/>
                    <a:pt x="7953" y="51"/>
                    <a:pt x="6232" y="34"/>
                  </a:cubicBezTo>
                  <a:cubicBezTo>
                    <a:pt x="4511" y="1"/>
                    <a:pt x="2958" y="1"/>
                    <a:pt x="1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20"/>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12" name="Google Shape;512;p20"/>
          <p:cNvSpPr txBox="1">
            <a:spLocks noGrp="1"/>
          </p:cNvSpPr>
          <p:nvPr>
            <p:ph type="subTitle" idx="1"/>
          </p:nvPr>
        </p:nvSpPr>
        <p:spPr>
          <a:xfrm>
            <a:off x="6743876" y="2475500"/>
            <a:ext cx="1603800" cy="27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13" name="Google Shape;513;p20"/>
          <p:cNvSpPr txBox="1">
            <a:spLocks noGrp="1"/>
          </p:cNvSpPr>
          <p:nvPr>
            <p:ph type="subTitle" idx="2"/>
          </p:nvPr>
        </p:nvSpPr>
        <p:spPr>
          <a:xfrm>
            <a:off x="6743875" y="2752100"/>
            <a:ext cx="1603800" cy="72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14" name="Google Shape;514;p20"/>
          <p:cNvSpPr txBox="1">
            <a:spLocks noGrp="1"/>
          </p:cNvSpPr>
          <p:nvPr>
            <p:ph type="subTitle" idx="3"/>
          </p:nvPr>
        </p:nvSpPr>
        <p:spPr>
          <a:xfrm>
            <a:off x="1384276" y="1537100"/>
            <a:ext cx="1603800" cy="27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15" name="Google Shape;515;p20"/>
          <p:cNvSpPr txBox="1">
            <a:spLocks noGrp="1"/>
          </p:cNvSpPr>
          <p:nvPr>
            <p:ph type="subTitle" idx="4"/>
          </p:nvPr>
        </p:nvSpPr>
        <p:spPr>
          <a:xfrm>
            <a:off x="1384275" y="1813700"/>
            <a:ext cx="1603800" cy="72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16" name="Google Shape;516;p20"/>
          <p:cNvSpPr txBox="1">
            <a:spLocks noGrp="1"/>
          </p:cNvSpPr>
          <p:nvPr>
            <p:ph type="subTitle" idx="5"/>
          </p:nvPr>
        </p:nvSpPr>
        <p:spPr>
          <a:xfrm>
            <a:off x="720000" y="3084550"/>
            <a:ext cx="1603800" cy="27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17" name="Google Shape;517;p20"/>
          <p:cNvSpPr txBox="1">
            <a:spLocks noGrp="1"/>
          </p:cNvSpPr>
          <p:nvPr>
            <p:ph type="subTitle" idx="6"/>
          </p:nvPr>
        </p:nvSpPr>
        <p:spPr>
          <a:xfrm>
            <a:off x="720000" y="3361150"/>
            <a:ext cx="1603800" cy="728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18" name="Google Shape;518;p20"/>
          <p:cNvSpPr txBox="1">
            <a:spLocks noGrp="1"/>
          </p:cNvSpPr>
          <p:nvPr>
            <p:ph type="title" idx="7" hasCustomPrompt="1"/>
          </p:nvPr>
        </p:nvSpPr>
        <p:spPr>
          <a:xfrm>
            <a:off x="5273301" y="2685897"/>
            <a:ext cx="714600" cy="528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1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9" name="Google Shape;519;p20"/>
          <p:cNvSpPr txBox="1">
            <a:spLocks noGrp="1"/>
          </p:cNvSpPr>
          <p:nvPr>
            <p:ph type="title" idx="8" hasCustomPrompt="1"/>
          </p:nvPr>
        </p:nvSpPr>
        <p:spPr>
          <a:xfrm>
            <a:off x="3757467" y="1983234"/>
            <a:ext cx="714600" cy="528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1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0" name="Google Shape;520;p20"/>
          <p:cNvSpPr txBox="1">
            <a:spLocks noGrp="1"/>
          </p:cNvSpPr>
          <p:nvPr>
            <p:ph type="title" idx="9" hasCustomPrompt="1"/>
          </p:nvPr>
        </p:nvSpPr>
        <p:spPr>
          <a:xfrm>
            <a:off x="2840762" y="3167156"/>
            <a:ext cx="714600" cy="5280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Clr>
                <a:schemeClr val="dk2"/>
              </a:buClr>
              <a:buSzPts val="2100"/>
              <a:buFont typeface="Josefin Sans"/>
              <a:buNone/>
              <a:defRPr sz="1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21" name="Google Shape;521;p20"/>
          <p:cNvSpPr/>
          <p:nvPr/>
        </p:nvSpPr>
        <p:spPr>
          <a:xfrm>
            <a:off x="3148172" y="1280701"/>
            <a:ext cx="1933200" cy="193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0"/>
          <p:cNvSpPr/>
          <p:nvPr/>
        </p:nvSpPr>
        <p:spPr>
          <a:xfrm>
            <a:off x="2464138" y="2697294"/>
            <a:ext cx="1467900" cy="1467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0"/>
          <p:cNvSpPr/>
          <p:nvPr/>
        </p:nvSpPr>
        <p:spPr>
          <a:xfrm>
            <a:off x="4664005" y="1983364"/>
            <a:ext cx="1933200" cy="193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2595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ix columns">
  <p:cSld name="Six columns">
    <p:spTree>
      <p:nvGrpSpPr>
        <p:cNvPr id="1" name="Shape 524"/>
        <p:cNvGrpSpPr/>
        <p:nvPr/>
      </p:nvGrpSpPr>
      <p:grpSpPr>
        <a:xfrm>
          <a:off x="0" y="0"/>
          <a:ext cx="0" cy="0"/>
          <a:chOff x="0" y="0"/>
          <a:chExt cx="0" cy="0"/>
        </a:xfrm>
      </p:grpSpPr>
      <p:sp>
        <p:nvSpPr>
          <p:cNvPr id="525" name="Google Shape;525;p21"/>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7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526" name="Google Shape;526;p2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1"/>
          <p:cNvSpPr txBox="1">
            <a:spLocks noGrp="1"/>
          </p:cNvSpPr>
          <p:nvPr>
            <p:ph type="subTitle" idx="1"/>
          </p:nvPr>
        </p:nvSpPr>
        <p:spPr>
          <a:xfrm>
            <a:off x="3581110" y="2070913"/>
            <a:ext cx="1977000" cy="27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28" name="Google Shape;528;p21"/>
          <p:cNvSpPr txBox="1">
            <a:spLocks noGrp="1"/>
          </p:cNvSpPr>
          <p:nvPr>
            <p:ph type="subTitle" idx="2"/>
          </p:nvPr>
        </p:nvSpPr>
        <p:spPr>
          <a:xfrm>
            <a:off x="3581110" y="2342499"/>
            <a:ext cx="1977000" cy="45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29" name="Google Shape;529;p21"/>
          <p:cNvSpPr txBox="1">
            <a:spLocks noGrp="1"/>
          </p:cNvSpPr>
          <p:nvPr>
            <p:ph type="subTitle" idx="3"/>
          </p:nvPr>
        </p:nvSpPr>
        <p:spPr>
          <a:xfrm>
            <a:off x="3581110" y="3763376"/>
            <a:ext cx="1977000" cy="27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0" name="Google Shape;530;p21"/>
          <p:cNvSpPr txBox="1">
            <a:spLocks noGrp="1"/>
          </p:cNvSpPr>
          <p:nvPr>
            <p:ph type="subTitle" idx="4"/>
          </p:nvPr>
        </p:nvSpPr>
        <p:spPr>
          <a:xfrm>
            <a:off x="3581110" y="4037476"/>
            <a:ext cx="1977000" cy="45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31" name="Google Shape;531;p21"/>
          <p:cNvSpPr txBox="1">
            <a:spLocks noGrp="1"/>
          </p:cNvSpPr>
          <p:nvPr>
            <p:ph type="subTitle" idx="5"/>
          </p:nvPr>
        </p:nvSpPr>
        <p:spPr>
          <a:xfrm>
            <a:off x="5848989" y="2070913"/>
            <a:ext cx="1983000" cy="27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32" name="Google Shape;532;p21"/>
          <p:cNvSpPr txBox="1">
            <a:spLocks noGrp="1"/>
          </p:cNvSpPr>
          <p:nvPr>
            <p:ph type="subTitle" idx="6"/>
          </p:nvPr>
        </p:nvSpPr>
        <p:spPr>
          <a:xfrm>
            <a:off x="5848989" y="2347514"/>
            <a:ext cx="1983000" cy="45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33" name="Google Shape;533;p21"/>
          <p:cNvSpPr txBox="1">
            <a:spLocks noGrp="1"/>
          </p:cNvSpPr>
          <p:nvPr>
            <p:ph type="subTitle" idx="7"/>
          </p:nvPr>
        </p:nvSpPr>
        <p:spPr>
          <a:xfrm>
            <a:off x="1312012" y="2070913"/>
            <a:ext cx="1980000" cy="27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34" name="Google Shape;534;p21"/>
          <p:cNvSpPr txBox="1">
            <a:spLocks noGrp="1"/>
          </p:cNvSpPr>
          <p:nvPr>
            <p:ph type="subTitle" idx="8"/>
          </p:nvPr>
        </p:nvSpPr>
        <p:spPr>
          <a:xfrm>
            <a:off x="1312012" y="2342499"/>
            <a:ext cx="1980000" cy="45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35" name="Google Shape;535;p21"/>
          <p:cNvSpPr txBox="1">
            <a:spLocks noGrp="1"/>
          </p:cNvSpPr>
          <p:nvPr>
            <p:ph type="subTitle" idx="9"/>
          </p:nvPr>
        </p:nvSpPr>
        <p:spPr>
          <a:xfrm>
            <a:off x="1312012" y="3763376"/>
            <a:ext cx="1980000" cy="27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36" name="Google Shape;536;p21"/>
          <p:cNvSpPr txBox="1">
            <a:spLocks noGrp="1"/>
          </p:cNvSpPr>
          <p:nvPr>
            <p:ph type="subTitle" idx="13"/>
          </p:nvPr>
        </p:nvSpPr>
        <p:spPr>
          <a:xfrm>
            <a:off x="1312012" y="4037476"/>
            <a:ext cx="1980000" cy="45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537" name="Google Shape;537;p21"/>
          <p:cNvSpPr txBox="1">
            <a:spLocks noGrp="1"/>
          </p:cNvSpPr>
          <p:nvPr>
            <p:ph type="subTitle" idx="14"/>
          </p:nvPr>
        </p:nvSpPr>
        <p:spPr>
          <a:xfrm>
            <a:off x="5848989" y="3763374"/>
            <a:ext cx="1983000" cy="276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538" name="Google Shape;538;p21"/>
          <p:cNvSpPr txBox="1">
            <a:spLocks noGrp="1"/>
          </p:cNvSpPr>
          <p:nvPr>
            <p:ph type="subTitle" idx="15"/>
          </p:nvPr>
        </p:nvSpPr>
        <p:spPr>
          <a:xfrm>
            <a:off x="5848989" y="4039975"/>
            <a:ext cx="1983000" cy="452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4959390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text 3">
  <p:cSld name="Title + text 3">
    <p:spTree>
      <p:nvGrpSpPr>
        <p:cNvPr id="1" name="Shape 539"/>
        <p:cNvGrpSpPr/>
        <p:nvPr/>
      </p:nvGrpSpPr>
      <p:grpSpPr>
        <a:xfrm>
          <a:off x="0" y="0"/>
          <a:ext cx="0" cy="0"/>
          <a:chOff x="0" y="0"/>
          <a:chExt cx="0" cy="0"/>
        </a:xfrm>
      </p:grpSpPr>
      <p:sp>
        <p:nvSpPr>
          <p:cNvPr id="540" name="Google Shape;540;p22"/>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1" name="Google Shape;541;p22"/>
          <p:cNvGrpSpPr/>
          <p:nvPr/>
        </p:nvGrpSpPr>
        <p:grpSpPr>
          <a:xfrm>
            <a:off x="7561488" y="2913763"/>
            <a:ext cx="1149234" cy="1756540"/>
            <a:chOff x="7561488" y="2913763"/>
            <a:chExt cx="1149234" cy="1756540"/>
          </a:xfrm>
        </p:grpSpPr>
        <p:sp>
          <p:nvSpPr>
            <p:cNvPr id="542" name="Google Shape;542;p22"/>
            <p:cNvSpPr/>
            <p:nvPr/>
          </p:nvSpPr>
          <p:spPr>
            <a:xfrm>
              <a:off x="7561488"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2"/>
            <p:cNvSpPr/>
            <p:nvPr/>
          </p:nvSpPr>
          <p:spPr>
            <a:xfrm>
              <a:off x="7947955" y="4349214"/>
              <a:ext cx="99737" cy="321089"/>
            </a:xfrm>
            <a:custGeom>
              <a:avLst/>
              <a:gdLst/>
              <a:ahLst/>
              <a:cxnLst/>
              <a:rect l="l" t="t" r="r" b="b"/>
              <a:pathLst>
                <a:path w="3109" h="10009" extrusionOk="0">
                  <a:moveTo>
                    <a:pt x="3109" y="0"/>
                  </a:moveTo>
                  <a:lnTo>
                    <a:pt x="1" y="117"/>
                  </a:lnTo>
                  <a:lnTo>
                    <a:pt x="1" y="10009"/>
                  </a:lnTo>
                  <a:lnTo>
                    <a:pt x="1321" y="10009"/>
                  </a:lnTo>
                  <a:lnTo>
                    <a:pt x="31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2"/>
            <p:cNvSpPr/>
            <p:nvPr/>
          </p:nvSpPr>
          <p:spPr>
            <a:xfrm>
              <a:off x="8331761" y="4349214"/>
              <a:ext cx="99191" cy="321089"/>
            </a:xfrm>
            <a:custGeom>
              <a:avLst/>
              <a:gdLst/>
              <a:ahLst/>
              <a:cxnLst/>
              <a:rect l="l" t="t" r="r" b="b"/>
              <a:pathLst>
                <a:path w="3092" h="10009" extrusionOk="0">
                  <a:moveTo>
                    <a:pt x="0" y="0"/>
                  </a:moveTo>
                  <a:lnTo>
                    <a:pt x="1771" y="10009"/>
                  </a:lnTo>
                  <a:lnTo>
                    <a:pt x="3091" y="10009"/>
                  </a:lnTo>
                  <a:lnTo>
                    <a:pt x="3091" y="117"/>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2"/>
            <p:cNvSpPr/>
            <p:nvPr/>
          </p:nvSpPr>
          <p:spPr>
            <a:xfrm>
              <a:off x="8602965" y="4349214"/>
              <a:ext cx="99737" cy="321089"/>
            </a:xfrm>
            <a:custGeom>
              <a:avLst/>
              <a:gdLst/>
              <a:ahLst/>
              <a:cxnLst/>
              <a:rect l="l" t="t" r="r" b="b"/>
              <a:pathLst>
                <a:path w="3109" h="10009" extrusionOk="0">
                  <a:moveTo>
                    <a:pt x="1" y="0"/>
                  </a:moveTo>
                  <a:lnTo>
                    <a:pt x="1788" y="10009"/>
                  </a:lnTo>
                  <a:lnTo>
                    <a:pt x="3108" y="10009"/>
                  </a:lnTo>
                  <a:lnTo>
                    <a:pt x="3108" y="117"/>
                  </a:lnTo>
                  <a:lnTo>
                    <a:pt x="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2"/>
            <p:cNvSpPr/>
            <p:nvPr/>
          </p:nvSpPr>
          <p:spPr>
            <a:xfrm>
              <a:off x="7561488" y="3637167"/>
              <a:ext cx="310919" cy="722506"/>
            </a:xfrm>
            <a:custGeom>
              <a:avLst/>
              <a:gdLst/>
              <a:ahLst/>
              <a:cxnLst/>
              <a:rect l="l" t="t" r="r" b="b"/>
              <a:pathLst>
                <a:path w="9692" h="22522" extrusionOk="0">
                  <a:moveTo>
                    <a:pt x="4572" y="1"/>
                  </a:moveTo>
                  <a:cubicBezTo>
                    <a:pt x="3361" y="1"/>
                    <a:pt x="2180" y="241"/>
                    <a:pt x="1605" y="1043"/>
                  </a:cubicBezTo>
                  <a:cubicBezTo>
                    <a:pt x="151" y="3048"/>
                    <a:pt x="1" y="22447"/>
                    <a:pt x="1" y="22447"/>
                  </a:cubicBezTo>
                  <a:cubicBezTo>
                    <a:pt x="1" y="22447"/>
                    <a:pt x="4152" y="22521"/>
                    <a:pt x="6974" y="22521"/>
                  </a:cubicBezTo>
                  <a:cubicBezTo>
                    <a:pt x="8385" y="22521"/>
                    <a:pt x="9463" y="22502"/>
                    <a:pt x="9525" y="22447"/>
                  </a:cubicBezTo>
                  <a:cubicBezTo>
                    <a:pt x="9692" y="22280"/>
                    <a:pt x="8272" y="542"/>
                    <a:pt x="8272" y="542"/>
                  </a:cubicBezTo>
                  <a:cubicBezTo>
                    <a:pt x="8272" y="542"/>
                    <a:pt x="6389" y="1"/>
                    <a:pt x="45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2"/>
            <p:cNvSpPr/>
            <p:nvPr/>
          </p:nvSpPr>
          <p:spPr>
            <a:xfrm>
              <a:off x="7804301" y="2913763"/>
              <a:ext cx="897855" cy="1329876"/>
            </a:xfrm>
            <a:custGeom>
              <a:avLst/>
              <a:gdLst/>
              <a:ahLst/>
              <a:cxnLst/>
              <a:rect l="l" t="t" r="r" b="b"/>
              <a:pathLst>
                <a:path w="27988" h="41455" extrusionOk="0">
                  <a:moveTo>
                    <a:pt x="20165" y="1"/>
                  </a:moveTo>
                  <a:cubicBezTo>
                    <a:pt x="20155" y="1"/>
                    <a:pt x="20145" y="1"/>
                    <a:pt x="20135" y="1"/>
                  </a:cubicBezTo>
                  <a:lnTo>
                    <a:pt x="7804" y="1"/>
                  </a:lnTo>
                  <a:cubicBezTo>
                    <a:pt x="3476" y="1"/>
                    <a:pt x="1" y="3560"/>
                    <a:pt x="101" y="7871"/>
                  </a:cubicBezTo>
                  <a:lnTo>
                    <a:pt x="903" y="41455"/>
                  </a:lnTo>
                  <a:lnTo>
                    <a:pt x="27737" y="41455"/>
                  </a:lnTo>
                  <a:lnTo>
                    <a:pt x="27971" y="7837"/>
                  </a:lnTo>
                  <a:cubicBezTo>
                    <a:pt x="27988" y="3520"/>
                    <a:pt x="24495" y="1"/>
                    <a:pt x="2016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2"/>
            <p:cNvSpPr/>
            <p:nvPr/>
          </p:nvSpPr>
          <p:spPr>
            <a:xfrm>
              <a:off x="7612944" y="4008172"/>
              <a:ext cx="1081192" cy="346945"/>
            </a:xfrm>
            <a:custGeom>
              <a:avLst/>
              <a:gdLst/>
              <a:ahLst/>
              <a:cxnLst/>
              <a:rect l="l" t="t" r="r" b="b"/>
              <a:pathLst>
                <a:path w="33703" h="10815" extrusionOk="0">
                  <a:moveTo>
                    <a:pt x="16297" y="1"/>
                  </a:moveTo>
                  <a:cubicBezTo>
                    <a:pt x="11069" y="1"/>
                    <a:pt x="5715" y="105"/>
                    <a:pt x="5715" y="105"/>
                  </a:cubicBezTo>
                  <a:cubicBezTo>
                    <a:pt x="5715" y="105"/>
                    <a:pt x="368" y="305"/>
                    <a:pt x="1" y="6922"/>
                  </a:cubicBezTo>
                  <a:lnTo>
                    <a:pt x="1" y="10815"/>
                  </a:lnTo>
                  <a:lnTo>
                    <a:pt x="33702" y="10815"/>
                  </a:lnTo>
                  <a:lnTo>
                    <a:pt x="33702" y="7340"/>
                  </a:lnTo>
                  <a:cubicBezTo>
                    <a:pt x="33702" y="7340"/>
                    <a:pt x="28940" y="322"/>
                    <a:pt x="23359" y="105"/>
                  </a:cubicBezTo>
                  <a:cubicBezTo>
                    <a:pt x="21494" y="27"/>
                    <a:pt x="18911" y="1"/>
                    <a:pt x="16297"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2"/>
            <p:cNvSpPr/>
            <p:nvPr/>
          </p:nvSpPr>
          <p:spPr>
            <a:xfrm>
              <a:off x="7597963" y="4007659"/>
              <a:ext cx="749902" cy="341427"/>
            </a:xfrm>
            <a:custGeom>
              <a:avLst/>
              <a:gdLst/>
              <a:ahLst/>
              <a:cxnLst/>
              <a:rect l="l" t="t" r="r" b="b"/>
              <a:pathLst>
                <a:path w="23376" h="10643" extrusionOk="0">
                  <a:moveTo>
                    <a:pt x="7457" y="1"/>
                  </a:moveTo>
                  <a:cubicBezTo>
                    <a:pt x="5848" y="1"/>
                    <a:pt x="4284" y="116"/>
                    <a:pt x="2924" y="1173"/>
                  </a:cubicBezTo>
                  <a:cubicBezTo>
                    <a:pt x="317" y="3212"/>
                    <a:pt x="0" y="7489"/>
                    <a:pt x="267" y="10530"/>
                  </a:cubicBezTo>
                  <a:cubicBezTo>
                    <a:pt x="276" y="10605"/>
                    <a:pt x="338" y="10643"/>
                    <a:pt x="397" y="10643"/>
                  </a:cubicBezTo>
                  <a:cubicBezTo>
                    <a:pt x="455" y="10643"/>
                    <a:pt x="510" y="10605"/>
                    <a:pt x="501" y="10530"/>
                  </a:cubicBezTo>
                  <a:cubicBezTo>
                    <a:pt x="167" y="6904"/>
                    <a:pt x="785" y="1625"/>
                    <a:pt x="4912" y="455"/>
                  </a:cubicBezTo>
                  <a:cubicBezTo>
                    <a:pt x="5636" y="246"/>
                    <a:pt x="6432" y="196"/>
                    <a:pt x="7232" y="196"/>
                  </a:cubicBezTo>
                  <a:cubicBezTo>
                    <a:pt x="7966" y="196"/>
                    <a:pt x="8703" y="238"/>
                    <a:pt x="9390" y="238"/>
                  </a:cubicBezTo>
                  <a:lnTo>
                    <a:pt x="23225" y="305"/>
                  </a:lnTo>
                  <a:cubicBezTo>
                    <a:pt x="23375" y="305"/>
                    <a:pt x="23375" y="87"/>
                    <a:pt x="23225" y="87"/>
                  </a:cubicBezTo>
                  <a:cubicBezTo>
                    <a:pt x="18146" y="54"/>
                    <a:pt x="13066" y="21"/>
                    <a:pt x="7970" y="4"/>
                  </a:cubicBezTo>
                  <a:cubicBezTo>
                    <a:pt x="7799" y="2"/>
                    <a:pt x="7627" y="1"/>
                    <a:pt x="745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2"/>
            <p:cNvSpPr/>
            <p:nvPr/>
          </p:nvSpPr>
          <p:spPr>
            <a:xfrm>
              <a:off x="7929734" y="2934679"/>
              <a:ext cx="584818" cy="697900"/>
            </a:xfrm>
            <a:custGeom>
              <a:avLst/>
              <a:gdLst/>
              <a:ahLst/>
              <a:cxnLst/>
              <a:rect l="l" t="t" r="r" b="b"/>
              <a:pathLst>
                <a:path w="18230" h="21755" extrusionOk="0">
                  <a:moveTo>
                    <a:pt x="5314" y="1"/>
                  </a:moveTo>
                  <a:cubicBezTo>
                    <a:pt x="3660" y="17"/>
                    <a:pt x="2340" y="67"/>
                    <a:pt x="1421" y="151"/>
                  </a:cubicBezTo>
                  <a:cubicBezTo>
                    <a:pt x="1187" y="168"/>
                    <a:pt x="986" y="184"/>
                    <a:pt x="803" y="218"/>
                  </a:cubicBezTo>
                  <a:cubicBezTo>
                    <a:pt x="636" y="234"/>
                    <a:pt x="485" y="268"/>
                    <a:pt x="368" y="285"/>
                  </a:cubicBezTo>
                  <a:cubicBezTo>
                    <a:pt x="235" y="318"/>
                    <a:pt x="151" y="351"/>
                    <a:pt x="101" y="368"/>
                  </a:cubicBezTo>
                  <a:cubicBezTo>
                    <a:pt x="67" y="368"/>
                    <a:pt x="34" y="385"/>
                    <a:pt x="1" y="402"/>
                  </a:cubicBezTo>
                  <a:cubicBezTo>
                    <a:pt x="34" y="402"/>
                    <a:pt x="67" y="385"/>
                    <a:pt x="101" y="385"/>
                  </a:cubicBezTo>
                  <a:cubicBezTo>
                    <a:pt x="168" y="368"/>
                    <a:pt x="251" y="335"/>
                    <a:pt x="368" y="318"/>
                  </a:cubicBezTo>
                  <a:cubicBezTo>
                    <a:pt x="485" y="301"/>
                    <a:pt x="636" y="285"/>
                    <a:pt x="803" y="251"/>
                  </a:cubicBezTo>
                  <a:lnTo>
                    <a:pt x="1421" y="201"/>
                  </a:lnTo>
                  <a:cubicBezTo>
                    <a:pt x="2340" y="134"/>
                    <a:pt x="3660" y="101"/>
                    <a:pt x="5314" y="101"/>
                  </a:cubicBezTo>
                  <a:cubicBezTo>
                    <a:pt x="6133" y="101"/>
                    <a:pt x="7035" y="118"/>
                    <a:pt x="8004" y="134"/>
                  </a:cubicBezTo>
                  <a:cubicBezTo>
                    <a:pt x="9023" y="134"/>
                    <a:pt x="10059" y="184"/>
                    <a:pt x="11078" y="285"/>
                  </a:cubicBezTo>
                  <a:cubicBezTo>
                    <a:pt x="11630" y="351"/>
                    <a:pt x="12181" y="452"/>
                    <a:pt x="12716" y="585"/>
                  </a:cubicBezTo>
                  <a:cubicBezTo>
                    <a:pt x="13267" y="719"/>
                    <a:pt x="13819" y="903"/>
                    <a:pt x="14337" y="1170"/>
                  </a:cubicBezTo>
                  <a:cubicBezTo>
                    <a:pt x="14855" y="1454"/>
                    <a:pt x="15339" y="1805"/>
                    <a:pt x="15757" y="2239"/>
                  </a:cubicBezTo>
                  <a:cubicBezTo>
                    <a:pt x="16191" y="2657"/>
                    <a:pt x="16559" y="3158"/>
                    <a:pt x="16860" y="3693"/>
                  </a:cubicBezTo>
                  <a:cubicBezTo>
                    <a:pt x="16993" y="3977"/>
                    <a:pt x="17110" y="4261"/>
                    <a:pt x="17194" y="4562"/>
                  </a:cubicBezTo>
                  <a:cubicBezTo>
                    <a:pt x="17261" y="4846"/>
                    <a:pt x="17311" y="5147"/>
                    <a:pt x="17327" y="5464"/>
                  </a:cubicBezTo>
                  <a:cubicBezTo>
                    <a:pt x="17394" y="6066"/>
                    <a:pt x="17461" y="6667"/>
                    <a:pt x="17528" y="7252"/>
                  </a:cubicBezTo>
                  <a:cubicBezTo>
                    <a:pt x="17628" y="8422"/>
                    <a:pt x="17728" y="9574"/>
                    <a:pt x="17795" y="10661"/>
                  </a:cubicBezTo>
                  <a:cubicBezTo>
                    <a:pt x="17929" y="12816"/>
                    <a:pt x="18012" y="14788"/>
                    <a:pt x="18063" y="16425"/>
                  </a:cubicBezTo>
                  <a:cubicBezTo>
                    <a:pt x="18096" y="18062"/>
                    <a:pt x="18146" y="19399"/>
                    <a:pt x="18163" y="20318"/>
                  </a:cubicBezTo>
                  <a:cubicBezTo>
                    <a:pt x="18180" y="20769"/>
                    <a:pt x="18196" y="21137"/>
                    <a:pt x="18196" y="21387"/>
                  </a:cubicBezTo>
                  <a:cubicBezTo>
                    <a:pt x="18196" y="21504"/>
                    <a:pt x="18213" y="21588"/>
                    <a:pt x="18213" y="21655"/>
                  </a:cubicBezTo>
                  <a:cubicBezTo>
                    <a:pt x="18213" y="21688"/>
                    <a:pt x="18213" y="21722"/>
                    <a:pt x="18213" y="21755"/>
                  </a:cubicBezTo>
                  <a:cubicBezTo>
                    <a:pt x="18230" y="21722"/>
                    <a:pt x="18230" y="21688"/>
                    <a:pt x="18230" y="21655"/>
                  </a:cubicBezTo>
                  <a:cubicBezTo>
                    <a:pt x="18230" y="21588"/>
                    <a:pt x="18230" y="21504"/>
                    <a:pt x="18230" y="21387"/>
                  </a:cubicBezTo>
                  <a:cubicBezTo>
                    <a:pt x="18230" y="21137"/>
                    <a:pt x="18230" y="20769"/>
                    <a:pt x="18213" y="20318"/>
                  </a:cubicBezTo>
                  <a:cubicBezTo>
                    <a:pt x="18213" y="19399"/>
                    <a:pt x="18196" y="18062"/>
                    <a:pt x="18163" y="16425"/>
                  </a:cubicBezTo>
                  <a:cubicBezTo>
                    <a:pt x="18113" y="14771"/>
                    <a:pt x="18063" y="12816"/>
                    <a:pt x="17929" y="10644"/>
                  </a:cubicBezTo>
                  <a:cubicBezTo>
                    <a:pt x="17862" y="9558"/>
                    <a:pt x="17779" y="8422"/>
                    <a:pt x="17662" y="7235"/>
                  </a:cubicBezTo>
                  <a:cubicBezTo>
                    <a:pt x="17595" y="6651"/>
                    <a:pt x="17545" y="6049"/>
                    <a:pt x="17461" y="5447"/>
                  </a:cubicBezTo>
                  <a:cubicBezTo>
                    <a:pt x="17444" y="5130"/>
                    <a:pt x="17394" y="4829"/>
                    <a:pt x="17327" y="4512"/>
                  </a:cubicBezTo>
                  <a:cubicBezTo>
                    <a:pt x="17244" y="4211"/>
                    <a:pt x="17127" y="3910"/>
                    <a:pt x="16977" y="3626"/>
                  </a:cubicBezTo>
                  <a:cubicBezTo>
                    <a:pt x="16692" y="3075"/>
                    <a:pt x="16308" y="2574"/>
                    <a:pt x="15857" y="2139"/>
                  </a:cubicBezTo>
                  <a:cubicBezTo>
                    <a:pt x="15423" y="1705"/>
                    <a:pt x="14938" y="1337"/>
                    <a:pt x="14403" y="1036"/>
                  </a:cubicBezTo>
                  <a:cubicBezTo>
                    <a:pt x="13869" y="786"/>
                    <a:pt x="13317" y="585"/>
                    <a:pt x="12749" y="452"/>
                  </a:cubicBezTo>
                  <a:cubicBezTo>
                    <a:pt x="12198" y="318"/>
                    <a:pt x="11647" y="218"/>
                    <a:pt x="11095" y="151"/>
                  </a:cubicBezTo>
                  <a:cubicBezTo>
                    <a:pt x="10205" y="63"/>
                    <a:pt x="9303" y="14"/>
                    <a:pt x="8399" y="14"/>
                  </a:cubicBezTo>
                  <a:cubicBezTo>
                    <a:pt x="8267" y="14"/>
                    <a:pt x="8136" y="15"/>
                    <a:pt x="8004" y="17"/>
                  </a:cubicBezTo>
                  <a:cubicBezTo>
                    <a:pt x="7035" y="1"/>
                    <a:pt x="6133" y="1"/>
                    <a:pt x="53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2"/>
            <p:cNvSpPr/>
            <p:nvPr/>
          </p:nvSpPr>
          <p:spPr>
            <a:xfrm>
              <a:off x="8501111" y="3230906"/>
              <a:ext cx="62235" cy="21846"/>
            </a:xfrm>
            <a:custGeom>
              <a:avLst/>
              <a:gdLst/>
              <a:ahLst/>
              <a:cxnLst/>
              <a:rect l="l" t="t" r="r" b="b"/>
              <a:pathLst>
                <a:path w="1940" h="681" extrusionOk="0">
                  <a:moveTo>
                    <a:pt x="1901" y="1"/>
                  </a:moveTo>
                  <a:cubicBezTo>
                    <a:pt x="1805" y="1"/>
                    <a:pt x="1412" y="111"/>
                    <a:pt x="953" y="274"/>
                  </a:cubicBezTo>
                  <a:cubicBezTo>
                    <a:pt x="419" y="457"/>
                    <a:pt x="1" y="641"/>
                    <a:pt x="18" y="675"/>
                  </a:cubicBezTo>
                  <a:cubicBezTo>
                    <a:pt x="18" y="678"/>
                    <a:pt x="24" y="680"/>
                    <a:pt x="35" y="680"/>
                  </a:cubicBezTo>
                  <a:cubicBezTo>
                    <a:pt x="122" y="680"/>
                    <a:pt x="528" y="570"/>
                    <a:pt x="987" y="407"/>
                  </a:cubicBezTo>
                  <a:cubicBezTo>
                    <a:pt x="1521" y="224"/>
                    <a:pt x="1939" y="40"/>
                    <a:pt x="1922" y="6"/>
                  </a:cubicBezTo>
                  <a:cubicBezTo>
                    <a:pt x="1921" y="2"/>
                    <a:pt x="1913" y="1"/>
                    <a:pt x="19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2"/>
            <p:cNvSpPr/>
            <p:nvPr/>
          </p:nvSpPr>
          <p:spPr>
            <a:xfrm>
              <a:off x="8501111" y="3289901"/>
              <a:ext cx="28455" cy="4684"/>
            </a:xfrm>
            <a:custGeom>
              <a:avLst/>
              <a:gdLst/>
              <a:ahLst/>
              <a:cxnLst/>
              <a:rect l="l" t="t" r="r" b="b"/>
              <a:pathLst>
                <a:path w="887" h="146" extrusionOk="0">
                  <a:moveTo>
                    <a:pt x="322" y="1"/>
                  </a:moveTo>
                  <a:cubicBezTo>
                    <a:pt x="140" y="1"/>
                    <a:pt x="18" y="28"/>
                    <a:pt x="18" y="55"/>
                  </a:cubicBezTo>
                  <a:cubicBezTo>
                    <a:pt x="1" y="89"/>
                    <a:pt x="201" y="139"/>
                    <a:pt x="452" y="139"/>
                  </a:cubicBezTo>
                  <a:cubicBezTo>
                    <a:pt x="511" y="143"/>
                    <a:pt x="567" y="145"/>
                    <a:pt x="619" y="145"/>
                  </a:cubicBezTo>
                  <a:cubicBezTo>
                    <a:pt x="774" y="145"/>
                    <a:pt x="887" y="126"/>
                    <a:pt x="887" y="89"/>
                  </a:cubicBezTo>
                  <a:cubicBezTo>
                    <a:pt x="887" y="55"/>
                    <a:pt x="686" y="22"/>
                    <a:pt x="452" y="5"/>
                  </a:cubicBezTo>
                  <a:cubicBezTo>
                    <a:pt x="406" y="2"/>
                    <a:pt x="362" y="1"/>
                    <a:pt x="3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2"/>
            <p:cNvSpPr/>
            <p:nvPr/>
          </p:nvSpPr>
          <p:spPr>
            <a:xfrm>
              <a:off x="8258297"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5"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285"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2"/>
            <p:cNvSpPr/>
            <p:nvPr/>
          </p:nvSpPr>
          <p:spPr>
            <a:xfrm>
              <a:off x="8251881" y="3172680"/>
              <a:ext cx="38624" cy="101854"/>
            </a:xfrm>
            <a:custGeom>
              <a:avLst/>
              <a:gdLst/>
              <a:ahLst/>
              <a:cxnLst/>
              <a:rect l="l" t="t" r="r" b="b"/>
              <a:pathLst>
                <a:path w="1204" h="3175" extrusionOk="0">
                  <a:moveTo>
                    <a:pt x="1187" y="0"/>
                  </a:moveTo>
                  <a:lnTo>
                    <a:pt x="1187" y="0"/>
                  </a:lnTo>
                  <a:cubicBezTo>
                    <a:pt x="1020" y="67"/>
                    <a:pt x="886" y="167"/>
                    <a:pt x="769" y="318"/>
                  </a:cubicBezTo>
                  <a:cubicBezTo>
                    <a:pt x="168" y="969"/>
                    <a:pt x="0" y="1905"/>
                    <a:pt x="335" y="2724"/>
                  </a:cubicBezTo>
                  <a:cubicBezTo>
                    <a:pt x="385" y="2891"/>
                    <a:pt x="485" y="3041"/>
                    <a:pt x="602" y="3175"/>
                  </a:cubicBezTo>
                  <a:cubicBezTo>
                    <a:pt x="635" y="3158"/>
                    <a:pt x="518" y="2991"/>
                    <a:pt x="418" y="2690"/>
                  </a:cubicBezTo>
                  <a:cubicBezTo>
                    <a:pt x="151" y="1905"/>
                    <a:pt x="318" y="1019"/>
                    <a:pt x="853" y="384"/>
                  </a:cubicBezTo>
                  <a:cubicBezTo>
                    <a:pt x="1036" y="134"/>
                    <a:pt x="1204" y="17"/>
                    <a:pt x="11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2"/>
            <p:cNvSpPr/>
            <p:nvPr/>
          </p:nvSpPr>
          <p:spPr>
            <a:xfrm>
              <a:off x="8254576" y="3302508"/>
              <a:ext cx="26274" cy="109778"/>
            </a:xfrm>
            <a:custGeom>
              <a:avLst/>
              <a:gdLst/>
              <a:ahLst/>
              <a:cxnLst/>
              <a:rect l="l" t="t" r="r" b="b"/>
              <a:pathLst>
                <a:path w="819" h="3422" extrusionOk="0">
                  <a:moveTo>
                    <a:pt x="764" y="1"/>
                  </a:moveTo>
                  <a:cubicBezTo>
                    <a:pt x="739" y="1"/>
                    <a:pt x="702" y="5"/>
                    <a:pt x="652" y="13"/>
                  </a:cubicBezTo>
                  <a:cubicBezTo>
                    <a:pt x="501" y="47"/>
                    <a:pt x="384" y="147"/>
                    <a:pt x="284" y="247"/>
                  </a:cubicBezTo>
                  <a:cubicBezTo>
                    <a:pt x="150" y="431"/>
                    <a:pt x="67" y="631"/>
                    <a:pt x="50" y="849"/>
                  </a:cubicBezTo>
                  <a:cubicBezTo>
                    <a:pt x="0" y="1116"/>
                    <a:pt x="0" y="1367"/>
                    <a:pt x="33" y="1634"/>
                  </a:cubicBezTo>
                  <a:cubicBezTo>
                    <a:pt x="67" y="2102"/>
                    <a:pt x="217" y="2553"/>
                    <a:pt x="451" y="2954"/>
                  </a:cubicBezTo>
                  <a:cubicBezTo>
                    <a:pt x="535" y="3138"/>
                    <a:pt x="652" y="3288"/>
                    <a:pt x="802" y="3422"/>
                  </a:cubicBezTo>
                  <a:cubicBezTo>
                    <a:pt x="819" y="3405"/>
                    <a:pt x="685" y="3221"/>
                    <a:pt x="535" y="2921"/>
                  </a:cubicBezTo>
                  <a:cubicBezTo>
                    <a:pt x="334" y="2503"/>
                    <a:pt x="217" y="2068"/>
                    <a:pt x="167" y="1617"/>
                  </a:cubicBezTo>
                  <a:cubicBezTo>
                    <a:pt x="117" y="1083"/>
                    <a:pt x="167" y="581"/>
                    <a:pt x="368" y="314"/>
                  </a:cubicBezTo>
                  <a:cubicBezTo>
                    <a:pt x="485" y="164"/>
                    <a:pt x="635" y="63"/>
                    <a:pt x="802" y="13"/>
                  </a:cubicBezTo>
                  <a:cubicBezTo>
                    <a:pt x="802" y="5"/>
                    <a:pt x="790" y="1"/>
                    <a:pt x="76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2"/>
            <p:cNvSpPr/>
            <p:nvPr/>
          </p:nvSpPr>
          <p:spPr>
            <a:xfrm>
              <a:off x="8218101"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2"/>
            <p:cNvSpPr/>
            <p:nvPr/>
          </p:nvSpPr>
          <p:spPr>
            <a:xfrm>
              <a:off x="8006373" y="3268247"/>
              <a:ext cx="40260" cy="37951"/>
            </a:xfrm>
            <a:custGeom>
              <a:avLst/>
              <a:gdLst/>
              <a:ahLst/>
              <a:cxnLst/>
              <a:rect l="l" t="t" r="r" b="b"/>
              <a:pathLst>
                <a:path w="1255" h="1183" extrusionOk="0">
                  <a:moveTo>
                    <a:pt x="528" y="1"/>
                  </a:moveTo>
                  <a:cubicBezTo>
                    <a:pt x="505" y="1"/>
                    <a:pt x="468" y="9"/>
                    <a:pt x="419" y="29"/>
                  </a:cubicBezTo>
                  <a:cubicBezTo>
                    <a:pt x="302" y="79"/>
                    <a:pt x="201" y="162"/>
                    <a:pt x="135" y="263"/>
                  </a:cubicBezTo>
                  <a:cubicBezTo>
                    <a:pt x="18" y="430"/>
                    <a:pt x="1" y="647"/>
                    <a:pt x="84" y="831"/>
                  </a:cubicBezTo>
                  <a:cubicBezTo>
                    <a:pt x="196" y="1037"/>
                    <a:pt x="397" y="1183"/>
                    <a:pt x="631" y="1183"/>
                  </a:cubicBezTo>
                  <a:cubicBezTo>
                    <a:pt x="644" y="1183"/>
                    <a:pt x="657" y="1182"/>
                    <a:pt x="669" y="1182"/>
                  </a:cubicBezTo>
                  <a:cubicBezTo>
                    <a:pt x="920" y="1165"/>
                    <a:pt x="1137" y="981"/>
                    <a:pt x="1204" y="747"/>
                  </a:cubicBezTo>
                  <a:cubicBezTo>
                    <a:pt x="1254" y="547"/>
                    <a:pt x="1187" y="329"/>
                    <a:pt x="1020" y="212"/>
                  </a:cubicBezTo>
                  <a:cubicBezTo>
                    <a:pt x="920" y="129"/>
                    <a:pt x="803" y="79"/>
                    <a:pt x="669" y="79"/>
                  </a:cubicBezTo>
                  <a:cubicBezTo>
                    <a:pt x="586" y="95"/>
                    <a:pt x="536" y="112"/>
                    <a:pt x="536" y="129"/>
                  </a:cubicBezTo>
                  <a:cubicBezTo>
                    <a:pt x="686" y="129"/>
                    <a:pt x="836" y="179"/>
                    <a:pt x="953" y="279"/>
                  </a:cubicBezTo>
                  <a:cubicBezTo>
                    <a:pt x="1070" y="396"/>
                    <a:pt x="1120" y="563"/>
                    <a:pt x="1070" y="714"/>
                  </a:cubicBezTo>
                  <a:cubicBezTo>
                    <a:pt x="1020" y="897"/>
                    <a:pt x="853" y="1031"/>
                    <a:pt x="669" y="1048"/>
                  </a:cubicBezTo>
                  <a:cubicBezTo>
                    <a:pt x="469" y="1048"/>
                    <a:pt x="302" y="948"/>
                    <a:pt x="201" y="764"/>
                  </a:cubicBezTo>
                  <a:cubicBezTo>
                    <a:pt x="135" y="630"/>
                    <a:pt x="135" y="463"/>
                    <a:pt x="218" y="313"/>
                  </a:cubicBezTo>
                  <a:cubicBezTo>
                    <a:pt x="302" y="179"/>
                    <a:pt x="419" y="79"/>
                    <a:pt x="552" y="12"/>
                  </a:cubicBezTo>
                  <a:cubicBezTo>
                    <a:pt x="552" y="5"/>
                    <a:pt x="544" y="1"/>
                    <a:pt x="5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2"/>
            <p:cNvSpPr/>
            <p:nvPr/>
          </p:nvSpPr>
          <p:spPr>
            <a:xfrm>
              <a:off x="7999957" y="3172680"/>
              <a:ext cx="38624" cy="101854"/>
            </a:xfrm>
            <a:custGeom>
              <a:avLst/>
              <a:gdLst/>
              <a:ahLst/>
              <a:cxnLst/>
              <a:rect l="l" t="t" r="r" b="b"/>
              <a:pathLst>
                <a:path w="1204" h="3175" extrusionOk="0">
                  <a:moveTo>
                    <a:pt x="1187" y="0"/>
                  </a:moveTo>
                  <a:lnTo>
                    <a:pt x="1187" y="0"/>
                  </a:lnTo>
                  <a:cubicBezTo>
                    <a:pt x="1036" y="67"/>
                    <a:pt x="886" y="167"/>
                    <a:pt x="769" y="318"/>
                  </a:cubicBezTo>
                  <a:cubicBezTo>
                    <a:pt x="168" y="969"/>
                    <a:pt x="0" y="1905"/>
                    <a:pt x="335" y="2724"/>
                  </a:cubicBezTo>
                  <a:cubicBezTo>
                    <a:pt x="385" y="2891"/>
                    <a:pt x="485" y="3041"/>
                    <a:pt x="619" y="3175"/>
                  </a:cubicBezTo>
                  <a:cubicBezTo>
                    <a:pt x="635" y="3158"/>
                    <a:pt x="518" y="2991"/>
                    <a:pt x="435" y="2690"/>
                  </a:cubicBezTo>
                  <a:cubicBezTo>
                    <a:pt x="168" y="1905"/>
                    <a:pt x="318" y="1019"/>
                    <a:pt x="853" y="384"/>
                  </a:cubicBezTo>
                  <a:cubicBezTo>
                    <a:pt x="1053" y="134"/>
                    <a:pt x="1203" y="17"/>
                    <a:pt x="118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2"/>
            <p:cNvSpPr/>
            <p:nvPr/>
          </p:nvSpPr>
          <p:spPr>
            <a:xfrm>
              <a:off x="8002620" y="3302508"/>
              <a:ext cx="26306" cy="109778"/>
            </a:xfrm>
            <a:custGeom>
              <a:avLst/>
              <a:gdLst/>
              <a:ahLst/>
              <a:cxnLst/>
              <a:rect l="l" t="t" r="r" b="b"/>
              <a:pathLst>
                <a:path w="820" h="3422" extrusionOk="0">
                  <a:moveTo>
                    <a:pt x="772" y="1"/>
                  </a:moveTo>
                  <a:cubicBezTo>
                    <a:pt x="745" y="1"/>
                    <a:pt x="703" y="5"/>
                    <a:pt x="653" y="13"/>
                  </a:cubicBezTo>
                  <a:cubicBezTo>
                    <a:pt x="502" y="47"/>
                    <a:pt x="385" y="147"/>
                    <a:pt x="285" y="247"/>
                  </a:cubicBezTo>
                  <a:cubicBezTo>
                    <a:pt x="151" y="431"/>
                    <a:pt x="68" y="631"/>
                    <a:pt x="51" y="849"/>
                  </a:cubicBezTo>
                  <a:cubicBezTo>
                    <a:pt x="18" y="1116"/>
                    <a:pt x="1" y="1367"/>
                    <a:pt x="34" y="1634"/>
                  </a:cubicBezTo>
                  <a:cubicBezTo>
                    <a:pt x="85" y="2102"/>
                    <a:pt x="218" y="2553"/>
                    <a:pt x="452" y="2954"/>
                  </a:cubicBezTo>
                  <a:cubicBezTo>
                    <a:pt x="536" y="3138"/>
                    <a:pt x="653" y="3288"/>
                    <a:pt x="803" y="3422"/>
                  </a:cubicBezTo>
                  <a:cubicBezTo>
                    <a:pt x="820" y="3405"/>
                    <a:pt x="686" y="3221"/>
                    <a:pt x="536" y="2921"/>
                  </a:cubicBezTo>
                  <a:cubicBezTo>
                    <a:pt x="335" y="2503"/>
                    <a:pt x="218" y="2068"/>
                    <a:pt x="168" y="1617"/>
                  </a:cubicBezTo>
                  <a:cubicBezTo>
                    <a:pt x="118" y="1083"/>
                    <a:pt x="168" y="581"/>
                    <a:pt x="369" y="314"/>
                  </a:cubicBezTo>
                  <a:cubicBezTo>
                    <a:pt x="486" y="164"/>
                    <a:pt x="636" y="63"/>
                    <a:pt x="803" y="13"/>
                  </a:cubicBezTo>
                  <a:cubicBezTo>
                    <a:pt x="811" y="5"/>
                    <a:pt x="799" y="1"/>
                    <a:pt x="7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2"/>
            <p:cNvSpPr/>
            <p:nvPr/>
          </p:nvSpPr>
          <p:spPr>
            <a:xfrm>
              <a:off x="7966177" y="3277710"/>
              <a:ext cx="39170" cy="7731"/>
            </a:xfrm>
            <a:custGeom>
              <a:avLst/>
              <a:gdLst/>
              <a:ahLst/>
              <a:cxnLst/>
              <a:rect l="l" t="t" r="r" b="b"/>
              <a:pathLst>
                <a:path w="1221" h="241" extrusionOk="0">
                  <a:moveTo>
                    <a:pt x="619" y="1"/>
                  </a:moveTo>
                  <a:cubicBezTo>
                    <a:pt x="235" y="1"/>
                    <a:pt x="1" y="218"/>
                    <a:pt x="34" y="235"/>
                  </a:cubicBezTo>
                  <a:cubicBezTo>
                    <a:pt x="36" y="239"/>
                    <a:pt x="41" y="240"/>
                    <a:pt x="48" y="240"/>
                  </a:cubicBezTo>
                  <a:cubicBezTo>
                    <a:pt x="104" y="240"/>
                    <a:pt x="322" y="135"/>
                    <a:pt x="619" y="135"/>
                  </a:cubicBezTo>
                  <a:cubicBezTo>
                    <a:pt x="901" y="135"/>
                    <a:pt x="1117" y="240"/>
                    <a:pt x="1185" y="240"/>
                  </a:cubicBezTo>
                  <a:cubicBezTo>
                    <a:pt x="1194" y="240"/>
                    <a:pt x="1200" y="239"/>
                    <a:pt x="1204" y="235"/>
                  </a:cubicBezTo>
                  <a:cubicBezTo>
                    <a:pt x="1221" y="201"/>
                    <a:pt x="987" y="1"/>
                    <a:pt x="6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2"/>
            <p:cNvSpPr/>
            <p:nvPr/>
          </p:nvSpPr>
          <p:spPr>
            <a:xfrm>
              <a:off x="8331761" y="3623180"/>
              <a:ext cx="372545" cy="740246"/>
            </a:xfrm>
            <a:custGeom>
              <a:avLst/>
              <a:gdLst/>
              <a:ahLst/>
              <a:cxnLst/>
              <a:rect l="l" t="t" r="r" b="b"/>
              <a:pathLst>
                <a:path w="11613" h="23075" extrusionOk="0">
                  <a:moveTo>
                    <a:pt x="5629" y="1"/>
                  </a:moveTo>
                  <a:cubicBezTo>
                    <a:pt x="3893" y="1"/>
                    <a:pt x="2277" y="327"/>
                    <a:pt x="1704" y="1412"/>
                  </a:cubicBezTo>
                  <a:cubicBezTo>
                    <a:pt x="251" y="4136"/>
                    <a:pt x="0" y="22899"/>
                    <a:pt x="0" y="22899"/>
                  </a:cubicBezTo>
                  <a:cubicBezTo>
                    <a:pt x="0" y="22899"/>
                    <a:pt x="4650" y="23074"/>
                    <a:pt x="8056" y="23074"/>
                  </a:cubicBezTo>
                  <a:cubicBezTo>
                    <a:pt x="10022" y="23074"/>
                    <a:pt x="11573" y="23016"/>
                    <a:pt x="11579" y="22833"/>
                  </a:cubicBezTo>
                  <a:cubicBezTo>
                    <a:pt x="11613" y="22348"/>
                    <a:pt x="11145" y="744"/>
                    <a:pt x="11145" y="744"/>
                  </a:cubicBezTo>
                  <a:cubicBezTo>
                    <a:pt x="11145" y="744"/>
                    <a:pt x="8249" y="1"/>
                    <a:pt x="5629"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2"/>
            <p:cNvSpPr/>
            <p:nvPr/>
          </p:nvSpPr>
          <p:spPr>
            <a:xfrm>
              <a:off x="8428770" y="3630013"/>
              <a:ext cx="281951" cy="735306"/>
            </a:xfrm>
            <a:custGeom>
              <a:avLst/>
              <a:gdLst/>
              <a:ahLst/>
              <a:cxnLst/>
              <a:rect l="l" t="t" r="r" b="b"/>
              <a:pathLst>
                <a:path w="8789" h="22921" extrusionOk="0">
                  <a:moveTo>
                    <a:pt x="5054" y="1"/>
                  </a:moveTo>
                  <a:cubicBezTo>
                    <a:pt x="3752" y="1"/>
                    <a:pt x="2440" y="246"/>
                    <a:pt x="1822" y="1099"/>
                  </a:cubicBezTo>
                  <a:cubicBezTo>
                    <a:pt x="385" y="3121"/>
                    <a:pt x="0" y="22787"/>
                    <a:pt x="0" y="22787"/>
                  </a:cubicBezTo>
                  <a:cubicBezTo>
                    <a:pt x="0" y="22787"/>
                    <a:pt x="4518" y="22921"/>
                    <a:pt x="7014" y="22921"/>
                  </a:cubicBezTo>
                  <a:cubicBezTo>
                    <a:pt x="7929" y="22921"/>
                    <a:pt x="8573" y="22903"/>
                    <a:pt x="8622" y="22854"/>
                  </a:cubicBezTo>
                  <a:cubicBezTo>
                    <a:pt x="8789" y="22686"/>
                    <a:pt x="8555" y="448"/>
                    <a:pt x="8555" y="448"/>
                  </a:cubicBezTo>
                  <a:cubicBezTo>
                    <a:pt x="8555" y="448"/>
                    <a:pt x="6813" y="1"/>
                    <a:pt x="505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2"/>
            <p:cNvSpPr/>
            <p:nvPr/>
          </p:nvSpPr>
          <p:spPr>
            <a:xfrm>
              <a:off x="8591705" y="3954470"/>
              <a:ext cx="26306" cy="33620"/>
            </a:xfrm>
            <a:custGeom>
              <a:avLst/>
              <a:gdLst/>
              <a:ahLst/>
              <a:cxnLst/>
              <a:rect l="l" t="t" r="r" b="b"/>
              <a:pathLst>
                <a:path w="820" h="1048" extrusionOk="0">
                  <a:moveTo>
                    <a:pt x="281" y="1"/>
                  </a:moveTo>
                  <a:cubicBezTo>
                    <a:pt x="272" y="1"/>
                    <a:pt x="268" y="3"/>
                    <a:pt x="268" y="8"/>
                  </a:cubicBezTo>
                  <a:cubicBezTo>
                    <a:pt x="255" y="8"/>
                    <a:pt x="283" y="28"/>
                    <a:pt x="336" y="53"/>
                  </a:cubicBezTo>
                  <a:lnTo>
                    <a:pt x="336" y="53"/>
                  </a:lnTo>
                  <a:cubicBezTo>
                    <a:pt x="209" y="134"/>
                    <a:pt x="108" y="243"/>
                    <a:pt x="34" y="392"/>
                  </a:cubicBezTo>
                  <a:cubicBezTo>
                    <a:pt x="1" y="509"/>
                    <a:pt x="1" y="643"/>
                    <a:pt x="34" y="760"/>
                  </a:cubicBezTo>
                  <a:cubicBezTo>
                    <a:pt x="84" y="910"/>
                    <a:pt x="201" y="1010"/>
                    <a:pt x="352" y="1044"/>
                  </a:cubicBezTo>
                  <a:cubicBezTo>
                    <a:pt x="372" y="1047"/>
                    <a:pt x="392" y="1048"/>
                    <a:pt x="412" y="1048"/>
                  </a:cubicBezTo>
                  <a:cubicBezTo>
                    <a:pt x="508" y="1048"/>
                    <a:pt x="600" y="1015"/>
                    <a:pt x="669" y="960"/>
                  </a:cubicBezTo>
                  <a:cubicBezTo>
                    <a:pt x="736" y="893"/>
                    <a:pt x="786" y="793"/>
                    <a:pt x="803" y="693"/>
                  </a:cubicBezTo>
                  <a:cubicBezTo>
                    <a:pt x="819" y="542"/>
                    <a:pt x="803" y="392"/>
                    <a:pt x="753" y="242"/>
                  </a:cubicBezTo>
                  <a:cubicBezTo>
                    <a:pt x="702" y="141"/>
                    <a:pt x="602" y="75"/>
                    <a:pt x="485" y="75"/>
                  </a:cubicBezTo>
                  <a:cubicBezTo>
                    <a:pt x="402" y="91"/>
                    <a:pt x="385" y="125"/>
                    <a:pt x="385" y="141"/>
                  </a:cubicBezTo>
                  <a:cubicBezTo>
                    <a:pt x="385" y="141"/>
                    <a:pt x="400" y="134"/>
                    <a:pt x="430" y="134"/>
                  </a:cubicBezTo>
                  <a:cubicBezTo>
                    <a:pt x="444" y="134"/>
                    <a:pt x="463" y="136"/>
                    <a:pt x="485" y="141"/>
                  </a:cubicBezTo>
                  <a:cubicBezTo>
                    <a:pt x="569" y="141"/>
                    <a:pt x="636" y="208"/>
                    <a:pt x="652" y="292"/>
                  </a:cubicBezTo>
                  <a:cubicBezTo>
                    <a:pt x="686" y="409"/>
                    <a:pt x="686" y="542"/>
                    <a:pt x="669" y="676"/>
                  </a:cubicBezTo>
                  <a:cubicBezTo>
                    <a:pt x="669" y="815"/>
                    <a:pt x="540" y="912"/>
                    <a:pt x="414" y="912"/>
                  </a:cubicBezTo>
                  <a:cubicBezTo>
                    <a:pt x="405" y="912"/>
                    <a:pt x="395" y="911"/>
                    <a:pt x="385" y="910"/>
                  </a:cubicBezTo>
                  <a:cubicBezTo>
                    <a:pt x="185" y="843"/>
                    <a:pt x="68" y="626"/>
                    <a:pt x="151" y="425"/>
                  </a:cubicBezTo>
                  <a:cubicBezTo>
                    <a:pt x="201" y="292"/>
                    <a:pt x="301" y="175"/>
                    <a:pt x="418" y="75"/>
                  </a:cubicBezTo>
                  <a:lnTo>
                    <a:pt x="469" y="41"/>
                  </a:lnTo>
                  <a:lnTo>
                    <a:pt x="418" y="24"/>
                  </a:lnTo>
                  <a:cubicBezTo>
                    <a:pt x="348" y="13"/>
                    <a:pt x="302" y="1"/>
                    <a:pt x="28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2"/>
            <p:cNvSpPr/>
            <p:nvPr/>
          </p:nvSpPr>
          <p:spPr>
            <a:xfrm>
              <a:off x="8554717" y="3844275"/>
              <a:ext cx="51488" cy="116354"/>
            </a:xfrm>
            <a:custGeom>
              <a:avLst/>
              <a:gdLst/>
              <a:ahLst/>
              <a:cxnLst/>
              <a:rect l="l" t="t" r="r" b="b"/>
              <a:pathLst>
                <a:path w="1605" h="3627" extrusionOk="0">
                  <a:moveTo>
                    <a:pt x="34" y="1"/>
                  </a:moveTo>
                  <a:cubicBezTo>
                    <a:pt x="1" y="34"/>
                    <a:pt x="452" y="786"/>
                    <a:pt x="886" y="1789"/>
                  </a:cubicBezTo>
                  <a:cubicBezTo>
                    <a:pt x="1321" y="2791"/>
                    <a:pt x="1555" y="3627"/>
                    <a:pt x="1605" y="3627"/>
                  </a:cubicBezTo>
                  <a:cubicBezTo>
                    <a:pt x="1588" y="3426"/>
                    <a:pt x="1555" y="3242"/>
                    <a:pt x="1488" y="3058"/>
                  </a:cubicBezTo>
                  <a:cubicBezTo>
                    <a:pt x="1221" y="2156"/>
                    <a:pt x="853" y="1287"/>
                    <a:pt x="368" y="485"/>
                  </a:cubicBezTo>
                  <a:cubicBezTo>
                    <a:pt x="285" y="302"/>
                    <a:pt x="168" y="151"/>
                    <a:pt x="3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2"/>
            <p:cNvSpPr/>
            <p:nvPr/>
          </p:nvSpPr>
          <p:spPr>
            <a:xfrm>
              <a:off x="8609413" y="3854990"/>
              <a:ext cx="48794" cy="107243"/>
            </a:xfrm>
            <a:custGeom>
              <a:avLst/>
              <a:gdLst/>
              <a:ahLst/>
              <a:cxnLst/>
              <a:rect l="l" t="t" r="r" b="b"/>
              <a:pathLst>
                <a:path w="1521" h="3343" extrusionOk="0">
                  <a:moveTo>
                    <a:pt x="1486" y="1"/>
                  </a:moveTo>
                  <a:cubicBezTo>
                    <a:pt x="1444" y="1"/>
                    <a:pt x="1031" y="697"/>
                    <a:pt x="635" y="1622"/>
                  </a:cubicBezTo>
                  <a:cubicBezTo>
                    <a:pt x="234" y="2541"/>
                    <a:pt x="0" y="3326"/>
                    <a:pt x="34" y="3343"/>
                  </a:cubicBezTo>
                  <a:cubicBezTo>
                    <a:pt x="34" y="3343"/>
                    <a:pt x="35" y="3343"/>
                    <a:pt x="35" y="3343"/>
                  </a:cubicBezTo>
                  <a:cubicBezTo>
                    <a:pt x="90" y="3343"/>
                    <a:pt x="372" y="2581"/>
                    <a:pt x="769" y="1672"/>
                  </a:cubicBezTo>
                  <a:cubicBezTo>
                    <a:pt x="1170" y="753"/>
                    <a:pt x="1521" y="18"/>
                    <a:pt x="1487" y="1"/>
                  </a:cubicBezTo>
                  <a:cubicBezTo>
                    <a:pt x="1487" y="1"/>
                    <a:pt x="1486" y="1"/>
                    <a:pt x="14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2"/>
            <p:cNvSpPr/>
            <p:nvPr/>
          </p:nvSpPr>
          <p:spPr>
            <a:xfrm>
              <a:off x="8556866" y="3984176"/>
              <a:ext cx="40774" cy="180129"/>
            </a:xfrm>
            <a:custGeom>
              <a:avLst/>
              <a:gdLst/>
              <a:ahLst/>
              <a:cxnLst/>
              <a:rect l="l" t="t" r="r" b="b"/>
              <a:pathLst>
                <a:path w="1271" h="5615" extrusionOk="0">
                  <a:moveTo>
                    <a:pt x="1271" y="1"/>
                  </a:moveTo>
                  <a:lnTo>
                    <a:pt x="1271" y="1"/>
                  </a:lnTo>
                  <a:cubicBezTo>
                    <a:pt x="1154" y="251"/>
                    <a:pt x="1053" y="519"/>
                    <a:pt x="986" y="786"/>
                  </a:cubicBezTo>
                  <a:cubicBezTo>
                    <a:pt x="836" y="1287"/>
                    <a:pt x="652" y="1989"/>
                    <a:pt x="485" y="2774"/>
                  </a:cubicBezTo>
                  <a:cubicBezTo>
                    <a:pt x="301" y="3543"/>
                    <a:pt x="168" y="4261"/>
                    <a:pt x="101" y="4763"/>
                  </a:cubicBezTo>
                  <a:cubicBezTo>
                    <a:pt x="34" y="5047"/>
                    <a:pt x="1" y="5331"/>
                    <a:pt x="1" y="5615"/>
                  </a:cubicBezTo>
                  <a:cubicBezTo>
                    <a:pt x="84" y="5347"/>
                    <a:pt x="151" y="5063"/>
                    <a:pt x="184" y="4779"/>
                  </a:cubicBezTo>
                  <a:cubicBezTo>
                    <a:pt x="301" y="4278"/>
                    <a:pt x="435" y="3576"/>
                    <a:pt x="619" y="2791"/>
                  </a:cubicBezTo>
                  <a:cubicBezTo>
                    <a:pt x="786" y="2022"/>
                    <a:pt x="970" y="1321"/>
                    <a:pt x="1087" y="819"/>
                  </a:cubicBezTo>
                  <a:cubicBezTo>
                    <a:pt x="1170" y="552"/>
                    <a:pt x="1237" y="268"/>
                    <a:pt x="12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2"/>
            <p:cNvSpPr/>
            <p:nvPr/>
          </p:nvSpPr>
          <p:spPr>
            <a:xfrm>
              <a:off x="8610472" y="3984722"/>
              <a:ext cx="46131" cy="110451"/>
            </a:xfrm>
            <a:custGeom>
              <a:avLst/>
              <a:gdLst/>
              <a:ahLst/>
              <a:cxnLst/>
              <a:rect l="l" t="t" r="r" b="b"/>
              <a:pathLst>
                <a:path w="1438" h="3443" extrusionOk="0">
                  <a:moveTo>
                    <a:pt x="34" y="0"/>
                  </a:moveTo>
                  <a:cubicBezTo>
                    <a:pt x="1" y="17"/>
                    <a:pt x="402" y="752"/>
                    <a:pt x="786" y="1705"/>
                  </a:cubicBezTo>
                  <a:cubicBezTo>
                    <a:pt x="1170" y="2640"/>
                    <a:pt x="1404" y="3442"/>
                    <a:pt x="1437" y="3442"/>
                  </a:cubicBezTo>
                  <a:cubicBezTo>
                    <a:pt x="1437" y="3259"/>
                    <a:pt x="1404" y="3075"/>
                    <a:pt x="1337" y="2908"/>
                  </a:cubicBezTo>
                  <a:cubicBezTo>
                    <a:pt x="1103" y="2039"/>
                    <a:pt x="769" y="1220"/>
                    <a:pt x="351" y="452"/>
                  </a:cubicBezTo>
                  <a:cubicBezTo>
                    <a:pt x="268" y="284"/>
                    <a:pt x="168" y="134"/>
                    <a:pt x="3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22"/>
          <p:cNvGrpSpPr/>
          <p:nvPr/>
        </p:nvGrpSpPr>
        <p:grpSpPr>
          <a:xfrm>
            <a:off x="827607" y="2640409"/>
            <a:ext cx="428300" cy="344700"/>
            <a:chOff x="827607" y="2640409"/>
            <a:chExt cx="428300" cy="344700"/>
          </a:xfrm>
        </p:grpSpPr>
        <p:sp>
          <p:nvSpPr>
            <p:cNvPr id="569" name="Google Shape;569;p22"/>
            <p:cNvSpPr/>
            <p:nvPr/>
          </p:nvSpPr>
          <p:spPr>
            <a:xfrm>
              <a:off x="827607" y="2640409"/>
              <a:ext cx="428300" cy="344700"/>
            </a:xfrm>
            <a:custGeom>
              <a:avLst/>
              <a:gdLst/>
              <a:ahLst/>
              <a:cxnLst/>
              <a:rect l="l" t="t" r="r" b="b"/>
              <a:pathLst>
                <a:path w="13351" h="10745" extrusionOk="0">
                  <a:moveTo>
                    <a:pt x="150" y="1"/>
                  </a:moveTo>
                  <a:lnTo>
                    <a:pt x="0" y="10560"/>
                  </a:lnTo>
                  <a:lnTo>
                    <a:pt x="13200" y="10744"/>
                  </a:lnTo>
                  <a:lnTo>
                    <a:pt x="13350" y="184"/>
                  </a:lnTo>
                  <a:lnTo>
                    <a:pt x="15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2"/>
            <p:cNvSpPr/>
            <p:nvPr/>
          </p:nvSpPr>
          <p:spPr>
            <a:xfrm>
              <a:off x="842075" y="2661839"/>
              <a:ext cx="398819" cy="301809"/>
            </a:xfrm>
            <a:custGeom>
              <a:avLst/>
              <a:gdLst/>
              <a:ahLst/>
              <a:cxnLst/>
              <a:rect l="l" t="t" r="r" b="b"/>
              <a:pathLst>
                <a:path w="12432" h="9408" extrusionOk="0">
                  <a:moveTo>
                    <a:pt x="134" y="1"/>
                  </a:moveTo>
                  <a:lnTo>
                    <a:pt x="0" y="9241"/>
                  </a:lnTo>
                  <a:lnTo>
                    <a:pt x="12298" y="9408"/>
                  </a:lnTo>
                  <a:lnTo>
                    <a:pt x="12431" y="185"/>
                  </a:lnTo>
                  <a:lnTo>
                    <a:pt x="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2"/>
            <p:cNvSpPr/>
            <p:nvPr/>
          </p:nvSpPr>
          <p:spPr>
            <a:xfrm>
              <a:off x="842075" y="2776011"/>
              <a:ext cx="394520" cy="187636"/>
            </a:xfrm>
            <a:custGeom>
              <a:avLst/>
              <a:gdLst/>
              <a:ahLst/>
              <a:cxnLst/>
              <a:rect l="l" t="t" r="r" b="b"/>
              <a:pathLst>
                <a:path w="12298" h="5849" extrusionOk="0">
                  <a:moveTo>
                    <a:pt x="4378" y="1"/>
                  </a:moveTo>
                  <a:lnTo>
                    <a:pt x="0" y="5682"/>
                  </a:lnTo>
                  <a:lnTo>
                    <a:pt x="12298" y="5849"/>
                  </a:lnTo>
                  <a:lnTo>
                    <a:pt x="8822" y="1739"/>
                  </a:lnTo>
                  <a:lnTo>
                    <a:pt x="6984" y="3627"/>
                  </a:lnTo>
                  <a:lnTo>
                    <a:pt x="437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2"/>
            <p:cNvSpPr/>
            <p:nvPr/>
          </p:nvSpPr>
          <p:spPr>
            <a:xfrm>
              <a:off x="1031828" y="2723496"/>
              <a:ext cx="72918" cy="62556"/>
            </a:xfrm>
            <a:custGeom>
              <a:avLst/>
              <a:gdLst/>
              <a:ahLst/>
              <a:cxnLst/>
              <a:rect l="l" t="t" r="r" b="b"/>
              <a:pathLst>
                <a:path w="2273" h="1950" extrusionOk="0">
                  <a:moveTo>
                    <a:pt x="1303" y="0"/>
                  </a:moveTo>
                  <a:cubicBezTo>
                    <a:pt x="451" y="0"/>
                    <a:pt x="0" y="1036"/>
                    <a:pt x="602" y="1655"/>
                  </a:cubicBezTo>
                  <a:cubicBezTo>
                    <a:pt x="799" y="1858"/>
                    <a:pt x="1046" y="1949"/>
                    <a:pt x="1288" y="1949"/>
                  </a:cubicBezTo>
                  <a:cubicBezTo>
                    <a:pt x="1782" y="1949"/>
                    <a:pt x="2256" y="1569"/>
                    <a:pt x="2256" y="986"/>
                  </a:cubicBezTo>
                  <a:cubicBezTo>
                    <a:pt x="2272" y="452"/>
                    <a:pt x="1838" y="17"/>
                    <a:pt x="130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 name="Google Shape;573;p22"/>
          <p:cNvGrpSpPr/>
          <p:nvPr/>
        </p:nvGrpSpPr>
        <p:grpSpPr>
          <a:xfrm>
            <a:off x="5461403" y="1884091"/>
            <a:ext cx="552129" cy="444404"/>
            <a:chOff x="5461403" y="1884091"/>
            <a:chExt cx="552129" cy="444404"/>
          </a:xfrm>
        </p:grpSpPr>
        <p:sp>
          <p:nvSpPr>
            <p:cNvPr id="574" name="Google Shape;574;p22"/>
            <p:cNvSpPr/>
            <p:nvPr/>
          </p:nvSpPr>
          <p:spPr>
            <a:xfrm>
              <a:off x="5461403" y="1884091"/>
              <a:ext cx="552129" cy="444404"/>
            </a:xfrm>
            <a:custGeom>
              <a:avLst/>
              <a:gdLst/>
              <a:ahLst/>
              <a:cxnLst/>
              <a:rect l="l" t="t" r="r" b="b"/>
              <a:pathLst>
                <a:path w="17211" h="13853" extrusionOk="0">
                  <a:moveTo>
                    <a:pt x="201" y="1"/>
                  </a:moveTo>
                  <a:lnTo>
                    <a:pt x="1" y="13602"/>
                  </a:lnTo>
                  <a:lnTo>
                    <a:pt x="17027" y="13852"/>
                  </a:lnTo>
                  <a:lnTo>
                    <a:pt x="17210" y="235"/>
                  </a:lnTo>
                  <a:lnTo>
                    <a:pt x="20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2"/>
            <p:cNvSpPr/>
            <p:nvPr/>
          </p:nvSpPr>
          <p:spPr>
            <a:xfrm>
              <a:off x="5480715" y="1911455"/>
              <a:ext cx="512991" cy="389162"/>
            </a:xfrm>
            <a:custGeom>
              <a:avLst/>
              <a:gdLst/>
              <a:ahLst/>
              <a:cxnLst/>
              <a:rect l="l" t="t" r="r" b="b"/>
              <a:pathLst>
                <a:path w="15991" h="12131" extrusionOk="0">
                  <a:moveTo>
                    <a:pt x="167" y="0"/>
                  </a:moveTo>
                  <a:lnTo>
                    <a:pt x="0" y="11897"/>
                  </a:lnTo>
                  <a:lnTo>
                    <a:pt x="15823" y="12130"/>
                  </a:lnTo>
                  <a:lnTo>
                    <a:pt x="15990" y="234"/>
                  </a:lnTo>
                  <a:lnTo>
                    <a:pt x="16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2"/>
            <p:cNvSpPr/>
            <p:nvPr/>
          </p:nvSpPr>
          <p:spPr>
            <a:xfrm>
              <a:off x="5480715" y="2058831"/>
              <a:ext cx="507634" cy="241787"/>
            </a:xfrm>
            <a:custGeom>
              <a:avLst/>
              <a:gdLst/>
              <a:ahLst/>
              <a:cxnLst/>
              <a:rect l="l" t="t" r="r" b="b"/>
              <a:pathLst>
                <a:path w="15824" h="7537" extrusionOk="0">
                  <a:moveTo>
                    <a:pt x="5631" y="1"/>
                  </a:moveTo>
                  <a:lnTo>
                    <a:pt x="0" y="7303"/>
                  </a:lnTo>
                  <a:lnTo>
                    <a:pt x="15823" y="7536"/>
                  </a:lnTo>
                  <a:lnTo>
                    <a:pt x="11345" y="2223"/>
                  </a:lnTo>
                  <a:lnTo>
                    <a:pt x="8989" y="4663"/>
                  </a:lnTo>
                  <a:lnTo>
                    <a:pt x="563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2"/>
            <p:cNvSpPr/>
            <p:nvPr/>
          </p:nvSpPr>
          <p:spPr>
            <a:xfrm>
              <a:off x="5724747" y="1991302"/>
              <a:ext cx="93674" cy="79911"/>
            </a:xfrm>
            <a:custGeom>
              <a:avLst/>
              <a:gdLst/>
              <a:ahLst/>
              <a:cxnLst/>
              <a:rect l="l" t="t" r="r" b="b"/>
              <a:pathLst>
                <a:path w="2920" h="2491" extrusionOk="0">
                  <a:moveTo>
                    <a:pt x="1663" y="1"/>
                  </a:moveTo>
                  <a:cubicBezTo>
                    <a:pt x="573" y="1"/>
                    <a:pt x="0" y="1325"/>
                    <a:pt x="781" y="2106"/>
                  </a:cubicBezTo>
                  <a:cubicBezTo>
                    <a:pt x="1036" y="2372"/>
                    <a:pt x="1355" y="2491"/>
                    <a:pt x="1668" y="2491"/>
                  </a:cubicBezTo>
                  <a:cubicBezTo>
                    <a:pt x="2300" y="2491"/>
                    <a:pt x="2908" y="2008"/>
                    <a:pt x="2920" y="1271"/>
                  </a:cubicBezTo>
                  <a:cubicBezTo>
                    <a:pt x="2920" y="569"/>
                    <a:pt x="2368" y="1"/>
                    <a:pt x="1683" y="1"/>
                  </a:cubicBezTo>
                  <a:cubicBezTo>
                    <a:pt x="1676" y="1"/>
                    <a:pt x="1669" y="1"/>
                    <a:pt x="166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22"/>
          <p:cNvGrpSpPr/>
          <p:nvPr/>
        </p:nvGrpSpPr>
        <p:grpSpPr>
          <a:xfrm>
            <a:off x="7328876" y="1596269"/>
            <a:ext cx="605702" cy="487263"/>
            <a:chOff x="7328876" y="1596269"/>
            <a:chExt cx="605702" cy="487263"/>
          </a:xfrm>
        </p:grpSpPr>
        <p:sp>
          <p:nvSpPr>
            <p:cNvPr id="579" name="Google Shape;579;p22"/>
            <p:cNvSpPr/>
            <p:nvPr/>
          </p:nvSpPr>
          <p:spPr>
            <a:xfrm>
              <a:off x="7328876" y="1596269"/>
              <a:ext cx="605702" cy="487263"/>
            </a:xfrm>
            <a:custGeom>
              <a:avLst/>
              <a:gdLst/>
              <a:ahLst/>
              <a:cxnLst/>
              <a:rect l="l" t="t" r="r" b="b"/>
              <a:pathLst>
                <a:path w="18881" h="15189" extrusionOk="0">
                  <a:moveTo>
                    <a:pt x="218" y="1"/>
                  </a:moveTo>
                  <a:lnTo>
                    <a:pt x="0" y="14938"/>
                  </a:lnTo>
                  <a:lnTo>
                    <a:pt x="18664" y="15189"/>
                  </a:lnTo>
                  <a:lnTo>
                    <a:pt x="18881" y="268"/>
                  </a:lnTo>
                  <a:lnTo>
                    <a:pt x="21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2"/>
            <p:cNvSpPr/>
            <p:nvPr/>
          </p:nvSpPr>
          <p:spPr>
            <a:xfrm>
              <a:off x="7349760" y="1626809"/>
              <a:ext cx="562844" cy="426696"/>
            </a:xfrm>
            <a:custGeom>
              <a:avLst/>
              <a:gdLst/>
              <a:ahLst/>
              <a:cxnLst/>
              <a:rect l="l" t="t" r="r" b="b"/>
              <a:pathLst>
                <a:path w="17545" h="13301" extrusionOk="0">
                  <a:moveTo>
                    <a:pt x="185" y="1"/>
                  </a:moveTo>
                  <a:lnTo>
                    <a:pt x="1" y="13050"/>
                  </a:lnTo>
                  <a:lnTo>
                    <a:pt x="17361" y="13301"/>
                  </a:lnTo>
                  <a:lnTo>
                    <a:pt x="17545" y="252"/>
                  </a:lnTo>
                  <a:lnTo>
                    <a:pt x="18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a:off x="7349760" y="1788172"/>
              <a:ext cx="556973" cy="265334"/>
            </a:xfrm>
            <a:custGeom>
              <a:avLst/>
              <a:gdLst/>
              <a:ahLst/>
              <a:cxnLst/>
              <a:rect l="l" t="t" r="r" b="b"/>
              <a:pathLst>
                <a:path w="17362" h="8271" extrusionOk="0">
                  <a:moveTo>
                    <a:pt x="6183" y="0"/>
                  </a:moveTo>
                  <a:lnTo>
                    <a:pt x="1" y="8020"/>
                  </a:lnTo>
                  <a:lnTo>
                    <a:pt x="17361" y="8271"/>
                  </a:lnTo>
                  <a:lnTo>
                    <a:pt x="12449" y="2440"/>
                  </a:lnTo>
                  <a:lnTo>
                    <a:pt x="9859" y="5113"/>
                  </a:lnTo>
                  <a:lnTo>
                    <a:pt x="618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2"/>
            <p:cNvSpPr/>
            <p:nvPr/>
          </p:nvSpPr>
          <p:spPr>
            <a:xfrm>
              <a:off x="7617948" y="1714195"/>
              <a:ext cx="102784" cy="87835"/>
            </a:xfrm>
            <a:custGeom>
              <a:avLst/>
              <a:gdLst/>
              <a:ahLst/>
              <a:cxnLst/>
              <a:rect l="l" t="t" r="r" b="b"/>
              <a:pathLst>
                <a:path w="3204" h="2738" extrusionOk="0">
                  <a:moveTo>
                    <a:pt x="1813" y="0"/>
                  </a:moveTo>
                  <a:cubicBezTo>
                    <a:pt x="623" y="0"/>
                    <a:pt x="0" y="1442"/>
                    <a:pt x="847" y="2323"/>
                  </a:cubicBezTo>
                  <a:cubicBezTo>
                    <a:pt x="1123" y="2609"/>
                    <a:pt x="1468" y="2738"/>
                    <a:pt x="1809" y="2738"/>
                  </a:cubicBezTo>
                  <a:cubicBezTo>
                    <a:pt x="2503" y="2738"/>
                    <a:pt x="3175" y="2205"/>
                    <a:pt x="3187" y="1387"/>
                  </a:cubicBezTo>
                  <a:cubicBezTo>
                    <a:pt x="3203" y="619"/>
                    <a:pt x="2602" y="0"/>
                    <a:pt x="1833" y="0"/>
                  </a:cubicBezTo>
                  <a:cubicBezTo>
                    <a:pt x="1826" y="0"/>
                    <a:pt x="1819" y="0"/>
                    <a:pt x="18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2"/>
          <p:cNvGrpSpPr/>
          <p:nvPr/>
        </p:nvGrpSpPr>
        <p:grpSpPr>
          <a:xfrm>
            <a:off x="3013987" y="1385087"/>
            <a:ext cx="1010392" cy="812618"/>
            <a:chOff x="3013987" y="1385087"/>
            <a:chExt cx="1010392" cy="812618"/>
          </a:xfrm>
        </p:grpSpPr>
        <p:sp>
          <p:nvSpPr>
            <p:cNvPr id="584" name="Google Shape;584;p22"/>
            <p:cNvSpPr/>
            <p:nvPr/>
          </p:nvSpPr>
          <p:spPr>
            <a:xfrm>
              <a:off x="3013987" y="1385087"/>
              <a:ext cx="1010392" cy="812618"/>
            </a:xfrm>
            <a:custGeom>
              <a:avLst/>
              <a:gdLst/>
              <a:ahLst/>
              <a:cxnLst/>
              <a:rect l="l" t="t" r="r" b="b"/>
              <a:pathLst>
                <a:path w="31496" h="25331" extrusionOk="0">
                  <a:moveTo>
                    <a:pt x="351" y="0"/>
                  </a:moveTo>
                  <a:lnTo>
                    <a:pt x="0" y="24879"/>
                  </a:lnTo>
                  <a:lnTo>
                    <a:pt x="31128" y="25330"/>
                  </a:lnTo>
                  <a:lnTo>
                    <a:pt x="31496" y="435"/>
                  </a:lnTo>
                  <a:lnTo>
                    <a:pt x="35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2"/>
            <p:cNvSpPr/>
            <p:nvPr/>
          </p:nvSpPr>
          <p:spPr>
            <a:xfrm>
              <a:off x="3048826" y="1435452"/>
              <a:ext cx="939110" cy="711342"/>
            </a:xfrm>
            <a:custGeom>
              <a:avLst/>
              <a:gdLst/>
              <a:ahLst/>
              <a:cxnLst/>
              <a:rect l="l" t="t" r="r" b="b"/>
              <a:pathLst>
                <a:path w="29274" h="22174" extrusionOk="0">
                  <a:moveTo>
                    <a:pt x="318" y="1"/>
                  </a:moveTo>
                  <a:lnTo>
                    <a:pt x="0" y="21755"/>
                  </a:lnTo>
                  <a:lnTo>
                    <a:pt x="28956" y="22173"/>
                  </a:lnTo>
                  <a:lnTo>
                    <a:pt x="29274" y="419"/>
                  </a:lnTo>
                  <a:lnTo>
                    <a:pt x="31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2"/>
            <p:cNvSpPr/>
            <p:nvPr/>
          </p:nvSpPr>
          <p:spPr>
            <a:xfrm>
              <a:off x="3048826" y="1704539"/>
              <a:ext cx="928941" cy="442255"/>
            </a:xfrm>
            <a:custGeom>
              <a:avLst/>
              <a:gdLst/>
              <a:ahLst/>
              <a:cxnLst/>
              <a:rect l="l" t="t" r="r" b="b"/>
              <a:pathLst>
                <a:path w="28957" h="13786" extrusionOk="0">
                  <a:moveTo>
                    <a:pt x="10310" y="1"/>
                  </a:moveTo>
                  <a:lnTo>
                    <a:pt x="0" y="13367"/>
                  </a:lnTo>
                  <a:lnTo>
                    <a:pt x="28956" y="13785"/>
                  </a:lnTo>
                  <a:lnTo>
                    <a:pt x="20769" y="4078"/>
                  </a:lnTo>
                  <a:lnTo>
                    <a:pt x="16458" y="8539"/>
                  </a:lnTo>
                  <a:lnTo>
                    <a:pt x="1031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2"/>
            <p:cNvSpPr/>
            <p:nvPr/>
          </p:nvSpPr>
          <p:spPr>
            <a:xfrm>
              <a:off x="3496150" y="1581256"/>
              <a:ext cx="171275" cy="146189"/>
            </a:xfrm>
            <a:custGeom>
              <a:avLst/>
              <a:gdLst/>
              <a:ahLst/>
              <a:cxnLst/>
              <a:rect l="l" t="t" r="r" b="b"/>
              <a:pathLst>
                <a:path w="5339" h="4557" extrusionOk="0">
                  <a:moveTo>
                    <a:pt x="3024" y="0"/>
                  </a:moveTo>
                  <a:cubicBezTo>
                    <a:pt x="1013" y="0"/>
                    <a:pt x="1" y="2417"/>
                    <a:pt x="1395" y="3860"/>
                  </a:cubicBezTo>
                  <a:cubicBezTo>
                    <a:pt x="1864" y="4341"/>
                    <a:pt x="2449" y="4557"/>
                    <a:pt x="3022" y="4557"/>
                  </a:cubicBezTo>
                  <a:cubicBezTo>
                    <a:pt x="4183" y="4557"/>
                    <a:pt x="5299" y="3671"/>
                    <a:pt x="5321" y="2306"/>
                  </a:cubicBezTo>
                  <a:cubicBezTo>
                    <a:pt x="5338" y="1053"/>
                    <a:pt x="4319" y="17"/>
                    <a:pt x="3066" y="1"/>
                  </a:cubicBezTo>
                  <a:cubicBezTo>
                    <a:pt x="3052" y="0"/>
                    <a:pt x="3038" y="0"/>
                    <a:pt x="302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22"/>
          <p:cNvGrpSpPr/>
          <p:nvPr/>
        </p:nvGrpSpPr>
        <p:grpSpPr>
          <a:xfrm>
            <a:off x="2215869" y="2932016"/>
            <a:ext cx="581610" cy="467951"/>
            <a:chOff x="2215869" y="2932016"/>
            <a:chExt cx="581610" cy="467951"/>
          </a:xfrm>
        </p:grpSpPr>
        <p:sp>
          <p:nvSpPr>
            <p:cNvPr id="589" name="Google Shape;589;p22"/>
            <p:cNvSpPr/>
            <p:nvPr/>
          </p:nvSpPr>
          <p:spPr>
            <a:xfrm>
              <a:off x="2215869" y="2932016"/>
              <a:ext cx="581610" cy="467951"/>
            </a:xfrm>
            <a:custGeom>
              <a:avLst/>
              <a:gdLst/>
              <a:ahLst/>
              <a:cxnLst/>
              <a:rect l="l" t="t" r="r" b="b"/>
              <a:pathLst>
                <a:path w="18130" h="14587" extrusionOk="0">
                  <a:moveTo>
                    <a:pt x="201" y="0"/>
                  </a:moveTo>
                  <a:lnTo>
                    <a:pt x="0" y="14336"/>
                  </a:lnTo>
                  <a:lnTo>
                    <a:pt x="17929" y="14586"/>
                  </a:lnTo>
                  <a:lnTo>
                    <a:pt x="18129" y="251"/>
                  </a:lnTo>
                  <a:lnTo>
                    <a:pt x="2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a:off x="2235694" y="2961466"/>
              <a:ext cx="540869" cy="409565"/>
            </a:xfrm>
            <a:custGeom>
              <a:avLst/>
              <a:gdLst/>
              <a:ahLst/>
              <a:cxnLst/>
              <a:rect l="l" t="t" r="r" b="b"/>
              <a:pathLst>
                <a:path w="16860" h="12767" extrusionOk="0">
                  <a:moveTo>
                    <a:pt x="184" y="1"/>
                  </a:moveTo>
                  <a:lnTo>
                    <a:pt x="0" y="12532"/>
                  </a:lnTo>
                  <a:lnTo>
                    <a:pt x="16676" y="12766"/>
                  </a:lnTo>
                  <a:lnTo>
                    <a:pt x="16859" y="235"/>
                  </a:lnTo>
                  <a:lnTo>
                    <a:pt x="18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2"/>
            <p:cNvSpPr/>
            <p:nvPr/>
          </p:nvSpPr>
          <p:spPr>
            <a:xfrm>
              <a:off x="2235694" y="3115867"/>
              <a:ext cx="534966" cy="255164"/>
            </a:xfrm>
            <a:custGeom>
              <a:avLst/>
              <a:gdLst/>
              <a:ahLst/>
              <a:cxnLst/>
              <a:rect l="l" t="t" r="r" b="b"/>
              <a:pathLst>
                <a:path w="16676" h="7954" extrusionOk="0">
                  <a:moveTo>
                    <a:pt x="5949" y="0"/>
                  </a:moveTo>
                  <a:lnTo>
                    <a:pt x="0" y="7719"/>
                  </a:lnTo>
                  <a:lnTo>
                    <a:pt x="16676" y="7953"/>
                  </a:lnTo>
                  <a:lnTo>
                    <a:pt x="11964" y="2356"/>
                  </a:lnTo>
                  <a:lnTo>
                    <a:pt x="9474" y="4929"/>
                  </a:lnTo>
                  <a:lnTo>
                    <a:pt x="594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2"/>
            <p:cNvSpPr/>
            <p:nvPr/>
          </p:nvSpPr>
          <p:spPr>
            <a:xfrm>
              <a:off x="2493136" y="3045098"/>
              <a:ext cx="99031" cy="84435"/>
            </a:xfrm>
            <a:custGeom>
              <a:avLst/>
              <a:gdLst/>
              <a:ahLst/>
              <a:cxnLst/>
              <a:rect l="l" t="t" r="r" b="b"/>
              <a:pathLst>
                <a:path w="3087" h="2632" extrusionOk="0">
                  <a:moveTo>
                    <a:pt x="1762" y="0"/>
                  </a:moveTo>
                  <a:cubicBezTo>
                    <a:pt x="590" y="0"/>
                    <a:pt x="0" y="1392"/>
                    <a:pt x="814" y="2223"/>
                  </a:cubicBezTo>
                  <a:cubicBezTo>
                    <a:pt x="1086" y="2505"/>
                    <a:pt x="1424" y="2632"/>
                    <a:pt x="1754" y="2632"/>
                  </a:cubicBezTo>
                  <a:cubicBezTo>
                    <a:pt x="2421" y="2632"/>
                    <a:pt x="3059" y="2119"/>
                    <a:pt x="3070" y="1337"/>
                  </a:cubicBezTo>
                  <a:cubicBezTo>
                    <a:pt x="3087" y="602"/>
                    <a:pt x="2502" y="17"/>
                    <a:pt x="1783" y="0"/>
                  </a:cubicBezTo>
                  <a:cubicBezTo>
                    <a:pt x="1776" y="0"/>
                    <a:pt x="1769" y="0"/>
                    <a:pt x="176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 name="Google Shape;593;p22"/>
          <p:cNvGrpSpPr/>
          <p:nvPr/>
        </p:nvGrpSpPr>
        <p:grpSpPr>
          <a:xfrm>
            <a:off x="6615448" y="2609324"/>
            <a:ext cx="726323" cy="586422"/>
            <a:chOff x="6615448" y="2609324"/>
            <a:chExt cx="726323" cy="586422"/>
          </a:xfrm>
        </p:grpSpPr>
        <p:sp>
          <p:nvSpPr>
            <p:cNvPr id="594" name="Google Shape;594;p22"/>
            <p:cNvSpPr/>
            <p:nvPr/>
          </p:nvSpPr>
          <p:spPr>
            <a:xfrm>
              <a:off x="6617598" y="2611473"/>
              <a:ext cx="724174" cy="582669"/>
            </a:xfrm>
            <a:custGeom>
              <a:avLst/>
              <a:gdLst/>
              <a:ahLst/>
              <a:cxnLst/>
              <a:rect l="l" t="t" r="r" b="b"/>
              <a:pathLst>
                <a:path w="22574" h="18163" extrusionOk="0">
                  <a:moveTo>
                    <a:pt x="267" y="0"/>
                  </a:moveTo>
                  <a:lnTo>
                    <a:pt x="0" y="17845"/>
                  </a:lnTo>
                  <a:lnTo>
                    <a:pt x="22323" y="18162"/>
                  </a:lnTo>
                  <a:lnTo>
                    <a:pt x="22573" y="318"/>
                  </a:lnTo>
                  <a:lnTo>
                    <a:pt x="2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p:nvPr/>
          </p:nvSpPr>
          <p:spPr>
            <a:xfrm>
              <a:off x="6615448" y="2609324"/>
              <a:ext cx="726323" cy="586422"/>
            </a:xfrm>
            <a:custGeom>
              <a:avLst/>
              <a:gdLst/>
              <a:ahLst/>
              <a:cxnLst/>
              <a:rect l="l" t="t" r="r" b="b"/>
              <a:pathLst>
                <a:path w="22641" h="18280" extrusionOk="0">
                  <a:moveTo>
                    <a:pt x="268" y="1"/>
                  </a:moveTo>
                  <a:lnTo>
                    <a:pt x="268" y="67"/>
                  </a:lnTo>
                  <a:cubicBezTo>
                    <a:pt x="184" y="5381"/>
                    <a:pt x="100" y="11463"/>
                    <a:pt x="0" y="17895"/>
                  </a:cubicBezTo>
                  <a:lnTo>
                    <a:pt x="0" y="17912"/>
                  </a:lnTo>
                  <a:lnTo>
                    <a:pt x="0" y="17979"/>
                  </a:lnTo>
                  <a:lnTo>
                    <a:pt x="67" y="17979"/>
                  </a:lnTo>
                  <a:lnTo>
                    <a:pt x="22390" y="18280"/>
                  </a:lnTo>
                  <a:lnTo>
                    <a:pt x="22440" y="18280"/>
                  </a:lnTo>
                  <a:lnTo>
                    <a:pt x="22440" y="18229"/>
                  </a:lnTo>
                  <a:cubicBezTo>
                    <a:pt x="22507" y="12833"/>
                    <a:pt x="22557" y="8371"/>
                    <a:pt x="22607" y="5247"/>
                  </a:cubicBezTo>
                  <a:cubicBezTo>
                    <a:pt x="22607" y="3693"/>
                    <a:pt x="22624" y="2490"/>
                    <a:pt x="22640" y="1655"/>
                  </a:cubicBezTo>
                  <a:cubicBezTo>
                    <a:pt x="22640" y="1237"/>
                    <a:pt x="22640" y="919"/>
                    <a:pt x="22640" y="702"/>
                  </a:cubicBezTo>
                  <a:cubicBezTo>
                    <a:pt x="22640" y="502"/>
                    <a:pt x="22640" y="385"/>
                    <a:pt x="22640" y="385"/>
                  </a:cubicBezTo>
                  <a:cubicBezTo>
                    <a:pt x="22640" y="385"/>
                    <a:pt x="22640" y="502"/>
                    <a:pt x="22624" y="719"/>
                  </a:cubicBezTo>
                  <a:cubicBezTo>
                    <a:pt x="22624" y="936"/>
                    <a:pt x="22624" y="1254"/>
                    <a:pt x="22607" y="1671"/>
                  </a:cubicBezTo>
                  <a:cubicBezTo>
                    <a:pt x="22590" y="2507"/>
                    <a:pt x="22573" y="3726"/>
                    <a:pt x="22540" y="5297"/>
                  </a:cubicBezTo>
                  <a:cubicBezTo>
                    <a:pt x="22490" y="8392"/>
                    <a:pt x="22424" y="12812"/>
                    <a:pt x="22324" y="18162"/>
                  </a:cubicBezTo>
                  <a:lnTo>
                    <a:pt x="22324" y="18162"/>
                  </a:lnTo>
                  <a:cubicBezTo>
                    <a:pt x="15976" y="18079"/>
                    <a:pt x="8362" y="17962"/>
                    <a:pt x="152" y="17830"/>
                  </a:cubicBezTo>
                  <a:lnTo>
                    <a:pt x="152" y="17830"/>
                  </a:lnTo>
                  <a:cubicBezTo>
                    <a:pt x="234" y="11438"/>
                    <a:pt x="317" y="5409"/>
                    <a:pt x="384" y="135"/>
                  </a:cubicBezTo>
                  <a:lnTo>
                    <a:pt x="384" y="135"/>
                  </a:lnTo>
                  <a:lnTo>
                    <a:pt x="16441" y="335"/>
                  </a:lnTo>
                  <a:lnTo>
                    <a:pt x="21003" y="385"/>
                  </a:lnTo>
                  <a:lnTo>
                    <a:pt x="22540" y="385"/>
                  </a:lnTo>
                  <a:lnTo>
                    <a:pt x="22223" y="368"/>
                  </a:lnTo>
                  <a:lnTo>
                    <a:pt x="21036" y="351"/>
                  </a:lnTo>
                  <a:lnTo>
                    <a:pt x="16475" y="268"/>
                  </a:lnTo>
                  <a:lnTo>
                    <a:pt x="33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2"/>
            <p:cNvSpPr/>
            <p:nvPr/>
          </p:nvSpPr>
          <p:spPr>
            <a:xfrm>
              <a:off x="6642781" y="2647916"/>
              <a:ext cx="672718" cy="509783"/>
            </a:xfrm>
            <a:custGeom>
              <a:avLst/>
              <a:gdLst/>
              <a:ahLst/>
              <a:cxnLst/>
              <a:rect l="l" t="t" r="r" b="b"/>
              <a:pathLst>
                <a:path w="20970" h="15891" extrusionOk="0">
                  <a:moveTo>
                    <a:pt x="234" y="1"/>
                  </a:moveTo>
                  <a:lnTo>
                    <a:pt x="0" y="15590"/>
                  </a:lnTo>
                  <a:lnTo>
                    <a:pt x="20752" y="15890"/>
                  </a:lnTo>
                  <a:lnTo>
                    <a:pt x="20970" y="301"/>
                  </a:lnTo>
                  <a:lnTo>
                    <a:pt x="2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2"/>
            <p:cNvSpPr/>
            <p:nvPr/>
          </p:nvSpPr>
          <p:spPr>
            <a:xfrm>
              <a:off x="6642781" y="2840332"/>
              <a:ext cx="665756" cy="317367"/>
            </a:xfrm>
            <a:custGeom>
              <a:avLst/>
              <a:gdLst/>
              <a:ahLst/>
              <a:cxnLst/>
              <a:rect l="l" t="t" r="r" b="b"/>
              <a:pathLst>
                <a:path w="20753" h="9893" extrusionOk="0">
                  <a:moveTo>
                    <a:pt x="7386" y="1"/>
                  </a:moveTo>
                  <a:lnTo>
                    <a:pt x="0" y="9592"/>
                  </a:lnTo>
                  <a:lnTo>
                    <a:pt x="20752" y="9892"/>
                  </a:lnTo>
                  <a:lnTo>
                    <a:pt x="14888" y="2942"/>
                  </a:lnTo>
                  <a:lnTo>
                    <a:pt x="11797" y="6133"/>
                  </a:lnTo>
                  <a:lnTo>
                    <a:pt x="7386" y="1"/>
                  </a:ln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598" name="Google Shape;598;p22"/>
            <p:cNvSpPr/>
            <p:nvPr/>
          </p:nvSpPr>
          <p:spPr>
            <a:xfrm>
              <a:off x="6962939" y="2751887"/>
              <a:ext cx="123155" cy="105222"/>
            </a:xfrm>
            <a:custGeom>
              <a:avLst/>
              <a:gdLst/>
              <a:ahLst/>
              <a:cxnLst/>
              <a:rect l="l" t="t" r="r" b="b"/>
              <a:pathLst>
                <a:path w="3839" h="3280" extrusionOk="0">
                  <a:moveTo>
                    <a:pt x="2197" y="1"/>
                  </a:moveTo>
                  <a:cubicBezTo>
                    <a:pt x="740" y="1"/>
                    <a:pt x="0" y="1744"/>
                    <a:pt x="1015" y="2775"/>
                  </a:cubicBezTo>
                  <a:cubicBezTo>
                    <a:pt x="1352" y="3123"/>
                    <a:pt x="1773" y="3280"/>
                    <a:pt x="2184" y="3280"/>
                  </a:cubicBezTo>
                  <a:cubicBezTo>
                    <a:pt x="3015" y="3280"/>
                    <a:pt x="3810" y="2644"/>
                    <a:pt x="3822" y="1672"/>
                  </a:cubicBezTo>
                  <a:cubicBezTo>
                    <a:pt x="3838" y="770"/>
                    <a:pt x="3120" y="18"/>
                    <a:pt x="2218" y="1"/>
                  </a:cubicBezTo>
                  <a:cubicBezTo>
                    <a:pt x="2211" y="1"/>
                    <a:pt x="2204" y="1"/>
                    <a:pt x="2197"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599" name="Google Shape;599;p22"/>
          <p:cNvGrpSpPr/>
          <p:nvPr/>
        </p:nvGrpSpPr>
        <p:grpSpPr>
          <a:xfrm>
            <a:off x="5359581" y="922525"/>
            <a:ext cx="865133" cy="698446"/>
            <a:chOff x="5359581" y="922525"/>
            <a:chExt cx="865133" cy="698446"/>
          </a:xfrm>
        </p:grpSpPr>
        <p:sp>
          <p:nvSpPr>
            <p:cNvPr id="600" name="Google Shape;600;p22"/>
            <p:cNvSpPr/>
            <p:nvPr/>
          </p:nvSpPr>
          <p:spPr>
            <a:xfrm>
              <a:off x="5361698" y="924642"/>
              <a:ext cx="863016" cy="694179"/>
            </a:xfrm>
            <a:custGeom>
              <a:avLst/>
              <a:gdLst/>
              <a:ahLst/>
              <a:cxnLst/>
              <a:rect l="l" t="t" r="r" b="b"/>
              <a:pathLst>
                <a:path w="26902" h="21639" extrusionOk="0">
                  <a:moveTo>
                    <a:pt x="302" y="1"/>
                  </a:moveTo>
                  <a:lnTo>
                    <a:pt x="1" y="21254"/>
                  </a:lnTo>
                  <a:lnTo>
                    <a:pt x="26584" y="21638"/>
                  </a:lnTo>
                  <a:lnTo>
                    <a:pt x="26902" y="385"/>
                  </a:lnTo>
                  <a:lnTo>
                    <a:pt x="3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2"/>
            <p:cNvSpPr/>
            <p:nvPr/>
          </p:nvSpPr>
          <p:spPr>
            <a:xfrm>
              <a:off x="5359581" y="922525"/>
              <a:ext cx="865133" cy="698446"/>
            </a:xfrm>
            <a:custGeom>
              <a:avLst/>
              <a:gdLst/>
              <a:ahLst/>
              <a:cxnLst/>
              <a:rect l="l" t="t" r="r" b="b"/>
              <a:pathLst>
                <a:path w="26968" h="21772" extrusionOk="0">
                  <a:moveTo>
                    <a:pt x="301" y="0"/>
                  </a:moveTo>
                  <a:lnTo>
                    <a:pt x="301" y="67"/>
                  </a:lnTo>
                  <a:cubicBezTo>
                    <a:pt x="217" y="6399"/>
                    <a:pt x="100" y="13651"/>
                    <a:pt x="0" y="21320"/>
                  </a:cubicBezTo>
                  <a:lnTo>
                    <a:pt x="0" y="21387"/>
                  </a:lnTo>
                  <a:lnTo>
                    <a:pt x="67" y="21404"/>
                  </a:lnTo>
                  <a:cubicBezTo>
                    <a:pt x="9908" y="21537"/>
                    <a:pt x="19065" y="21654"/>
                    <a:pt x="26650" y="21771"/>
                  </a:cubicBezTo>
                  <a:lnTo>
                    <a:pt x="26717" y="21771"/>
                  </a:lnTo>
                  <a:lnTo>
                    <a:pt x="26717" y="21704"/>
                  </a:lnTo>
                  <a:cubicBezTo>
                    <a:pt x="26801" y="15288"/>
                    <a:pt x="26867" y="9975"/>
                    <a:pt x="26901" y="6249"/>
                  </a:cubicBezTo>
                  <a:cubicBezTo>
                    <a:pt x="26934" y="4394"/>
                    <a:pt x="26934" y="2941"/>
                    <a:pt x="26951" y="1955"/>
                  </a:cubicBezTo>
                  <a:cubicBezTo>
                    <a:pt x="26951" y="1454"/>
                    <a:pt x="26968" y="1086"/>
                    <a:pt x="26968" y="819"/>
                  </a:cubicBezTo>
                  <a:cubicBezTo>
                    <a:pt x="26968" y="568"/>
                    <a:pt x="26968" y="451"/>
                    <a:pt x="26968" y="451"/>
                  </a:cubicBezTo>
                  <a:cubicBezTo>
                    <a:pt x="26968" y="451"/>
                    <a:pt x="26951" y="585"/>
                    <a:pt x="26951" y="835"/>
                  </a:cubicBezTo>
                  <a:cubicBezTo>
                    <a:pt x="26951" y="1103"/>
                    <a:pt x="26934" y="1487"/>
                    <a:pt x="26934" y="1972"/>
                  </a:cubicBezTo>
                  <a:cubicBezTo>
                    <a:pt x="26901" y="2974"/>
                    <a:pt x="26884" y="4428"/>
                    <a:pt x="26851" y="6282"/>
                  </a:cubicBezTo>
                  <a:cubicBezTo>
                    <a:pt x="26784" y="9979"/>
                    <a:pt x="26701" y="15267"/>
                    <a:pt x="26601" y="21637"/>
                  </a:cubicBezTo>
                  <a:lnTo>
                    <a:pt x="26601" y="21637"/>
                  </a:lnTo>
                  <a:cubicBezTo>
                    <a:pt x="19029" y="21537"/>
                    <a:pt x="9922" y="21404"/>
                    <a:pt x="135" y="21254"/>
                  </a:cubicBezTo>
                  <a:lnTo>
                    <a:pt x="135" y="21254"/>
                  </a:lnTo>
                  <a:cubicBezTo>
                    <a:pt x="251" y="13637"/>
                    <a:pt x="350" y="6433"/>
                    <a:pt x="434" y="134"/>
                  </a:cubicBezTo>
                  <a:lnTo>
                    <a:pt x="434" y="134"/>
                  </a:lnTo>
                  <a:lnTo>
                    <a:pt x="19566" y="368"/>
                  </a:lnTo>
                  <a:lnTo>
                    <a:pt x="25013" y="434"/>
                  </a:lnTo>
                  <a:cubicBezTo>
                    <a:pt x="25648" y="434"/>
                    <a:pt x="26132" y="434"/>
                    <a:pt x="26466" y="451"/>
                  </a:cubicBezTo>
                  <a:lnTo>
                    <a:pt x="26968" y="451"/>
                  </a:lnTo>
                  <a:cubicBezTo>
                    <a:pt x="26968" y="451"/>
                    <a:pt x="26918" y="451"/>
                    <a:pt x="26834" y="434"/>
                  </a:cubicBezTo>
                  <a:lnTo>
                    <a:pt x="26466" y="434"/>
                  </a:lnTo>
                  <a:lnTo>
                    <a:pt x="25046" y="401"/>
                  </a:lnTo>
                  <a:lnTo>
                    <a:pt x="19616" y="317"/>
                  </a:lnTo>
                  <a:lnTo>
                    <a:pt x="3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2"/>
            <p:cNvSpPr/>
            <p:nvPr/>
          </p:nvSpPr>
          <p:spPr>
            <a:xfrm>
              <a:off x="5387426" y="968079"/>
              <a:ext cx="801904" cy="607306"/>
            </a:xfrm>
            <a:custGeom>
              <a:avLst/>
              <a:gdLst/>
              <a:ahLst/>
              <a:cxnLst/>
              <a:rect l="l" t="t" r="r" b="b"/>
              <a:pathLst>
                <a:path w="24997" h="18931" extrusionOk="0">
                  <a:moveTo>
                    <a:pt x="268" y="0"/>
                  </a:moveTo>
                  <a:lnTo>
                    <a:pt x="1" y="18580"/>
                  </a:lnTo>
                  <a:lnTo>
                    <a:pt x="24730" y="18931"/>
                  </a:lnTo>
                  <a:lnTo>
                    <a:pt x="24997" y="351"/>
                  </a:lnTo>
                  <a:lnTo>
                    <a:pt x="2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2"/>
            <p:cNvSpPr/>
            <p:nvPr/>
          </p:nvSpPr>
          <p:spPr>
            <a:xfrm>
              <a:off x="5391179" y="968079"/>
              <a:ext cx="801390" cy="607306"/>
            </a:xfrm>
            <a:custGeom>
              <a:avLst/>
              <a:gdLst/>
              <a:ahLst/>
              <a:cxnLst/>
              <a:rect l="l" t="t" r="r" b="b"/>
              <a:pathLst>
                <a:path w="24981" h="18931" extrusionOk="0">
                  <a:moveTo>
                    <a:pt x="251" y="0"/>
                  </a:moveTo>
                  <a:lnTo>
                    <a:pt x="1" y="18580"/>
                  </a:lnTo>
                  <a:lnTo>
                    <a:pt x="24713" y="18931"/>
                  </a:lnTo>
                  <a:lnTo>
                    <a:pt x="24980" y="351"/>
                  </a:lnTo>
                  <a:lnTo>
                    <a:pt x="251" y="0"/>
                  </a:lnTo>
                  <a:close/>
                </a:path>
              </a:pathLst>
            </a:custGeom>
            <a:solidFill>
              <a:srgbClr val="FFFFFF">
                <a:alpha val="27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2"/>
            <p:cNvSpPr/>
            <p:nvPr/>
          </p:nvSpPr>
          <p:spPr>
            <a:xfrm>
              <a:off x="5391725" y="1197483"/>
              <a:ext cx="793338" cy="377902"/>
            </a:xfrm>
            <a:custGeom>
              <a:avLst/>
              <a:gdLst/>
              <a:ahLst/>
              <a:cxnLst/>
              <a:rect l="l" t="t" r="r" b="b"/>
              <a:pathLst>
                <a:path w="24730" h="11780" extrusionOk="0">
                  <a:moveTo>
                    <a:pt x="8806" y="0"/>
                  </a:moveTo>
                  <a:lnTo>
                    <a:pt x="1" y="11429"/>
                  </a:lnTo>
                  <a:lnTo>
                    <a:pt x="24729" y="11780"/>
                  </a:lnTo>
                  <a:lnTo>
                    <a:pt x="17728" y="3493"/>
                  </a:lnTo>
                  <a:lnTo>
                    <a:pt x="14052" y="7302"/>
                  </a:lnTo>
                  <a:lnTo>
                    <a:pt x="88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2"/>
            <p:cNvSpPr/>
            <p:nvPr/>
          </p:nvSpPr>
          <p:spPr>
            <a:xfrm>
              <a:off x="5773669" y="1092421"/>
              <a:ext cx="146060" cy="124920"/>
            </a:xfrm>
            <a:custGeom>
              <a:avLst/>
              <a:gdLst/>
              <a:ahLst/>
              <a:cxnLst/>
              <a:rect l="l" t="t" r="r" b="b"/>
              <a:pathLst>
                <a:path w="4553" h="3894" extrusionOk="0">
                  <a:moveTo>
                    <a:pt x="2573" y="0"/>
                  </a:moveTo>
                  <a:cubicBezTo>
                    <a:pt x="863" y="0"/>
                    <a:pt x="1" y="2066"/>
                    <a:pt x="1194" y="3292"/>
                  </a:cubicBezTo>
                  <a:cubicBezTo>
                    <a:pt x="1592" y="3707"/>
                    <a:pt x="2090" y="3893"/>
                    <a:pt x="2578" y="3893"/>
                  </a:cubicBezTo>
                  <a:cubicBezTo>
                    <a:pt x="3564" y="3893"/>
                    <a:pt x="4513" y="3134"/>
                    <a:pt x="4536" y="1972"/>
                  </a:cubicBezTo>
                  <a:cubicBezTo>
                    <a:pt x="4552" y="886"/>
                    <a:pt x="3684" y="17"/>
                    <a:pt x="2614" y="1"/>
                  </a:cubicBezTo>
                  <a:cubicBezTo>
                    <a:pt x="2601" y="0"/>
                    <a:pt x="2587" y="0"/>
                    <a:pt x="25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22"/>
          <p:cNvGrpSpPr/>
          <p:nvPr/>
        </p:nvGrpSpPr>
        <p:grpSpPr>
          <a:xfrm>
            <a:off x="6614903" y="3328108"/>
            <a:ext cx="361830" cy="293243"/>
            <a:chOff x="6614903" y="3328108"/>
            <a:chExt cx="361830" cy="293243"/>
          </a:xfrm>
        </p:grpSpPr>
        <p:sp>
          <p:nvSpPr>
            <p:cNvPr id="607" name="Google Shape;607;p22"/>
            <p:cNvSpPr/>
            <p:nvPr/>
          </p:nvSpPr>
          <p:spPr>
            <a:xfrm>
              <a:off x="6617052" y="3330257"/>
              <a:ext cx="359681" cy="288945"/>
            </a:xfrm>
            <a:custGeom>
              <a:avLst/>
              <a:gdLst/>
              <a:ahLst/>
              <a:cxnLst/>
              <a:rect l="l" t="t" r="r" b="b"/>
              <a:pathLst>
                <a:path w="11212" h="9007" extrusionOk="0">
                  <a:moveTo>
                    <a:pt x="134" y="0"/>
                  </a:moveTo>
                  <a:lnTo>
                    <a:pt x="0" y="8856"/>
                  </a:lnTo>
                  <a:lnTo>
                    <a:pt x="11078" y="9006"/>
                  </a:lnTo>
                  <a:lnTo>
                    <a:pt x="11212" y="167"/>
                  </a:lnTo>
                  <a:lnTo>
                    <a:pt x="134"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2"/>
            <p:cNvSpPr/>
            <p:nvPr/>
          </p:nvSpPr>
          <p:spPr>
            <a:xfrm>
              <a:off x="6614903" y="3328108"/>
              <a:ext cx="361830" cy="293243"/>
            </a:xfrm>
            <a:custGeom>
              <a:avLst/>
              <a:gdLst/>
              <a:ahLst/>
              <a:cxnLst/>
              <a:rect l="l" t="t" r="r" b="b"/>
              <a:pathLst>
                <a:path w="11279" h="9141" extrusionOk="0">
                  <a:moveTo>
                    <a:pt x="56" y="8839"/>
                  </a:moveTo>
                  <a:cubicBezTo>
                    <a:pt x="58" y="8839"/>
                    <a:pt x="65" y="8846"/>
                    <a:pt x="75" y="8856"/>
                  </a:cubicBezTo>
                  <a:lnTo>
                    <a:pt x="67" y="8856"/>
                  </a:lnTo>
                  <a:cubicBezTo>
                    <a:pt x="58" y="8844"/>
                    <a:pt x="55" y="8839"/>
                    <a:pt x="56" y="8839"/>
                  </a:cubicBezTo>
                  <a:close/>
                  <a:moveTo>
                    <a:pt x="134" y="8922"/>
                  </a:moveTo>
                  <a:cubicBezTo>
                    <a:pt x="135" y="8923"/>
                    <a:pt x="136" y="8924"/>
                    <a:pt x="136" y="8924"/>
                  </a:cubicBezTo>
                  <a:cubicBezTo>
                    <a:pt x="136" y="8924"/>
                    <a:pt x="135" y="8924"/>
                    <a:pt x="134" y="8923"/>
                  </a:cubicBezTo>
                  <a:cubicBezTo>
                    <a:pt x="134" y="8923"/>
                    <a:pt x="134" y="8922"/>
                    <a:pt x="134" y="8922"/>
                  </a:cubicBezTo>
                  <a:close/>
                  <a:moveTo>
                    <a:pt x="134" y="1"/>
                  </a:moveTo>
                  <a:lnTo>
                    <a:pt x="134" y="67"/>
                  </a:lnTo>
                  <a:cubicBezTo>
                    <a:pt x="101" y="2707"/>
                    <a:pt x="51" y="5732"/>
                    <a:pt x="0" y="8923"/>
                  </a:cubicBezTo>
                  <a:cubicBezTo>
                    <a:pt x="8" y="8930"/>
                    <a:pt x="45" y="8967"/>
                    <a:pt x="67" y="8990"/>
                  </a:cubicBezTo>
                  <a:lnTo>
                    <a:pt x="452" y="8990"/>
                  </a:lnTo>
                  <a:lnTo>
                    <a:pt x="836" y="9006"/>
                  </a:lnTo>
                  <a:lnTo>
                    <a:pt x="1588" y="9006"/>
                  </a:lnTo>
                  <a:cubicBezTo>
                    <a:pt x="2089" y="9023"/>
                    <a:pt x="2590" y="9023"/>
                    <a:pt x="3092" y="9040"/>
                  </a:cubicBezTo>
                  <a:cubicBezTo>
                    <a:pt x="4061" y="9040"/>
                    <a:pt x="5030" y="9057"/>
                    <a:pt x="5949" y="9073"/>
                  </a:cubicBezTo>
                  <a:lnTo>
                    <a:pt x="11145" y="9140"/>
                  </a:lnTo>
                  <a:lnTo>
                    <a:pt x="11195" y="9140"/>
                  </a:lnTo>
                  <a:lnTo>
                    <a:pt x="11195" y="9073"/>
                  </a:lnTo>
                  <a:cubicBezTo>
                    <a:pt x="11229" y="6400"/>
                    <a:pt x="11245" y="4194"/>
                    <a:pt x="11262" y="2624"/>
                  </a:cubicBezTo>
                  <a:cubicBezTo>
                    <a:pt x="11262" y="1872"/>
                    <a:pt x="11279" y="1270"/>
                    <a:pt x="11279" y="853"/>
                  </a:cubicBezTo>
                  <a:lnTo>
                    <a:pt x="11279" y="385"/>
                  </a:lnTo>
                  <a:cubicBezTo>
                    <a:pt x="11279" y="285"/>
                    <a:pt x="11262" y="218"/>
                    <a:pt x="11262" y="218"/>
                  </a:cubicBezTo>
                  <a:cubicBezTo>
                    <a:pt x="11262" y="218"/>
                    <a:pt x="11262" y="285"/>
                    <a:pt x="11262" y="385"/>
                  </a:cubicBezTo>
                  <a:cubicBezTo>
                    <a:pt x="11262" y="502"/>
                    <a:pt x="11245" y="669"/>
                    <a:pt x="11245" y="869"/>
                  </a:cubicBezTo>
                  <a:cubicBezTo>
                    <a:pt x="11245" y="1287"/>
                    <a:pt x="11229" y="1905"/>
                    <a:pt x="11212" y="2674"/>
                  </a:cubicBezTo>
                  <a:cubicBezTo>
                    <a:pt x="11179" y="4201"/>
                    <a:pt x="11129" y="6388"/>
                    <a:pt x="11079" y="9022"/>
                  </a:cubicBezTo>
                  <a:lnTo>
                    <a:pt x="11079" y="9022"/>
                  </a:lnTo>
                  <a:lnTo>
                    <a:pt x="5965" y="8940"/>
                  </a:lnTo>
                  <a:lnTo>
                    <a:pt x="3092" y="8889"/>
                  </a:lnTo>
                  <a:lnTo>
                    <a:pt x="1588" y="8873"/>
                  </a:lnTo>
                  <a:lnTo>
                    <a:pt x="836" y="8856"/>
                  </a:lnTo>
                  <a:lnTo>
                    <a:pt x="135" y="8856"/>
                  </a:lnTo>
                  <a:cubicBezTo>
                    <a:pt x="184" y="5716"/>
                    <a:pt x="217" y="2740"/>
                    <a:pt x="267" y="135"/>
                  </a:cubicBezTo>
                  <a:lnTo>
                    <a:pt x="267" y="135"/>
                  </a:lnTo>
                  <a:lnTo>
                    <a:pt x="8188" y="218"/>
                  </a:lnTo>
                  <a:lnTo>
                    <a:pt x="10443" y="234"/>
                  </a:lnTo>
                  <a:lnTo>
                    <a:pt x="11262" y="234"/>
                  </a:lnTo>
                  <a:cubicBezTo>
                    <a:pt x="11245" y="218"/>
                    <a:pt x="11229" y="218"/>
                    <a:pt x="11212" y="218"/>
                  </a:cubicBezTo>
                  <a:lnTo>
                    <a:pt x="11078" y="218"/>
                  </a:lnTo>
                  <a:lnTo>
                    <a:pt x="10477" y="201"/>
                  </a:lnTo>
                  <a:cubicBezTo>
                    <a:pt x="9942" y="184"/>
                    <a:pt x="9190" y="168"/>
                    <a:pt x="8221" y="151"/>
                  </a:cubicBezTo>
                  <a:lnTo>
                    <a:pt x="2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2"/>
            <p:cNvSpPr/>
            <p:nvPr/>
          </p:nvSpPr>
          <p:spPr>
            <a:xfrm>
              <a:off x="6627767" y="3348479"/>
              <a:ext cx="333953" cy="253015"/>
            </a:xfrm>
            <a:custGeom>
              <a:avLst/>
              <a:gdLst/>
              <a:ahLst/>
              <a:cxnLst/>
              <a:rect l="l" t="t" r="r" b="b"/>
              <a:pathLst>
                <a:path w="10410" h="7887" extrusionOk="0">
                  <a:moveTo>
                    <a:pt x="117" y="0"/>
                  </a:moveTo>
                  <a:lnTo>
                    <a:pt x="1" y="7736"/>
                  </a:lnTo>
                  <a:lnTo>
                    <a:pt x="10293" y="7887"/>
                  </a:lnTo>
                  <a:lnTo>
                    <a:pt x="10410" y="134"/>
                  </a:lnTo>
                  <a:lnTo>
                    <a:pt x="11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2"/>
            <p:cNvSpPr/>
            <p:nvPr/>
          </p:nvSpPr>
          <p:spPr>
            <a:xfrm>
              <a:off x="6631521" y="3348479"/>
              <a:ext cx="333953" cy="253015"/>
            </a:xfrm>
            <a:custGeom>
              <a:avLst/>
              <a:gdLst/>
              <a:ahLst/>
              <a:cxnLst/>
              <a:rect l="l" t="t" r="r" b="b"/>
              <a:pathLst>
                <a:path w="10410" h="7887" extrusionOk="0">
                  <a:moveTo>
                    <a:pt x="101" y="0"/>
                  </a:moveTo>
                  <a:lnTo>
                    <a:pt x="0" y="7736"/>
                  </a:lnTo>
                  <a:lnTo>
                    <a:pt x="10293" y="7887"/>
                  </a:lnTo>
                  <a:lnTo>
                    <a:pt x="10410" y="134"/>
                  </a:lnTo>
                  <a:lnTo>
                    <a:pt x="101" y="0"/>
                  </a:lnTo>
                  <a:close/>
                </a:path>
              </a:pathLst>
            </a:custGeom>
            <a:solidFill>
              <a:srgbClr val="FFFFFF">
                <a:alpha val="2723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11" name="Google Shape;611;p22"/>
            <p:cNvSpPr/>
            <p:nvPr/>
          </p:nvSpPr>
          <p:spPr>
            <a:xfrm>
              <a:off x="6629917" y="3443885"/>
              <a:ext cx="330199" cy="157609"/>
            </a:xfrm>
            <a:custGeom>
              <a:avLst/>
              <a:gdLst/>
              <a:ahLst/>
              <a:cxnLst/>
              <a:rect l="l" t="t" r="r" b="b"/>
              <a:pathLst>
                <a:path w="10293" h="4913" extrusionOk="0">
                  <a:moveTo>
                    <a:pt x="3660" y="1"/>
                  </a:moveTo>
                  <a:lnTo>
                    <a:pt x="0" y="4762"/>
                  </a:lnTo>
                  <a:lnTo>
                    <a:pt x="10293" y="4913"/>
                  </a:lnTo>
                  <a:lnTo>
                    <a:pt x="7369" y="1454"/>
                  </a:lnTo>
                  <a:lnTo>
                    <a:pt x="5848" y="3042"/>
                  </a:lnTo>
                  <a:lnTo>
                    <a:pt x="366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2"/>
            <p:cNvSpPr/>
            <p:nvPr/>
          </p:nvSpPr>
          <p:spPr>
            <a:xfrm>
              <a:off x="6788584" y="3399935"/>
              <a:ext cx="61112" cy="52419"/>
            </a:xfrm>
            <a:custGeom>
              <a:avLst/>
              <a:gdLst/>
              <a:ahLst/>
              <a:cxnLst/>
              <a:rect l="l" t="t" r="r" b="b"/>
              <a:pathLst>
                <a:path w="1905" h="1634" extrusionOk="0">
                  <a:moveTo>
                    <a:pt x="1086" y="0"/>
                  </a:moveTo>
                  <a:cubicBezTo>
                    <a:pt x="368" y="0"/>
                    <a:pt x="0" y="869"/>
                    <a:pt x="501" y="1387"/>
                  </a:cubicBezTo>
                  <a:cubicBezTo>
                    <a:pt x="666" y="1557"/>
                    <a:pt x="872" y="1634"/>
                    <a:pt x="1074" y="1634"/>
                  </a:cubicBezTo>
                  <a:cubicBezTo>
                    <a:pt x="1488" y="1634"/>
                    <a:pt x="1888" y="1313"/>
                    <a:pt x="1888" y="819"/>
                  </a:cubicBezTo>
                  <a:cubicBezTo>
                    <a:pt x="1905" y="385"/>
                    <a:pt x="1537" y="17"/>
                    <a:pt x="10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 name="Google Shape;613;p22"/>
          <p:cNvGrpSpPr/>
          <p:nvPr/>
        </p:nvGrpSpPr>
        <p:grpSpPr>
          <a:xfrm>
            <a:off x="844738" y="1529254"/>
            <a:ext cx="501218" cy="404721"/>
            <a:chOff x="844738" y="1529254"/>
            <a:chExt cx="501218" cy="404721"/>
          </a:xfrm>
        </p:grpSpPr>
        <p:sp>
          <p:nvSpPr>
            <p:cNvPr id="614" name="Google Shape;614;p22"/>
            <p:cNvSpPr/>
            <p:nvPr/>
          </p:nvSpPr>
          <p:spPr>
            <a:xfrm>
              <a:off x="847432" y="1530890"/>
              <a:ext cx="498523" cy="401481"/>
            </a:xfrm>
            <a:custGeom>
              <a:avLst/>
              <a:gdLst/>
              <a:ahLst/>
              <a:cxnLst/>
              <a:rect l="l" t="t" r="r" b="b"/>
              <a:pathLst>
                <a:path w="15540" h="12515" extrusionOk="0">
                  <a:moveTo>
                    <a:pt x="167" y="0"/>
                  </a:moveTo>
                  <a:lnTo>
                    <a:pt x="0" y="12298"/>
                  </a:lnTo>
                  <a:lnTo>
                    <a:pt x="15355" y="12515"/>
                  </a:lnTo>
                  <a:lnTo>
                    <a:pt x="15539" y="234"/>
                  </a:lnTo>
                  <a:lnTo>
                    <a:pt x="16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2"/>
            <p:cNvSpPr/>
            <p:nvPr/>
          </p:nvSpPr>
          <p:spPr>
            <a:xfrm>
              <a:off x="844738" y="1529254"/>
              <a:ext cx="501218" cy="404721"/>
            </a:xfrm>
            <a:custGeom>
              <a:avLst/>
              <a:gdLst/>
              <a:ahLst/>
              <a:cxnLst/>
              <a:rect l="l" t="t" r="r" b="b"/>
              <a:pathLst>
                <a:path w="15624" h="12616" extrusionOk="0">
                  <a:moveTo>
                    <a:pt x="1" y="12348"/>
                  </a:moveTo>
                  <a:lnTo>
                    <a:pt x="1" y="12348"/>
                  </a:lnTo>
                  <a:cubicBezTo>
                    <a:pt x="1" y="12348"/>
                    <a:pt x="1" y="12348"/>
                    <a:pt x="1" y="12349"/>
                  </a:cubicBezTo>
                  <a:cubicBezTo>
                    <a:pt x="1" y="12348"/>
                    <a:pt x="1" y="12348"/>
                    <a:pt x="1" y="12348"/>
                  </a:cubicBezTo>
                  <a:close/>
                  <a:moveTo>
                    <a:pt x="185" y="1"/>
                  </a:moveTo>
                  <a:lnTo>
                    <a:pt x="185" y="51"/>
                  </a:lnTo>
                  <a:cubicBezTo>
                    <a:pt x="134" y="3710"/>
                    <a:pt x="68" y="7904"/>
                    <a:pt x="1" y="12348"/>
                  </a:cubicBezTo>
                  <a:lnTo>
                    <a:pt x="1" y="12348"/>
                  </a:lnTo>
                  <a:cubicBezTo>
                    <a:pt x="1" y="12348"/>
                    <a:pt x="1" y="12347"/>
                    <a:pt x="2" y="12347"/>
                  </a:cubicBezTo>
                  <a:cubicBezTo>
                    <a:pt x="13" y="12347"/>
                    <a:pt x="101" y="12433"/>
                    <a:pt x="101" y="12433"/>
                  </a:cubicBezTo>
                  <a:cubicBezTo>
                    <a:pt x="101" y="12433"/>
                    <a:pt x="97" y="12428"/>
                    <a:pt x="84" y="12415"/>
                  </a:cubicBezTo>
                  <a:lnTo>
                    <a:pt x="602" y="12415"/>
                  </a:lnTo>
                  <a:lnTo>
                    <a:pt x="1137" y="12432"/>
                  </a:lnTo>
                  <a:lnTo>
                    <a:pt x="2190" y="12449"/>
                  </a:lnTo>
                  <a:lnTo>
                    <a:pt x="4261" y="12465"/>
                  </a:lnTo>
                  <a:lnTo>
                    <a:pt x="8255" y="12532"/>
                  </a:lnTo>
                  <a:lnTo>
                    <a:pt x="15439" y="12616"/>
                  </a:lnTo>
                  <a:lnTo>
                    <a:pt x="15506" y="12616"/>
                  </a:lnTo>
                  <a:lnTo>
                    <a:pt x="15506" y="12566"/>
                  </a:lnTo>
                  <a:cubicBezTo>
                    <a:pt x="15540" y="8856"/>
                    <a:pt x="15573" y="5782"/>
                    <a:pt x="15607" y="3627"/>
                  </a:cubicBezTo>
                  <a:cubicBezTo>
                    <a:pt x="15607" y="2557"/>
                    <a:pt x="15623" y="1722"/>
                    <a:pt x="15623" y="1137"/>
                  </a:cubicBezTo>
                  <a:cubicBezTo>
                    <a:pt x="15623" y="870"/>
                    <a:pt x="15623" y="653"/>
                    <a:pt x="15623" y="502"/>
                  </a:cubicBezTo>
                  <a:cubicBezTo>
                    <a:pt x="15623" y="352"/>
                    <a:pt x="15623" y="285"/>
                    <a:pt x="15623" y="285"/>
                  </a:cubicBezTo>
                  <a:cubicBezTo>
                    <a:pt x="15623" y="285"/>
                    <a:pt x="15623" y="352"/>
                    <a:pt x="15607" y="502"/>
                  </a:cubicBezTo>
                  <a:cubicBezTo>
                    <a:pt x="15607" y="669"/>
                    <a:pt x="15607" y="887"/>
                    <a:pt x="15590" y="1171"/>
                  </a:cubicBezTo>
                  <a:cubicBezTo>
                    <a:pt x="15590" y="1739"/>
                    <a:pt x="15573" y="2591"/>
                    <a:pt x="15540" y="3660"/>
                  </a:cubicBezTo>
                  <a:cubicBezTo>
                    <a:pt x="15506" y="5786"/>
                    <a:pt x="15457" y="8836"/>
                    <a:pt x="15391" y="12498"/>
                  </a:cubicBezTo>
                  <a:lnTo>
                    <a:pt x="15391" y="12498"/>
                  </a:lnTo>
                  <a:cubicBezTo>
                    <a:pt x="13203" y="12465"/>
                    <a:pt x="10802" y="12432"/>
                    <a:pt x="8255" y="12399"/>
                  </a:cubicBezTo>
                  <a:lnTo>
                    <a:pt x="4261" y="12332"/>
                  </a:lnTo>
                  <a:lnTo>
                    <a:pt x="2190" y="12298"/>
                  </a:lnTo>
                  <a:lnTo>
                    <a:pt x="1137" y="12282"/>
                  </a:lnTo>
                  <a:lnTo>
                    <a:pt x="152" y="12282"/>
                  </a:lnTo>
                  <a:cubicBezTo>
                    <a:pt x="218" y="7883"/>
                    <a:pt x="268" y="3731"/>
                    <a:pt x="317" y="119"/>
                  </a:cubicBezTo>
                  <a:lnTo>
                    <a:pt x="317" y="119"/>
                  </a:lnTo>
                  <a:lnTo>
                    <a:pt x="11346" y="252"/>
                  </a:lnTo>
                  <a:lnTo>
                    <a:pt x="14487" y="268"/>
                  </a:lnTo>
                  <a:cubicBezTo>
                    <a:pt x="14855" y="285"/>
                    <a:pt x="15139" y="285"/>
                    <a:pt x="15322" y="285"/>
                  </a:cubicBezTo>
                  <a:lnTo>
                    <a:pt x="15623" y="285"/>
                  </a:lnTo>
                  <a:cubicBezTo>
                    <a:pt x="15607" y="268"/>
                    <a:pt x="15573" y="268"/>
                    <a:pt x="15556" y="268"/>
                  </a:cubicBezTo>
                  <a:lnTo>
                    <a:pt x="15339" y="268"/>
                  </a:lnTo>
                  <a:lnTo>
                    <a:pt x="14520" y="252"/>
                  </a:lnTo>
                  <a:cubicBezTo>
                    <a:pt x="13785" y="235"/>
                    <a:pt x="12733" y="218"/>
                    <a:pt x="11379" y="185"/>
                  </a:cubicBezTo>
                  <a:lnTo>
                    <a:pt x="2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2"/>
            <p:cNvSpPr/>
            <p:nvPr/>
          </p:nvSpPr>
          <p:spPr>
            <a:xfrm>
              <a:off x="864563" y="1556073"/>
              <a:ext cx="463171" cy="351116"/>
            </a:xfrm>
            <a:custGeom>
              <a:avLst/>
              <a:gdLst/>
              <a:ahLst/>
              <a:cxnLst/>
              <a:rect l="l" t="t" r="r" b="b"/>
              <a:pathLst>
                <a:path w="14438" h="10945" extrusionOk="0">
                  <a:moveTo>
                    <a:pt x="151" y="0"/>
                  </a:moveTo>
                  <a:lnTo>
                    <a:pt x="1" y="10744"/>
                  </a:lnTo>
                  <a:lnTo>
                    <a:pt x="14287" y="10944"/>
                  </a:lnTo>
                  <a:lnTo>
                    <a:pt x="14437" y="201"/>
                  </a:lnTo>
                  <a:lnTo>
                    <a:pt x="1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2"/>
            <p:cNvSpPr/>
            <p:nvPr/>
          </p:nvSpPr>
          <p:spPr>
            <a:xfrm>
              <a:off x="868316" y="1689013"/>
              <a:ext cx="458327" cy="218176"/>
            </a:xfrm>
            <a:custGeom>
              <a:avLst/>
              <a:gdLst/>
              <a:ahLst/>
              <a:cxnLst/>
              <a:rect l="l" t="t" r="r" b="b"/>
              <a:pathLst>
                <a:path w="14287" h="6801" extrusionOk="0">
                  <a:moveTo>
                    <a:pt x="5080" y="0"/>
                  </a:moveTo>
                  <a:lnTo>
                    <a:pt x="1" y="6600"/>
                  </a:lnTo>
                  <a:lnTo>
                    <a:pt x="14287" y="6800"/>
                  </a:lnTo>
                  <a:lnTo>
                    <a:pt x="10243" y="2005"/>
                  </a:lnTo>
                  <a:lnTo>
                    <a:pt x="8121" y="4211"/>
                  </a:lnTo>
                  <a:lnTo>
                    <a:pt x="5080" y="0"/>
                  </a:ln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p:nvPr/>
          </p:nvSpPr>
          <p:spPr>
            <a:xfrm>
              <a:off x="1088770" y="1627900"/>
              <a:ext cx="84595" cy="72116"/>
            </a:xfrm>
            <a:custGeom>
              <a:avLst/>
              <a:gdLst/>
              <a:ahLst/>
              <a:cxnLst/>
              <a:rect l="l" t="t" r="r" b="b"/>
              <a:pathLst>
                <a:path w="2637" h="2248" extrusionOk="0">
                  <a:moveTo>
                    <a:pt x="1496" y="0"/>
                  </a:moveTo>
                  <a:cubicBezTo>
                    <a:pt x="507" y="0"/>
                    <a:pt x="1" y="1192"/>
                    <a:pt x="698" y="1905"/>
                  </a:cubicBezTo>
                  <a:cubicBezTo>
                    <a:pt x="924" y="2142"/>
                    <a:pt x="1207" y="2248"/>
                    <a:pt x="1487" y="2248"/>
                  </a:cubicBezTo>
                  <a:cubicBezTo>
                    <a:pt x="2056" y="2248"/>
                    <a:pt x="2608" y="1809"/>
                    <a:pt x="2619" y="1137"/>
                  </a:cubicBezTo>
                  <a:cubicBezTo>
                    <a:pt x="2636" y="518"/>
                    <a:pt x="2135" y="17"/>
                    <a:pt x="1517" y="0"/>
                  </a:cubicBezTo>
                  <a:cubicBezTo>
                    <a:pt x="1510" y="0"/>
                    <a:pt x="1503" y="0"/>
                    <a:pt x="1496"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619" name="Google Shape;619;p22"/>
          <p:cNvGrpSpPr/>
          <p:nvPr/>
        </p:nvGrpSpPr>
        <p:grpSpPr>
          <a:xfrm>
            <a:off x="6640599" y="1903403"/>
            <a:ext cx="335621" cy="272327"/>
            <a:chOff x="6640599" y="1903403"/>
            <a:chExt cx="335621" cy="272327"/>
          </a:xfrm>
        </p:grpSpPr>
        <p:sp>
          <p:nvSpPr>
            <p:cNvPr id="620" name="Google Shape;620;p22"/>
            <p:cNvSpPr/>
            <p:nvPr/>
          </p:nvSpPr>
          <p:spPr>
            <a:xfrm>
              <a:off x="6642781" y="1905553"/>
              <a:ext cx="332894" cy="268028"/>
            </a:xfrm>
            <a:custGeom>
              <a:avLst/>
              <a:gdLst/>
              <a:ahLst/>
              <a:cxnLst/>
              <a:rect l="l" t="t" r="r" b="b"/>
              <a:pathLst>
                <a:path w="10377" h="8355" extrusionOk="0">
                  <a:moveTo>
                    <a:pt x="117" y="0"/>
                  </a:moveTo>
                  <a:lnTo>
                    <a:pt x="0" y="8204"/>
                  </a:lnTo>
                  <a:lnTo>
                    <a:pt x="10259" y="8355"/>
                  </a:lnTo>
                  <a:lnTo>
                    <a:pt x="10376" y="151"/>
                  </a:lnTo>
                  <a:lnTo>
                    <a:pt x="11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2"/>
            <p:cNvSpPr/>
            <p:nvPr/>
          </p:nvSpPr>
          <p:spPr>
            <a:xfrm>
              <a:off x="6640599" y="1903403"/>
              <a:ext cx="335621" cy="272327"/>
            </a:xfrm>
            <a:custGeom>
              <a:avLst/>
              <a:gdLst/>
              <a:ahLst/>
              <a:cxnLst/>
              <a:rect l="l" t="t" r="r" b="b"/>
              <a:pathLst>
                <a:path w="10462" h="8489" extrusionOk="0">
                  <a:moveTo>
                    <a:pt x="10444" y="218"/>
                  </a:moveTo>
                  <a:cubicBezTo>
                    <a:pt x="10444" y="218"/>
                    <a:pt x="10444" y="262"/>
                    <a:pt x="10444" y="351"/>
                  </a:cubicBezTo>
                  <a:cubicBezTo>
                    <a:pt x="10461" y="318"/>
                    <a:pt x="10444" y="268"/>
                    <a:pt x="10444" y="218"/>
                  </a:cubicBezTo>
                  <a:close/>
                  <a:moveTo>
                    <a:pt x="68" y="8355"/>
                  </a:moveTo>
                  <a:cubicBezTo>
                    <a:pt x="78" y="8362"/>
                    <a:pt x="83" y="8365"/>
                    <a:pt x="85" y="8365"/>
                  </a:cubicBezTo>
                  <a:cubicBezTo>
                    <a:pt x="87" y="8365"/>
                    <a:pt x="85" y="8361"/>
                    <a:pt x="80" y="8355"/>
                  </a:cubicBezTo>
                  <a:close/>
                  <a:moveTo>
                    <a:pt x="118" y="0"/>
                  </a:moveTo>
                  <a:lnTo>
                    <a:pt x="118" y="67"/>
                  </a:lnTo>
                  <a:cubicBezTo>
                    <a:pt x="85" y="2507"/>
                    <a:pt x="35" y="5314"/>
                    <a:pt x="2" y="8271"/>
                  </a:cubicBezTo>
                  <a:cubicBezTo>
                    <a:pt x="1" y="8270"/>
                    <a:pt x="0" y="8270"/>
                    <a:pt x="0" y="8270"/>
                  </a:cubicBezTo>
                  <a:lnTo>
                    <a:pt x="0" y="8270"/>
                  </a:lnTo>
                  <a:cubicBezTo>
                    <a:pt x="0" y="8270"/>
                    <a:pt x="60" y="8330"/>
                    <a:pt x="80" y="8355"/>
                  </a:cubicBezTo>
                  <a:lnTo>
                    <a:pt x="770" y="8355"/>
                  </a:lnTo>
                  <a:lnTo>
                    <a:pt x="1472" y="8371"/>
                  </a:lnTo>
                  <a:lnTo>
                    <a:pt x="2859" y="8388"/>
                  </a:lnTo>
                  <a:lnTo>
                    <a:pt x="5515" y="8422"/>
                  </a:lnTo>
                  <a:lnTo>
                    <a:pt x="10327" y="8488"/>
                  </a:lnTo>
                  <a:lnTo>
                    <a:pt x="10394" y="8488"/>
                  </a:lnTo>
                  <a:lnTo>
                    <a:pt x="10394" y="8422"/>
                  </a:lnTo>
                  <a:cubicBezTo>
                    <a:pt x="10411" y="5949"/>
                    <a:pt x="10428" y="3894"/>
                    <a:pt x="10444" y="2440"/>
                  </a:cubicBezTo>
                  <a:cubicBezTo>
                    <a:pt x="10444" y="1738"/>
                    <a:pt x="10444" y="1187"/>
                    <a:pt x="10444" y="786"/>
                  </a:cubicBezTo>
                  <a:lnTo>
                    <a:pt x="10444" y="368"/>
                  </a:lnTo>
                  <a:cubicBezTo>
                    <a:pt x="10428" y="485"/>
                    <a:pt x="10428" y="619"/>
                    <a:pt x="10428" y="819"/>
                  </a:cubicBezTo>
                  <a:cubicBezTo>
                    <a:pt x="10411" y="1203"/>
                    <a:pt x="10411" y="1772"/>
                    <a:pt x="10394" y="2473"/>
                  </a:cubicBezTo>
                  <a:cubicBezTo>
                    <a:pt x="10361" y="3897"/>
                    <a:pt x="10328" y="5928"/>
                    <a:pt x="10279" y="8354"/>
                  </a:cubicBezTo>
                  <a:lnTo>
                    <a:pt x="10279" y="8354"/>
                  </a:lnTo>
                  <a:lnTo>
                    <a:pt x="5532" y="8288"/>
                  </a:lnTo>
                  <a:cubicBezTo>
                    <a:pt x="4663" y="8271"/>
                    <a:pt x="3778" y="8254"/>
                    <a:pt x="2859" y="8238"/>
                  </a:cubicBezTo>
                  <a:lnTo>
                    <a:pt x="1472" y="8221"/>
                  </a:lnTo>
                  <a:lnTo>
                    <a:pt x="770" y="8221"/>
                  </a:lnTo>
                  <a:lnTo>
                    <a:pt x="419" y="8204"/>
                  </a:lnTo>
                  <a:lnTo>
                    <a:pt x="136" y="8204"/>
                  </a:lnTo>
                  <a:cubicBezTo>
                    <a:pt x="185" y="5299"/>
                    <a:pt x="218" y="2540"/>
                    <a:pt x="251" y="135"/>
                  </a:cubicBezTo>
                  <a:lnTo>
                    <a:pt x="251" y="135"/>
                  </a:lnTo>
                  <a:lnTo>
                    <a:pt x="7587" y="201"/>
                  </a:lnTo>
                  <a:lnTo>
                    <a:pt x="9692" y="218"/>
                  </a:lnTo>
                  <a:lnTo>
                    <a:pt x="10411" y="218"/>
                  </a:lnTo>
                  <a:lnTo>
                    <a:pt x="10261" y="201"/>
                  </a:lnTo>
                  <a:lnTo>
                    <a:pt x="9709" y="201"/>
                  </a:lnTo>
                  <a:lnTo>
                    <a:pt x="7621" y="151"/>
                  </a:lnTo>
                  <a:lnTo>
                    <a:pt x="1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p:nvPr/>
          </p:nvSpPr>
          <p:spPr>
            <a:xfrm>
              <a:off x="6654554" y="1922170"/>
              <a:ext cx="309315" cy="234794"/>
            </a:xfrm>
            <a:custGeom>
              <a:avLst/>
              <a:gdLst/>
              <a:ahLst/>
              <a:cxnLst/>
              <a:rect l="l" t="t" r="r" b="b"/>
              <a:pathLst>
                <a:path w="9642" h="7319" extrusionOk="0">
                  <a:moveTo>
                    <a:pt x="101" y="0"/>
                  </a:moveTo>
                  <a:lnTo>
                    <a:pt x="1" y="7185"/>
                  </a:lnTo>
                  <a:lnTo>
                    <a:pt x="9542" y="7319"/>
                  </a:lnTo>
                  <a:lnTo>
                    <a:pt x="9642" y="151"/>
                  </a:lnTo>
                  <a:lnTo>
                    <a:pt x="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2"/>
            <p:cNvSpPr/>
            <p:nvPr/>
          </p:nvSpPr>
          <p:spPr>
            <a:xfrm>
              <a:off x="6654554" y="2011128"/>
              <a:ext cx="306107" cy="145836"/>
            </a:xfrm>
            <a:custGeom>
              <a:avLst/>
              <a:gdLst/>
              <a:ahLst/>
              <a:cxnLst/>
              <a:rect l="l" t="t" r="r" b="b"/>
              <a:pathLst>
                <a:path w="9542" h="4546" extrusionOk="0">
                  <a:moveTo>
                    <a:pt x="3393" y="1"/>
                  </a:moveTo>
                  <a:lnTo>
                    <a:pt x="1" y="4412"/>
                  </a:lnTo>
                  <a:lnTo>
                    <a:pt x="9542" y="4546"/>
                  </a:lnTo>
                  <a:lnTo>
                    <a:pt x="6835" y="1338"/>
                  </a:lnTo>
                  <a:lnTo>
                    <a:pt x="5415" y="2808"/>
                  </a:lnTo>
                  <a:lnTo>
                    <a:pt x="3393" y="1"/>
                  </a:ln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24" name="Google Shape;624;p22"/>
            <p:cNvSpPr/>
            <p:nvPr/>
          </p:nvSpPr>
          <p:spPr>
            <a:xfrm>
              <a:off x="6801577" y="1970386"/>
              <a:ext cx="56717" cy="48280"/>
            </a:xfrm>
            <a:custGeom>
              <a:avLst/>
              <a:gdLst/>
              <a:ahLst/>
              <a:cxnLst/>
              <a:rect l="l" t="t" r="r" b="b"/>
              <a:pathLst>
                <a:path w="1768" h="1505" extrusionOk="0">
                  <a:moveTo>
                    <a:pt x="995" y="1"/>
                  </a:moveTo>
                  <a:cubicBezTo>
                    <a:pt x="340" y="1"/>
                    <a:pt x="1" y="791"/>
                    <a:pt x="464" y="1271"/>
                  </a:cubicBezTo>
                  <a:cubicBezTo>
                    <a:pt x="619" y="1432"/>
                    <a:pt x="813" y="1504"/>
                    <a:pt x="1003" y="1504"/>
                  </a:cubicBezTo>
                  <a:cubicBezTo>
                    <a:pt x="1385" y="1504"/>
                    <a:pt x="1750" y="1211"/>
                    <a:pt x="1750" y="753"/>
                  </a:cubicBezTo>
                  <a:cubicBezTo>
                    <a:pt x="1767" y="352"/>
                    <a:pt x="1433" y="1"/>
                    <a:pt x="1015" y="1"/>
                  </a:cubicBezTo>
                  <a:cubicBezTo>
                    <a:pt x="1008" y="1"/>
                    <a:pt x="1002" y="1"/>
                    <a:pt x="995"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nvGrpSpPr>
          <p:cNvPr id="625" name="Google Shape;625;p22"/>
          <p:cNvGrpSpPr/>
          <p:nvPr/>
        </p:nvGrpSpPr>
        <p:grpSpPr>
          <a:xfrm>
            <a:off x="1474019" y="1756541"/>
            <a:ext cx="1295583" cy="1044172"/>
            <a:chOff x="1474019" y="1756541"/>
            <a:chExt cx="1295583" cy="1044172"/>
          </a:xfrm>
        </p:grpSpPr>
        <p:sp>
          <p:nvSpPr>
            <p:cNvPr id="626" name="Google Shape;626;p22"/>
            <p:cNvSpPr/>
            <p:nvPr/>
          </p:nvSpPr>
          <p:spPr>
            <a:xfrm>
              <a:off x="1476714" y="1758145"/>
              <a:ext cx="1292888" cy="1040419"/>
            </a:xfrm>
            <a:custGeom>
              <a:avLst/>
              <a:gdLst/>
              <a:ahLst/>
              <a:cxnLst/>
              <a:rect l="l" t="t" r="r" b="b"/>
              <a:pathLst>
                <a:path w="40302" h="32432" extrusionOk="0">
                  <a:moveTo>
                    <a:pt x="451" y="0"/>
                  </a:moveTo>
                  <a:lnTo>
                    <a:pt x="0" y="31864"/>
                  </a:lnTo>
                  <a:lnTo>
                    <a:pt x="39850" y="32432"/>
                  </a:lnTo>
                  <a:lnTo>
                    <a:pt x="40301" y="569"/>
                  </a:lnTo>
                  <a:lnTo>
                    <a:pt x="45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2"/>
            <p:cNvSpPr/>
            <p:nvPr/>
          </p:nvSpPr>
          <p:spPr>
            <a:xfrm>
              <a:off x="1474019" y="1756541"/>
              <a:ext cx="1295583" cy="1044172"/>
            </a:xfrm>
            <a:custGeom>
              <a:avLst/>
              <a:gdLst/>
              <a:ahLst/>
              <a:cxnLst/>
              <a:rect l="l" t="t" r="r" b="b"/>
              <a:pathLst>
                <a:path w="40386" h="32549" extrusionOk="0">
                  <a:moveTo>
                    <a:pt x="601" y="118"/>
                  </a:moveTo>
                  <a:lnTo>
                    <a:pt x="29324" y="502"/>
                  </a:lnTo>
                  <a:lnTo>
                    <a:pt x="37478" y="602"/>
                  </a:lnTo>
                  <a:lnTo>
                    <a:pt x="39633" y="619"/>
                  </a:lnTo>
                  <a:lnTo>
                    <a:pt x="40185" y="619"/>
                  </a:lnTo>
                  <a:cubicBezTo>
                    <a:pt x="40229" y="624"/>
                    <a:pt x="40266" y="626"/>
                    <a:pt x="40296" y="626"/>
                  </a:cubicBezTo>
                  <a:cubicBezTo>
                    <a:pt x="40355" y="626"/>
                    <a:pt x="40385" y="619"/>
                    <a:pt x="40385" y="619"/>
                  </a:cubicBezTo>
                  <a:lnTo>
                    <a:pt x="40385" y="619"/>
                  </a:lnTo>
                  <a:cubicBezTo>
                    <a:pt x="40385" y="619"/>
                    <a:pt x="40368" y="819"/>
                    <a:pt x="40368" y="1203"/>
                  </a:cubicBezTo>
                  <a:cubicBezTo>
                    <a:pt x="40368" y="1604"/>
                    <a:pt x="40352" y="2172"/>
                    <a:pt x="40335" y="2908"/>
                  </a:cubicBezTo>
                  <a:cubicBezTo>
                    <a:pt x="40318" y="4395"/>
                    <a:pt x="40268" y="6583"/>
                    <a:pt x="40235" y="9374"/>
                  </a:cubicBezTo>
                  <a:cubicBezTo>
                    <a:pt x="40135" y="14911"/>
                    <a:pt x="40018" y="22846"/>
                    <a:pt x="39868" y="32431"/>
                  </a:cubicBezTo>
                  <a:lnTo>
                    <a:pt x="39868" y="32431"/>
                  </a:lnTo>
                  <a:lnTo>
                    <a:pt x="152" y="31848"/>
                  </a:lnTo>
                  <a:lnTo>
                    <a:pt x="152" y="31848"/>
                  </a:lnTo>
                  <a:cubicBezTo>
                    <a:pt x="318" y="20387"/>
                    <a:pt x="468" y="9574"/>
                    <a:pt x="601" y="118"/>
                  </a:cubicBezTo>
                  <a:close/>
                  <a:moveTo>
                    <a:pt x="468" y="0"/>
                  </a:moveTo>
                  <a:lnTo>
                    <a:pt x="468" y="50"/>
                  </a:lnTo>
                  <a:cubicBezTo>
                    <a:pt x="335" y="9541"/>
                    <a:pt x="184" y="20401"/>
                    <a:pt x="17" y="31914"/>
                  </a:cubicBezTo>
                  <a:lnTo>
                    <a:pt x="1" y="31980"/>
                  </a:lnTo>
                  <a:lnTo>
                    <a:pt x="84" y="31980"/>
                  </a:lnTo>
                  <a:cubicBezTo>
                    <a:pt x="14838" y="32198"/>
                    <a:pt x="28539" y="32381"/>
                    <a:pt x="39934" y="32548"/>
                  </a:cubicBezTo>
                  <a:lnTo>
                    <a:pt x="39984" y="32548"/>
                  </a:lnTo>
                  <a:lnTo>
                    <a:pt x="39984" y="32482"/>
                  </a:lnTo>
                  <a:cubicBezTo>
                    <a:pt x="40118" y="22874"/>
                    <a:pt x="40218" y="14904"/>
                    <a:pt x="40285" y="9324"/>
                  </a:cubicBezTo>
                  <a:cubicBezTo>
                    <a:pt x="40318" y="6550"/>
                    <a:pt x="40352" y="4378"/>
                    <a:pt x="40368" y="2891"/>
                  </a:cubicBezTo>
                  <a:cubicBezTo>
                    <a:pt x="40368" y="2156"/>
                    <a:pt x="40385" y="1588"/>
                    <a:pt x="40385" y="1203"/>
                  </a:cubicBezTo>
                  <a:cubicBezTo>
                    <a:pt x="40385" y="819"/>
                    <a:pt x="40385" y="619"/>
                    <a:pt x="40385" y="619"/>
                  </a:cubicBezTo>
                  <a:lnTo>
                    <a:pt x="40201" y="619"/>
                  </a:lnTo>
                  <a:lnTo>
                    <a:pt x="39650" y="602"/>
                  </a:lnTo>
                  <a:lnTo>
                    <a:pt x="37495" y="568"/>
                  </a:lnTo>
                  <a:lnTo>
                    <a:pt x="29358" y="435"/>
                  </a:lnTo>
                  <a:lnTo>
                    <a:pt x="5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2"/>
            <p:cNvSpPr/>
            <p:nvPr/>
          </p:nvSpPr>
          <p:spPr>
            <a:xfrm>
              <a:off x="1521722" y="1823524"/>
              <a:ext cx="1201236" cy="910174"/>
            </a:xfrm>
            <a:custGeom>
              <a:avLst/>
              <a:gdLst/>
              <a:ahLst/>
              <a:cxnLst/>
              <a:rect l="l" t="t" r="r" b="b"/>
              <a:pathLst>
                <a:path w="37445" h="28372" extrusionOk="0">
                  <a:moveTo>
                    <a:pt x="385" y="1"/>
                  </a:moveTo>
                  <a:lnTo>
                    <a:pt x="1" y="27837"/>
                  </a:lnTo>
                  <a:lnTo>
                    <a:pt x="37044" y="28372"/>
                  </a:lnTo>
                  <a:lnTo>
                    <a:pt x="37445" y="519"/>
                  </a:lnTo>
                  <a:lnTo>
                    <a:pt x="38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a:off x="1521722" y="2167133"/>
              <a:ext cx="1188372" cy="566565"/>
            </a:xfrm>
            <a:custGeom>
              <a:avLst/>
              <a:gdLst/>
              <a:ahLst/>
              <a:cxnLst/>
              <a:rect l="l" t="t" r="r" b="b"/>
              <a:pathLst>
                <a:path w="37044" h="17661" extrusionOk="0">
                  <a:moveTo>
                    <a:pt x="13184" y="0"/>
                  </a:moveTo>
                  <a:lnTo>
                    <a:pt x="1" y="17126"/>
                  </a:lnTo>
                  <a:lnTo>
                    <a:pt x="37044" y="17661"/>
                  </a:lnTo>
                  <a:lnTo>
                    <a:pt x="26567" y="5230"/>
                  </a:lnTo>
                  <a:lnTo>
                    <a:pt x="21037" y="10944"/>
                  </a:lnTo>
                  <a:lnTo>
                    <a:pt x="13184" y="0"/>
                  </a:ln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0" name="Google Shape;630;p22"/>
            <p:cNvSpPr/>
            <p:nvPr/>
          </p:nvSpPr>
          <p:spPr>
            <a:xfrm>
              <a:off x="2093420" y="2009524"/>
              <a:ext cx="218946" cy="187411"/>
            </a:xfrm>
            <a:custGeom>
              <a:avLst/>
              <a:gdLst/>
              <a:ahLst/>
              <a:cxnLst/>
              <a:rect l="l" t="t" r="r" b="b"/>
              <a:pathLst>
                <a:path w="6825" h="5842" extrusionOk="0">
                  <a:moveTo>
                    <a:pt x="3893" y="0"/>
                  </a:moveTo>
                  <a:cubicBezTo>
                    <a:pt x="1314" y="0"/>
                    <a:pt x="1" y="3102"/>
                    <a:pt x="1796" y="4946"/>
                  </a:cubicBezTo>
                  <a:cubicBezTo>
                    <a:pt x="2397" y="5565"/>
                    <a:pt x="3145" y="5842"/>
                    <a:pt x="3878" y="5842"/>
                  </a:cubicBezTo>
                  <a:cubicBezTo>
                    <a:pt x="5362" y="5842"/>
                    <a:pt x="6786" y="4703"/>
                    <a:pt x="6808" y="2958"/>
                  </a:cubicBezTo>
                  <a:cubicBezTo>
                    <a:pt x="6825" y="1354"/>
                    <a:pt x="5538" y="17"/>
                    <a:pt x="3934" y="1"/>
                  </a:cubicBezTo>
                  <a:cubicBezTo>
                    <a:pt x="3920" y="1"/>
                    <a:pt x="3907" y="0"/>
                    <a:pt x="3893"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631" name="Google Shape;631;p22"/>
          <p:cNvSpPr txBox="1">
            <a:spLocks noGrp="1"/>
          </p:cNvSpPr>
          <p:nvPr>
            <p:ph type="title"/>
          </p:nvPr>
        </p:nvSpPr>
        <p:spPr>
          <a:xfrm>
            <a:off x="2867250" y="2937600"/>
            <a:ext cx="3409500" cy="615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632" name="Google Shape;632;p22"/>
          <p:cNvSpPr txBox="1">
            <a:spLocks noGrp="1"/>
          </p:cNvSpPr>
          <p:nvPr>
            <p:ph type="subTitle" idx="1"/>
          </p:nvPr>
        </p:nvSpPr>
        <p:spPr>
          <a:xfrm>
            <a:off x="2863575" y="3494775"/>
            <a:ext cx="3409500" cy="11061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0810944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ext 4">
  <p:cSld name="Title + text 4">
    <p:spTree>
      <p:nvGrpSpPr>
        <p:cNvPr id="1" name="Shape 633"/>
        <p:cNvGrpSpPr/>
        <p:nvPr/>
      </p:nvGrpSpPr>
      <p:grpSpPr>
        <a:xfrm>
          <a:off x="0" y="0"/>
          <a:ext cx="0" cy="0"/>
          <a:chOff x="0" y="0"/>
          <a:chExt cx="0" cy="0"/>
        </a:xfrm>
      </p:grpSpPr>
      <p:sp>
        <p:nvSpPr>
          <p:cNvPr id="634" name="Google Shape;634;p2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6" name="Google Shape;636;p23"/>
          <p:cNvSpPr txBox="1">
            <a:spLocks noGrp="1"/>
          </p:cNvSpPr>
          <p:nvPr>
            <p:ph type="subTitle" idx="1"/>
          </p:nvPr>
        </p:nvSpPr>
        <p:spPr>
          <a:xfrm>
            <a:off x="2030400" y="885025"/>
            <a:ext cx="5076000" cy="764100"/>
          </a:xfrm>
          <a:prstGeom prst="rect">
            <a:avLst/>
          </a:prstGeom>
        </p:spPr>
        <p:txBody>
          <a:bodyPr spcFirstLastPara="1" wrap="square" lIns="91425" tIns="91425" rIns="91425" bIns="91425" anchor="ctr" anchorCtr="0">
            <a:noAutofit/>
          </a:bodyPr>
          <a:lstStyle>
            <a:lvl1pPr marL="0" marR="0" lvl="0" indent="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grpSp>
        <p:nvGrpSpPr>
          <p:cNvPr id="637" name="Google Shape;637;p23"/>
          <p:cNvGrpSpPr/>
          <p:nvPr/>
        </p:nvGrpSpPr>
        <p:grpSpPr>
          <a:xfrm>
            <a:off x="-145649" y="2212114"/>
            <a:ext cx="1171202" cy="1706979"/>
            <a:chOff x="-145649" y="2212114"/>
            <a:chExt cx="1171202" cy="1706979"/>
          </a:xfrm>
        </p:grpSpPr>
        <p:sp>
          <p:nvSpPr>
            <p:cNvPr id="638" name="Google Shape;638;p23"/>
            <p:cNvSpPr/>
            <p:nvPr/>
          </p:nvSpPr>
          <p:spPr>
            <a:xfrm>
              <a:off x="-145649" y="2212114"/>
              <a:ext cx="1171202" cy="1706979"/>
            </a:xfrm>
            <a:custGeom>
              <a:avLst/>
              <a:gdLst/>
              <a:ahLst/>
              <a:cxnLst/>
              <a:rect l="l" t="t" r="r" b="b"/>
              <a:pathLst>
                <a:path w="35448" h="51664" extrusionOk="0">
                  <a:moveTo>
                    <a:pt x="665" y="1"/>
                  </a:moveTo>
                  <a:lnTo>
                    <a:pt x="0" y="51209"/>
                  </a:lnTo>
                  <a:lnTo>
                    <a:pt x="34782" y="51664"/>
                  </a:lnTo>
                  <a:lnTo>
                    <a:pt x="35447" y="455"/>
                  </a:lnTo>
                  <a:lnTo>
                    <a:pt x="6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a:off x="32205" y="2506798"/>
              <a:ext cx="517572" cy="8095"/>
            </a:xfrm>
            <a:custGeom>
              <a:avLst/>
              <a:gdLst/>
              <a:ahLst/>
              <a:cxnLst/>
              <a:rect l="l" t="t" r="r" b="b"/>
              <a:pathLst>
                <a:path w="15665" h="245" extrusionOk="0">
                  <a:moveTo>
                    <a:pt x="1069" y="0"/>
                  </a:moveTo>
                  <a:cubicBezTo>
                    <a:pt x="390" y="0"/>
                    <a:pt x="1" y="6"/>
                    <a:pt x="1" y="17"/>
                  </a:cubicBezTo>
                  <a:cubicBezTo>
                    <a:pt x="1" y="65"/>
                    <a:pt x="3503" y="130"/>
                    <a:pt x="7833" y="195"/>
                  </a:cubicBezTo>
                  <a:cubicBezTo>
                    <a:pt x="10628" y="226"/>
                    <a:pt x="13079" y="244"/>
                    <a:pt x="14465" y="244"/>
                  </a:cubicBezTo>
                  <a:cubicBezTo>
                    <a:pt x="15225" y="244"/>
                    <a:pt x="15665" y="239"/>
                    <a:pt x="15665" y="227"/>
                  </a:cubicBezTo>
                  <a:cubicBezTo>
                    <a:pt x="15665" y="195"/>
                    <a:pt x="12162" y="114"/>
                    <a:pt x="7833" y="65"/>
                  </a:cubicBezTo>
                  <a:cubicBezTo>
                    <a:pt x="4946" y="22"/>
                    <a:pt x="2427" y="0"/>
                    <a:pt x="106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30586" y="2629145"/>
              <a:ext cx="858346" cy="11960"/>
            </a:xfrm>
            <a:custGeom>
              <a:avLst/>
              <a:gdLst/>
              <a:ahLst/>
              <a:cxnLst/>
              <a:rect l="l" t="t" r="r" b="b"/>
              <a:pathLst>
                <a:path w="25979" h="362" extrusionOk="0">
                  <a:moveTo>
                    <a:pt x="755" y="1"/>
                  </a:moveTo>
                  <a:cubicBezTo>
                    <a:pt x="267" y="1"/>
                    <a:pt x="1" y="4"/>
                    <a:pt x="1" y="11"/>
                  </a:cubicBezTo>
                  <a:cubicBezTo>
                    <a:pt x="1" y="43"/>
                    <a:pt x="5822" y="157"/>
                    <a:pt x="12990" y="254"/>
                  </a:cubicBezTo>
                  <a:cubicBezTo>
                    <a:pt x="18625" y="318"/>
                    <a:pt x="23429" y="361"/>
                    <a:pt x="25224" y="361"/>
                  </a:cubicBezTo>
                  <a:cubicBezTo>
                    <a:pt x="25712" y="361"/>
                    <a:pt x="25978" y="358"/>
                    <a:pt x="25978" y="351"/>
                  </a:cubicBezTo>
                  <a:cubicBezTo>
                    <a:pt x="25978" y="319"/>
                    <a:pt x="20173" y="205"/>
                    <a:pt x="12990" y="108"/>
                  </a:cubicBezTo>
                  <a:cubicBezTo>
                    <a:pt x="7354" y="44"/>
                    <a:pt x="2550" y="1"/>
                    <a:pt x="75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29000" y="2755820"/>
              <a:ext cx="858313" cy="12027"/>
            </a:xfrm>
            <a:custGeom>
              <a:avLst/>
              <a:gdLst/>
              <a:ahLst/>
              <a:cxnLst/>
              <a:rect l="l" t="t" r="r" b="b"/>
              <a:pathLst>
                <a:path w="25978" h="364" extrusionOk="0">
                  <a:moveTo>
                    <a:pt x="1168" y="1"/>
                  </a:moveTo>
                  <a:cubicBezTo>
                    <a:pt x="418" y="1"/>
                    <a:pt x="0" y="7"/>
                    <a:pt x="0" y="20"/>
                  </a:cubicBezTo>
                  <a:cubicBezTo>
                    <a:pt x="0" y="52"/>
                    <a:pt x="5822" y="150"/>
                    <a:pt x="12989" y="247"/>
                  </a:cubicBezTo>
                  <a:cubicBezTo>
                    <a:pt x="18236" y="318"/>
                    <a:pt x="22761" y="363"/>
                    <a:pt x="24810" y="363"/>
                  </a:cubicBezTo>
                  <a:cubicBezTo>
                    <a:pt x="25560" y="363"/>
                    <a:pt x="25978" y="357"/>
                    <a:pt x="25978" y="344"/>
                  </a:cubicBezTo>
                  <a:cubicBezTo>
                    <a:pt x="25978" y="312"/>
                    <a:pt x="20172" y="214"/>
                    <a:pt x="12989" y="117"/>
                  </a:cubicBezTo>
                  <a:cubicBezTo>
                    <a:pt x="7742" y="46"/>
                    <a:pt x="3217" y="1"/>
                    <a:pt x="116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3"/>
            <p:cNvSpPr/>
            <p:nvPr/>
          </p:nvSpPr>
          <p:spPr>
            <a:xfrm>
              <a:off x="27381" y="2882496"/>
              <a:ext cx="858313" cy="12027"/>
            </a:xfrm>
            <a:custGeom>
              <a:avLst/>
              <a:gdLst/>
              <a:ahLst/>
              <a:cxnLst/>
              <a:rect l="l" t="t" r="r" b="b"/>
              <a:pathLst>
                <a:path w="25978" h="364" extrusionOk="0">
                  <a:moveTo>
                    <a:pt x="1022" y="1"/>
                  </a:moveTo>
                  <a:cubicBezTo>
                    <a:pt x="364" y="1"/>
                    <a:pt x="1" y="5"/>
                    <a:pt x="1" y="13"/>
                  </a:cubicBezTo>
                  <a:cubicBezTo>
                    <a:pt x="1" y="45"/>
                    <a:pt x="5822" y="159"/>
                    <a:pt x="12989" y="240"/>
                  </a:cubicBezTo>
                  <a:cubicBezTo>
                    <a:pt x="18661" y="317"/>
                    <a:pt x="23489" y="363"/>
                    <a:pt x="25258" y="363"/>
                  </a:cubicBezTo>
                  <a:cubicBezTo>
                    <a:pt x="25724" y="363"/>
                    <a:pt x="25978" y="360"/>
                    <a:pt x="25978" y="353"/>
                  </a:cubicBezTo>
                  <a:cubicBezTo>
                    <a:pt x="25978" y="305"/>
                    <a:pt x="20173" y="207"/>
                    <a:pt x="12989" y="110"/>
                  </a:cubicBezTo>
                  <a:cubicBezTo>
                    <a:pt x="7614" y="37"/>
                    <a:pt x="2995" y="1"/>
                    <a:pt x="10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3"/>
            <p:cNvSpPr/>
            <p:nvPr/>
          </p:nvSpPr>
          <p:spPr>
            <a:xfrm>
              <a:off x="25762" y="3009006"/>
              <a:ext cx="858346" cy="12027"/>
            </a:xfrm>
            <a:custGeom>
              <a:avLst/>
              <a:gdLst/>
              <a:ahLst/>
              <a:cxnLst/>
              <a:rect l="l" t="t" r="r" b="b"/>
              <a:pathLst>
                <a:path w="25979" h="364" extrusionOk="0">
                  <a:moveTo>
                    <a:pt x="755" y="0"/>
                  </a:moveTo>
                  <a:cubicBezTo>
                    <a:pt x="267" y="0"/>
                    <a:pt x="1" y="4"/>
                    <a:pt x="1" y="11"/>
                  </a:cubicBezTo>
                  <a:cubicBezTo>
                    <a:pt x="1" y="59"/>
                    <a:pt x="5822" y="156"/>
                    <a:pt x="12990" y="254"/>
                  </a:cubicBezTo>
                  <a:cubicBezTo>
                    <a:pt x="18365" y="327"/>
                    <a:pt x="22983" y="363"/>
                    <a:pt x="24957" y="363"/>
                  </a:cubicBezTo>
                  <a:cubicBezTo>
                    <a:pt x="25614" y="363"/>
                    <a:pt x="25978" y="359"/>
                    <a:pt x="25978" y="351"/>
                  </a:cubicBezTo>
                  <a:cubicBezTo>
                    <a:pt x="25978" y="319"/>
                    <a:pt x="20157" y="205"/>
                    <a:pt x="12990" y="108"/>
                  </a:cubicBezTo>
                  <a:cubicBezTo>
                    <a:pt x="7354" y="44"/>
                    <a:pt x="2550" y="0"/>
                    <a:pt x="7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27381" y="3157884"/>
              <a:ext cx="857784" cy="12027"/>
            </a:xfrm>
            <a:custGeom>
              <a:avLst/>
              <a:gdLst/>
              <a:ahLst/>
              <a:cxnLst/>
              <a:rect l="l" t="t" r="r" b="b"/>
              <a:pathLst>
                <a:path w="25962" h="364" extrusionOk="0">
                  <a:moveTo>
                    <a:pt x="1020" y="0"/>
                  </a:moveTo>
                  <a:cubicBezTo>
                    <a:pt x="363" y="0"/>
                    <a:pt x="1" y="4"/>
                    <a:pt x="1" y="12"/>
                  </a:cubicBezTo>
                  <a:cubicBezTo>
                    <a:pt x="1" y="45"/>
                    <a:pt x="5806" y="158"/>
                    <a:pt x="12973" y="256"/>
                  </a:cubicBezTo>
                  <a:cubicBezTo>
                    <a:pt x="18621" y="319"/>
                    <a:pt x="23418" y="363"/>
                    <a:pt x="25210" y="363"/>
                  </a:cubicBezTo>
                  <a:cubicBezTo>
                    <a:pt x="25697" y="363"/>
                    <a:pt x="25962" y="360"/>
                    <a:pt x="25962" y="353"/>
                  </a:cubicBezTo>
                  <a:cubicBezTo>
                    <a:pt x="25962" y="304"/>
                    <a:pt x="20157" y="207"/>
                    <a:pt x="12989" y="110"/>
                  </a:cubicBezTo>
                  <a:cubicBezTo>
                    <a:pt x="7602" y="37"/>
                    <a:pt x="2989" y="0"/>
                    <a:pt x="10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25233" y="3284394"/>
              <a:ext cx="858346" cy="12027"/>
            </a:xfrm>
            <a:custGeom>
              <a:avLst/>
              <a:gdLst/>
              <a:ahLst/>
              <a:cxnLst/>
              <a:rect l="l" t="t" r="r" b="b"/>
              <a:pathLst>
                <a:path w="25979" h="364" extrusionOk="0">
                  <a:moveTo>
                    <a:pt x="721" y="0"/>
                  </a:moveTo>
                  <a:cubicBezTo>
                    <a:pt x="254" y="0"/>
                    <a:pt x="1" y="4"/>
                    <a:pt x="1" y="10"/>
                  </a:cubicBezTo>
                  <a:cubicBezTo>
                    <a:pt x="1" y="59"/>
                    <a:pt x="5822" y="156"/>
                    <a:pt x="12989" y="254"/>
                  </a:cubicBezTo>
                  <a:cubicBezTo>
                    <a:pt x="18377" y="327"/>
                    <a:pt x="22989" y="363"/>
                    <a:pt x="24959" y="363"/>
                  </a:cubicBezTo>
                  <a:cubicBezTo>
                    <a:pt x="25615" y="363"/>
                    <a:pt x="25978" y="359"/>
                    <a:pt x="25978" y="351"/>
                  </a:cubicBezTo>
                  <a:cubicBezTo>
                    <a:pt x="25978" y="318"/>
                    <a:pt x="20173" y="205"/>
                    <a:pt x="12989" y="124"/>
                  </a:cubicBezTo>
                  <a:cubicBezTo>
                    <a:pt x="7318" y="47"/>
                    <a:pt x="2489" y="0"/>
                    <a:pt x="7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23648" y="3411070"/>
              <a:ext cx="858313" cy="11994"/>
            </a:xfrm>
            <a:custGeom>
              <a:avLst/>
              <a:gdLst/>
              <a:ahLst/>
              <a:cxnLst/>
              <a:rect l="l" t="t" r="r" b="b"/>
              <a:pathLst>
                <a:path w="25978" h="363" extrusionOk="0">
                  <a:moveTo>
                    <a:pt x="1168" y="0"/>
                  </a:moveTo>
                  <a:cubicBezTo>
                    <a:pt x="418" y="0"/>
                    <a:pt x="0" y="6"/>
                    <a:pt x="0" y="19"/>
                  </a:cubicBezTo>
                  <a:cubicBezTo>
                    <a:pt x="0" y="52"/>
                    <a:pt x="5821" y="165"/>
                    <a:pt x="12989" y="246"/>
                  </a:cubicBezTo>
                  <a:cubicBezTo>
                    <a:pt x="18247" y="318"/>
                    <a:pt x="22767" y="363"/>
                    <a:pt x="24812" y="363"/>
                  </a:cubicBezTo>
                  <a:cubicBezTo>
                    <a:pt x="25561" y="363"/>
                    <a:pt x="25977" y="357"/>
                    <a:pt x="25977" y="344"/>
                  </a:cubicBezTo>
                  <a:cubicBezTo>
                    <a:pt x="25977" y="311"/>
                    <a:pt x="20172" y="214"/>
                    <a:pt x="12989" y="117"/>
                  </a:cubicBezTo>
                  <a:cubicBezTo>
                    <a:pt x="7742" y="45"/>
                    <a:pt x="3216" y="0"/>
                    <a:pt x="1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3"/>
            <p:cNvSpPr/>
            <p:nvPr/>
          </p:nvSpPr>
          <p:spPr>
            <a:xfrm>
              <a:off x="22029" y="3537811"/>
              <a:ext cx="858313" cy="11927"/>
            </a:xfrm>
            <a:custGeom>
              <a:avLst/>
              <a:gdLst/>
              <a:ahLst/>
              <a:cxnLst/>
              <a:rect l="l" t="t" r="r" b="b"/>
              <a:pathLst>
                <a:path w="25978" h="361" extrusionOk="0">
                  <a:moveTo>
                    <a:pt x="754" y="0"/>
                  </a:moveTo>
                  <a:cubicBezTo>
                    <a:pt x="266" y="0"/>
                    <a:pt x="0" y="3"/>
                    <a:pt x="0" y="10"/>
                  </a:cubicBezTo>
                  <a:cubicBezTo>
                    <a:pt x="0" y="43"/>
                    <a:pt x="5822" y="156"/>
                    <a:pt x="12989" y="254"/>
                  </a:cubicBezTo>
                  <a:cubicBezTo>
                    <a:pt x="18625" y="317"/>
                    <a:pt x="23428" y="361"/>
                    <a:pt x="25224" y="361"/>
                  </a:cubicBezTo>
                  <a:cubicBezTo>
                    <a:pt x="25712" y="361"/>
                    <a:pt x="25978" y="358"/>
                    <a:pt x="25978" y="351"/>
                  </a:cubicBezTo>
                  <a:cubicBezTo>
                    <a:pt x="25978" y="318"/>
                    <a:pt x="20173" y="205"/>
                    <a:pt x="12989" y="108"/>
                  </a:cubicBezTo>
                  <a:cubicBezTo>
                    <a:pt x="7353" y="44"/>
                    <a:pt x="2550" y="0"/>
                    <a:pt x="7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 name="Google Shape;648;p23"/>
          <p:cNvGrpSpPr/>
          <p:nvPr/>
        </p:nvGrpSpPr>
        <p:grpSpPr>
          <a:xfrm>
            <a:off x="1206050" y="1908344"/>
            <a:ext cx="1531767" cy="2249694"/>
            <a:chOff x="1206050" y="1908344"/>
            <a:chExt cx="1531767" cy="2249694"/>
          </a:xfrm>
        </p:grpSpPr>
        <p:sp>
          <p:nvSpPr>
            <p:cNvPr id="649" name="Google Shape;649;p23"/>
            <p:cNvSpPr/>
            <p:nvPr/>
          </p:nvSpPr>
          <p:spPr>
            <a:xfrm>
              <a:off x="1206050" y="1908344"/>
              <a:ext cx="1531767" cy="2249694"/>
            </a:xfrm>
            <a:custGeom>
              <a:avLst/>
              <a:gdLst/>
              <a:ahLst/>
              <a:cxnLst/>
              <a:rect l="l" t="t" r="r" b="b"/>
              <a:pathLst>
                <a:path w="46361" h="68090" extrusionOk="0">
                  <a:moveTo>
                    <a:pt x="46134" y="1"/>
                  </a:moveTo>
                  <a:lnTo>
                    <a:pt x="1" y="163"/>
                  </a:lnTo>
                  <a:lnTo>
                    <a:pt x="228" y="68090"/>
                  </a:lnTo>
                  <a:lnTo>
                    <a:pt x="46361" y="67927"/>
                  </a:lnTo>
                  <a:lnTo>
                    <a:pt x="46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3"/>
            <p:cNvSpPr/>
            <p:nvPr/>
          </p:nvSpPr>
          <p:spPr>
            <a:xfrm>
              <a:off x="1419290" y="2297655"/>
              <a:ext cx="686340" cy="6311"/>
            </a:xfrm>
            <a:custGeom>
              <a:avLst/>
              <a:gdLst/>
              <a:ahLst/>
              <a:cxnLst/>
              <a:rect l="l" t="t" r="r" b="b"/>
              <a:pathLst>
                <a:path w="20773" h="191" extrusionOk="0">
                  <a:moveTo>
                    <a:pt x="14438" y="0"/>
                  </a:moveTo>
                  <a:cubicBezTo>
                    <a:pt x="13196" y="0"/>
                    <a:pt x="11830" y="2"/>
                    <a:pt x="10395" y="6"/>
                  </a:cubicBezTo>
                  <a:cubicBezTo>
                    <a:pt x="4654" y="23"/>
                    <a:pt x="1" y="71"/>
                    <a:pt x="1" y="136"/>
                  </a:cubicBezTo>
                  <a:cubicBezTo>
                    <a:pt x="1" y="173"/>
                    <a:pt x="2618" y="191"/>
                    <a:pt x="6349" y="191"/>
                  </a:cubicBezTo>
                  <a:cubicBezTo>
                    <a:pt x="7592" y="191"/>
                    <a:pt x="8960" y="189"/>
                    <a:pt x="10395" y="185"/>
                  </a:cubicBezTo>
                  <a:cubicBezTo>
                    <a:pt x="16119" y="168"/>
                    <a:pt x="20773" y="104"/>
                    <a:pt x="20773" y="55"/>
                  </a:cubicBezTo>
                  <a:cubicBezTo>
                    <a:pt x="20773" y="18"/>
                    <a:pt x="18164" y="0"/>
                    <a:pt x="144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3"/>
            <p:cNvSpPr/>
            <p:nvPr/>
          </p:nvSpPr>
          <p:spPr>
            <a:xfrm>
              <a:off x="1419819" y="2458361"/>
              <a:ext cx="1138525" cy="6872"/>
            </a:xfrm>
            <a:custGeom>
              <a:avLst/>
              <a:gdLst/>
              <a:ahLst/>
              <a:cxnLst/>
              <a:rect l="l" t="t" r="r" b="b"/>
              <a:pathLst>
                <a:path w="34459" h="208" extrusionOk="0">
                  <a:moveTo>
                    <a:pt x="28438" y="1"/>
                  </a:moveTo>
                  <a:cubicBezTo>
                    <a:pt x="25428" y="1"/>
                    <a:pt x="21516" y="9"/>
                    <a:pt x="17238" y="23"/>
                  </a:cubicBezTo>
                  <a:cubicBezTo>
                    <a:pt x="7719" y="39"/>
                    <a:pt x="1" y="104"/>
                    <a:pt x="1" y="169"/>
                  </a:cubicBezTo>
                  <a:cubicBezTo>
                    <a:pt x="1" y="196"/>
                    <a:pt x="2340" y="208"/>
                    <a:pt x="6031" y="208"/>
                  </a:cubicBezTo>
                  <a:cubicBezTo>
                    <a:pt x="9045" y="208"/>
                    <a:pt x="12959" y="200"/>
                    <a:pt x="17238" y="185"/>
                  </a:cubicBezTo>
                  <a:cubicBezTo>
                    <a:pt x="26756" y="169"/>
                    <a:pt x="34459" y="88"/>
                    <a:pt x="34459" y="39"/>
                  </a:cubicBezTo>
                  <a:cubicBezTo>
                    <a:pt x="34459" y="13"/>
                    <a:pt x="32124" y="1"/>
                    <a:pt x="284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3"/>
            <p:cNvSpPr/>
            <p:nvPr/>
          </p:nvSpPr>
          <p:spPr>
            <a:xfrm>
              <a:off x="1420347" y="2626237"/>
              <a:ext cx="1138525" cy="7038"/>
            </a:xfrm>
            <a:custGeom>
              <a:avLst/>
              <a:gdLst/>
              <a:ahLst/>
              <a:cxnLst/>
              <a:rect l="l" t="t" r="r" b="b"/>
              <a:pathLst>
                <a:path w="34459" h="213" extrusionOk="0">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3"/>
            <p:cNvSpPr/>
            <p:nvPr/>
          </p:nvSpPr>
          <p:spPr>
            <a:xfrm>
              <a:off x="1420909" y="2794477"/>
              <a:ext cx="1139054" cy="7038"/>
            </a:xfrm>
            <a:custGeom>
              <a:avLst/>
              <a:gdLst/>
              <a:ahLst/>
              <a:cxnLst/>
              <a:rect l="l" t="t" r="r" b="b"/>
              <a:pathLst>
                <a:path w="34475" h="213" extrusionOk="0">
                  <a:moveTo>
                    <a:pt x="26408" y="0"/>
                  </a:moveTo>
                  <a:cubicBezTo>
                    <a:pt x="23753" y="0"/>
                    <a:pt x="20609" y="6"/>
                    <a:pt x="17237" y="17"/>
                  </a:cubicBezTo>
                  <a:cubicBezTo>
                    <a:pt x="7719" y="50"/>
                    <a:pt x="0" y="115"/>
                    <a:pt x="0" y="163"/>
                  </a:cubicBezTo>
                  <a:cubicBezTo>
                    <a:pt x="0" y="195"/>
                    <a:pt x="3219" y="213"/>
                    <a:pt x="8062" y="213"/>
                  </a:cubicBezTo>
                  <a:cubicBezTo>
                    <a:pt x="10719" y="213"/>
                    <a:pt x="13865" y="207"/>
                    <a:pt x="17237" y="196"/>
                  </a:cubicBezTo>
                  <a:cubicBezTo>
                    <a:pt x="26756" y="163"/>
                    <a:pt x="34474" y="98"/>
                    <a:pt x="34474" y="50"/>
                  </a:cubicBezTo>
                  <a:lnTo>
                    <a:pt x="34458" y="50"/>
                  </a:lnTo>
                  <a:cubicBezTo>
                    <a:pt x="34458" y="18"/>
                    <a:pt x="31246" y="0"/>
                    <a:pt x="264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3"/>
            <p:cNvSpPr/>
            <p:nvPr/>
          </p:nvSpPr>
          <p:spPr>
            <a:xfrm>
              <a:off x="1421438" y="2962155"/>
              <a:ext cx="1139054" cy="7071"/>
            </a:xfrm>
            <a:custGeom>
              <a:avLst/>
              <a:gdLst/>
              <a:ahLst/>
              <a:cxnLst/>
              <a:rect l="l" t="t" r="r" b="b"/>
              <a:pathLst>
                <a:path w="34475" h="214" extrusionOk="0">
                  <a:moveTo>
                    <a:pt x="26408" y="1"/>
                  </a:moveTo>
                  <a:cubicBezTo>
                    <a:pt x="23753" y="1"/>
                    <a:pt x="20609" y="6"/>
                    <a:pt x="17238" y="18"/>
                  </a:cubicBezTo>
                  <a:cubicBezTo>
                    <a:pt x="7719" y="50"/>
                    <a:pt x="0" y="115"/>
                    <a:pt x="0" y="164"/>
                  </a:cubicBezTo>
                  <a:cubicBezTo>
                    <a:pt x="0" y="195"/>
                    <a:pt x="3219" y="213"/>
                    <a:pt x="8063" y="213"/>
                  </a:cubicBezTo>
                  <a:cubicBezTo>
                    <a:pt x="10720" y="213"/>
                    <a:pt x="13866" y="208"/>
                    <a:pt x="17238" y="196"/>
                  </a:cubicBezTo>
                  <a:cubicBezTo>
                    <a:pt x="26756" y="164"/>
                    <a:pt x="34475" y="99"/>
                    <a:pt x="34475" y="50"/>
                  </a:cubicBezTo>
                  <a:lnTo>
                    <a:pt x="34458" y="50"/>
                  </a:lnTo>
                  <a:cubicBezTo>
                    <a:pt x="34458"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3"/>
            <p:cNvSpPr/>
            <p:nvPr/>
          </p:nvSpPr>
          <p:spPr>
            <a:xfrm>
              <a:off x="1426790" y="3159338"/>
              <a:ext cx="1138525" cy="7038"/>
            </a:xfrm>
            <a:custGeom>
              <a:avLst/>
              <a:gdLst/>
              <a:ahLst/>
              <a:cxnLst/>
              <a:rect l="l" t="t" r="r" b="b"/>
              <a:pathLst>
                <a:path w="34459" h="213" extrusionOk="0">
                  <a:moveTo>
                    <a:pt x="26396" y="0"/>
                  </a:moveTo>
                  <a:cubicBezTo>
                    <a:pt x="23739" y="0"/>
                    <a:pt x="20593" y="6"/>
                    <a:pt x="17221" y="17"/>
                  </a:cubicBezTo>
                  <a:cubicBezTo>
                    <a:pt x="7703" y="50"/>
                    <a:pt x="1" y="114"/>
                    <a:pt x="1" y="163"/>
                  </a:cubicBezTo>
                  <a:cubicBezTo>
                    <a:pt x="1" y="194"/>
                    <a:pt x="3212" y="212"/>
                    <a:pt x="8051" y="212"/>
                  </a:cubicBezTo>
                  <a:cubicBezTo>
                    <a:pt x="10706" y="212"/>
                    <a:pt x="13850" y="207"/>
                    <a:pt x="17221" y="195"/>
                  </a:cubicBezTo>
                  <a:cubicBezTo>
                    <a:pt x="26740" y="163"/>
                    <a:pt x="34459" y="98"/>
                    <a:pt x="34459" y="50"/>
                  </a:cubicBezTo>
                  <a:cubicBezTo>
                    <a:pt x="34459" y="18"/>
                    <a:pt x="31240" y="0"/>
                    <a:pt x="263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3"/>
            <p:cNvSpPr/>
            <p:nvPr/>
          </p:nvSpPr>
          <p:spPr>
            <a:xfrm>
              <a:off x="1427319" y="3327544"/>
              <a:ext cx="1138525" cy="7071"/>
            </a:xfrm>
            <a:custGeom>
              <a:avLst/>
              <a:gdLst/>
              <a:ahLst/>
              <a:cxnLst/>
              <a:rect l="l" t="t" r="r" b="b"/>
              <a:pathLst>
                <a:path w="34459" h="214" extrusionOk="0">
                  <a:moveTo>
                    <a:pt x="26397" y="1"/>
                  </a:moveTo>
                  <a:cubicBezTo>
                    <a:pt x="23740" y="1"/>
                    <a:pt x="20594" y="6"/>
                    <a:pt x="17222" y="18"/>
                  </a:cubicBezTo>
                  <a:cubicBezTo>
                    <a:pt x="7703" y="50"/>
                    <a:pt x="1" y="115"/>
                    <a:pt x="1" y="164"/>
                  </a:cubicBezTo>
                  <a:cubicBezTo>
                    <a:pt x="1" y="195"/>
                    <a:pt x="3213" y="213"/>
                    <a:pt x="8051" y="213"/>
                  </a:cubicBezTo>
                  <a:cubicBezTo>
                    <a:pt x="10706" y="213"/>
                    <a:pt x="13850" y="208"/>
                    <a:pt x="17222" y="196"/>
                  </a:cubicBezTo>
                  <a:cubicBezTo>
                    <a:pt x="26740" y="164"/>
                    <a:pt x="34459" y="99"/>
                    <a:pt x="34459" y="50"/>
                  </a:cubicBezTo>
                  <a:cubicBezTo>
                    <a:pt x="34459" y="19"/>
                    <a:pt x="31240" y="1"/>
                    <a:pt x="263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3"/>
            <p:cNvSpPr/>
            <p:nvPr/>
          </p:nvSpPr>
          <p:spPr>
            <a:xfrm>
              <a:off x="1427881" y="3495487"/>
              <a:ext cx="1138492" cy="7004"/>
            </a:xfrm>
            <a:custGeom>
              <a:avLst/>
              <a:gdLst/>
              <a:ahLst/>
              <a:cxnLst/>
              <a:rect l="l" t="t" r="r" b="b"/>
              <a:pathLst>
                <a:path w="34458" h="212" extrusionOk="0">
                  <a:moveTo>
                    <a:pt x="26659" y="1"/>
                  </a:moveTo>
                  <a:cubicBezTo>
                    <a:pt x="23948" y="1"/>
                    <a:pt x="20705" y="4"/>
                    <a:pt x="17221" y="10"/>
                  </a:cubicBezTo>
                  <a:cubicBezTo>
                    <a:pt x="7702" y="43"/>
                    <a:pt x="0" y="108"/>
                    <a:pt x="0" y="172"/>
                  </a:cubicBezTo>
                  <a:cubicBezTo>
                    <a:pt x="0" y="199"/>
                    <a:pt x="2339" y="211"/>
                    <a:pt x="6027" y="211"/>
                  </a:cubicBezTo>
                  <a:cubicBezTo>
                    <a:pt x="9039" y="211"/>
                    <a:pt x="12950" y="203"/>
                    <a:pt x="17221" y="189"/>
                  </a:cubicBezTo>
                  <a:cubicBezTo>
                    <a:pt x="26739" y="156"/>
                    <a:pt x="34458" y="91"/>
                    <a:pt x="34458" y="43"/>
                  </a:cubicBezTo>
                  <a:cubicBezTo>
                    <a:pt x="34458" y="12"/>
                    <a:pt x="31356" y="1"/>
                    <a:pt x="2665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3"/>
            <p:cNvSpPr/>
            <p:nvPr/>
          </p:nvSpPr>
          <p:spPr>
            <a:xfrm>
              <a:off x="1428409" y="3663495"/>
              <a:ext cx="1138525" cy="7038"/>
            </a:xfrm>
            <a:custGeom>
              <a:avLst/>
              <a:gdLst/>
              <a:ahLst/>
              <a:cxnLst/>
              <a:rect l="l" t="t" r="r" b="b"/>
              <a:pathLst>
                <a:path w="34459" h="213" extrusionOk="0">
                  <a:moveTo>
                    <a:pt x="26396" y="0"/>
                  </a:moveTo>
                  <a:cubicBezTo>
                    <a:pt x="23739" y="0"/>
                    <a:pt x="20593" y="5"/>
                    <a:pt x="17221" y="17"/>
                  </a:cubicBezTo>
                  <a:cubicBezTo>
                    <a:pt x="7719" y="49"/>
                    <a:pt x="0" y="114"/>
                    <a:pt x="0" y="163"/>
                  </a:cubicBezTo>
                  <a:cubicBezTo>
                    <a:pt x="0" y="194"/>
                    <a:pt x="3219" y="212"/>
                    <a:pt x="8062" y="212"/>
                  </a:cubicBezTo>
                  <a:cubicBezTo>
                    <a:pt x="10719" y="212"/>
                    <a:pt x="13865" y="207"/>
                    <a:pt x="17237" y="195"/>
                  </a:cubicBezTo>
                  <a:cubicBezTo>
                    <a:pt x="26740" y="163"/>
                    <a:pt x="34458" y="98"/>
                    <a:pt x="34458" y="49"/>
                  </a:cubicBezTo>
                  <a:cubicBezTo>
                    <a:pt x="34458" y="18"/>
                    <a:pt x="31240" y="0"/>
                    <a:pt x="2639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23"/>
          <p:cNvGrpSpPr/>
          <p:nvPr/>
        </p:nvGrpSpPr>
        <p:grpSpPr>
          <a:xfrm>
            <a:off x="8118448" y="2212114"/>
            <a:ext cx="1171202" cy="1706979"/>
            <a:chOff x="8118448" y="2212114"/>
            <a:chExt cx="1171202" cy="1706979"/>
          </a:xfrm>
        </p:grpSpPr>
        <p:sp>
          <p:nvSpPr>
            <p:cNvPr id="660" name="Google Shape;660;p23"/>
            <p:cNvSpPr/>
            <p:nvPr/>
          </p:nvSpPr>
          <p:spPr>
            <a:xfrm>
              <a:off x="8118448" y="2212114"/>
              <a:ext cx="1171202" cy="1706979"/>
            </a:xfrm>
            <a:custGeom>
              <a:avLst/>
              <a:gdLst/>
              <a:ahLst/>
              <a:cxnLst/>
              <a:rect l="l" t="t" r="r" b="b"/>
              <a:pathLst>
                <a:path w="35448" h="51664" extrusionOk="0">
                  <a:moveTo>
                    <a:pt x="665" y="1"/>
                  </a:moveTo>
                  <a:lnTo>
                    <a:pt x="0" y="51209"/>
                  </a:lnTo>
                  <a:lnTo>
                    <a:pt x="34783" y="51664"/>
                  </a:lnTo>
                  <a:lnTo>
                    <a:pt x="35448" y="455"/>
                  </a:lnTo>
                  <a:lnTo>
                    <a:pt x="6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3"/>
            <p:cNvSpPr/>
            <p:nvPr/>
          </p:nvSpPr>
          <p:spPr>
            <a:xfrm>
              <a:off x="8296335" y="2506798"/>
              <a:ext cx="517572" cy="8095"/>
            </a:xfrm>
            <a:custGeom>
              <a:avLst/>
              <a:gdLst/>
              <a:ahLst/>
              <a:cxnLst/>
              <a:rect l="l" t="t" r="r" b="b"/>
              <a:pathLst>
                <a:path w="15665" h="245" extrusionOk="0">
                  <a:moveTo>
                    <a:pt x="1068" y="0"/>
                  </a:moveTo>
                  <a:cubicBezTo>
                    <a:pt x="389" y="0"/>
                    <a:pt x="0" y="6"/>
                    <a:pt x="0" y="17"/>
                  </a:cubicBezTo>
                  <a:cubicBezTo>
                    <a:pt x="0" y="65"/>
                    <a:pt x="3503" y="130"/>
                    <a:pt x="7832" y="195"/>
                  </a:cubicBezTo>
                  <a:cubicBezTo>
                    <a:pt x="10628" y="226"/>
                    <a:pt x="13079" y="244"/>
                    <a:pt x="14465" y="244"/>
                  </a:cubicBezTo>
                  <a:cubicBezTo>
                    <a:pt x="15225" y="244"/>
                    <a:pt x="15664" y="239"/>
                    <a:pt x="15664" y="227"/>
                  </a:cubicBezTo>
                  <a:cubicBezTo>
                    <a:pt x="15664" y="195"/>
                    <a:pt x="12162" y="114"/>
                    <a:pt x="7832" y="65"/>
                  </a:cubicBezTo>
                  <a:cubicBezTo>
                    <a:pt x="4946" y="22"/>
                    <a:pt x="2427" y="0"/>
                    <a:pt x="10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3"/>
            <p:cNvSpPr/>
            <p:nvPr/>
          </p:nvSpPr>
          <p:spPr>
            <a:xfrm>
              <a:off x="8294716" y="2629145"/>
              <a:ext cx="858313" cy="11960"/>
            </a:xfrm>
            <a:custGeom>
              <a:avLst/>
              <a:gdLst/>
              <a:ahLst/>
              <a:cxnLst/>
              <a:rect l="l" t="t" r="r" b="b"/>
              <a:pathLst>
                <a:path w="25978" h="362" extrusionOk="0">
                  <a:moveTo>
                    <a:pt x="754" y="1"/>
                  </a:moveTo>
                  <a:cubicBezTo>
                    <a:pt x="266" y="1"/>
                    <a:pt x="0" y="4"/>
                    <a:pt x="0" y="11"/>
                  </a:cubicBezTo>
                  <a:cubicBezTo>
                    <a:pt x="0" y="43"/>
                    <a:pt x="5822" y="157"/>
                    <a:pt x="12989" y="254"/>
                  </a:cubicBezTo>
                  <a:cubicBezTo>
                    <a:pt x="18625" y="318"/>
                    <a:pt x="23428" y="361"/>
                    <a:pt x="25224" y="361"/>
                  </a:cubicBezTo>
                  <a:cubicBezTo>
                    <a:pt x="25712" y="361"/>
                    <a:pt x="25978" y="358"/>
                    <a:pt x="25978" y="351"/>
                  </a:cubicBezTo>
                  <a:cubicBezTo>
                    <a:pt x="25978" y="319"/>
                    <a:pt x="20173" y="205"/>
                    <a:pt x="12989" y="108"/>
                  </a:cubicBezTo>
                  <a:cubicBezTo>
                    <a:pt x="7353" y="44"/>
                    <a:pt x="2550" y="1"/>
                    <a:pt x="7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3"/>
            <p:cNvSpPr/>
            <p:nvPr/>
          </p:nvSpPr>
          <p:spPr>
            <a:xfrm>
              <a:off x="8293097" y="2755820"/>
              <a:ext cx="858346" cy="12027"/>
            </a:xfrm>
            <a:custGeom>
              <a:avLst/>
              <a:gdLst/>
              <a:ahLst/>
              <a:cxnLst/>
              <a:rect l="l" t="t" r="r" b="b"/>
              <a:pathLst>
                <a:path w="25979" h="364" extrusionOk="0">
                  <a:moveTo>
                    <a:pt x="1169" y="1"/>
                  </a:moveTo>
                  <a:cubicBezTo>
                    <a:pt x="419" y="1"/>
                    <a:pt x="1" y="7"/>
                    <a:pt x="1" y="20"/>
                  </a:cubicBezTo>
                  <a:cubicBezTo>
                    <a:pt x="1" y="52"/>
                    <a:pt x="5822" y="150"/>
                    <a:pt x="12989" y="247"/>
                  </a:cubicBezTo>
                  <a:cubicBezTo>
                    <a:pt x="18236" y="318"/>
                    <a:pt x="22762" y="363"/>
                    <a:pt x="24810" y="363"/>
                  </a:cubicBezTo>
                  <a:cubicBezTo>
                    <a:pt x="25560" y="363"/>
                    <a:pt x="25978" y="357"/>
                    <a:pt x="25978" y="344"/>
                  </a:cubicBezTo>
                  <a:cubicBezTo>
                    <a:pt x="25978" y="312"/>
                    <a:pt x="20173" y="214"/>
                    <a:pt x="12989" y="117"/>
                  </a:cubicBezTo>
                  <a:cubicBezTo>
                    <a:pt x="7743" y="46"/>
                    <a:pt x="3217" y="1"/>
                    <a:pt x="116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3"/>
            <p:cNvSpPr/>
            <p:nvPr/>
          </p:nvSpPr>
          <p:spPr>
            <a:xfrm>
              <a:off x="8291511" y="2882496"/>
              <a:ext cx="858313" cy="12027"/>
            </a:xfrm>
            <a:custGeom>
              <a:avLst/>
              <a:gdLst/>
              <a:ahLst/>
              <a:cxnLst/>
              <a:rect l="l" t="t" r="r" b="b"/>
              <a:pathLst>
                <a:path w="25978" h="364" extrusionOk="0">
                  <a:moveTo>
                    <a:pt x="1022" y="1"/>
                  </a:moveTo>
                  <a:cubicBezTo>
                    <a:pt x="364" y="1"/>
                    <a:pt x="0" y="5"/>
                    <a:pt x="0" y="13"/>
                  </a:cubicBezTo>
                  <a:cubicBezTo>
                    <a:pt x="0" y="45"/>
                    <a:pt x="5821" y="159"/>
                    <a:pt x="12989" y="240"/>
                  </a:cubicBezTo>
                  <a:cubicBezTo>
                    <a:pt x="18660" y="317"/>
                    <a:pt x="23489" y="363"/>
                    <a:pt x="25257" y="363"/>
                  </a:cubicBezTo>
                  <a:cubicBezTo>
                    <a:pt x="25724" y="363"/>
                    <a:pt x="25977" y="360"/>
                    <a:pt x="25977" y="353"/>
                  </a:cubicBezTo>
                  <a:cubicBezTo>
                    <a:pt x="25977" y="305"/>
                    <a:pt x="20172" y="207"/>
                    <a:pt x="12989" y="110"/>
                  </a:cubicBezTo>
                  <a:cubicBezTo>
                    <a:pt x="7613" y="37"/>
                    <a:pt x="2995" y="1"/>
                    <a:pt x="102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3"/>
            <p:cNvSpPr/>
            <p:nvPr/>
          </p:nvSpPr>
          <p:spPr>
            <a:xfrm>
              <a:off x="8289892" y="3009006"/>
              <a:ext cx="858313" cy="12027"/>
            </a:xfrm>
            <a:custGeom>
              <a:avLst/>
              <a:gdLst/>
              <a:ahLst/>
              <a:cxnLst/>
              <a:rect l="l" t="t" r="r" b="b"/>
              <a:pathLst>
                <a:path w="25978" h="364" extrusionOk="0">
                  <a:moveTo>
                    <a:pt x="754" y="0"/>
                  </a:moveTo>
                  <a:cubicBezTo>
                    <a:pt x="266" y="0"/>
                    <a:pt x="0" y="4"/>
                    <a:pt x="0" y="11"/>
                  </a:cubicBezTo>
                  <a:cubicBezTo>
                    <a:pt x="0" y="59"/>
                    <a:pt x="5822" y="156"/>
                    <a:pt x="12989" y="254"/>
                  </a:cubicBezTo>
                  <a:cubicBezTo>
                    <a:pt x="18365" y="327"/>
                    <a:pt x="22983" y="363"/>
                    <a:pt x="24956" y="363"/>
                  </a:cubicBezTo>
                  <a:cubicBezTo>
                    <a:pt x="25614" y="363"/>
                    <a:pt x="25978" y="359"/>
                    <a:pt x="25978" y="351"/>
                  </a:cubicBezTo>
                  <a:cubicBezTo>
                    <a:pt x="25978" y="319"/>
                    <a:pt x="20173" y="205"/>
                    <a:pt x="12989" y="108"/>
                  </a:cubicBezTo>
                  <a:cubicBezTo>
                    <a:pt x="7353" y="44"/>
                    <a:pt x="2550" y="0"/>
                    <a:pt x="75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3"/>
            <p:cNvSpPr/>
            <p:nvPr/>
          </p:nvSpPr>
          <p:spPr>
            <a:xfrm>
              <a:off x="8290949" y="3157884"/>
              <a:ext cx="858346" cy="12027"/>
            </a:xfrm>
            <a:custGeom>
              <a:avLst/>
              <a:gdLst/>
              <a:ahLst/>
              <a:cxnLst/>
              <a:rect l="l" t="t" r="r" b="b"/>
              <a:pathLst>
                <a:path w="25979" h="364" extrusionOk="0">
                  <a:moveTo>
                    <a:pt x="1036" y="0"/>
                  </a:moveTo>
                  <a:cubicBezTo>
                    <a:pt x="380" y="0"/>
                    <a:pt x="17" y="4"/>
                    <a:pt x="17" y="12"/>
                  </a:cubicBezTo>
                  <a:cubicBezTo>
                    <a:pt x="1" y="45"/>
                    <a:pt x="5822" y="158"/>
                    <a:pt x="12990" y="256"/>
                  </a:cubicBezTo>
                  <a:cubicBezTo>
                    <a:pt x="18638" y="319"/>
                    <a:pt x="23434" y="363"/>
                    <a:pt x="25226" y="363"/>
                  </a:cubicBezTo>
                  <a:cubicBezTo>
                    <a:pt x="25713" y="363"/>
                    <a:pt x="25978" y="360"/>
                    <a:pt x="25978" y="353"/>
                  </a:cubicBezTo>
                  <a:cubicBezTo>
                    <a:pt x="25978" y="304"/>
                    <a:pt x="20173" y="207"/>
                    <a:pt x="13006" y="110"/>
                  </a:cubicBezTo>
                  <a:cubicBezTo>
                    <a:pt x="7618" y="37"/>
                    <a:pt x="3006" y="0"/>
                    <a:pt x="10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3"/>
            <p:cNvSpPr/>
            <p:nvPr/>
          </p:nvSpPr>
          <p:spPr>
            <a:xfrm>
              <a:off x="8289363" y="3284394"/>
              <a:ext cx="858313" cy="12027"/>
            </a:xfrm>
            <a:custGeom>
              <a:avLst/>
              <a:gdLst/>
              <a:ahLst/>
              <a:cxnLst/>
              <a:rect l="l" t="t" r="r" b="b"/>
              <a:pathLst>
                <a:path w="25978" h="364" extrusionOk="0">
                  <a:moveTo>
                    <a:pt x="720" y="0"/>
                  </a:moveTo>
                  <a:cubicBezTo>
                    <a:pt x="254" y="0"/>
                    <a:pt x="0" y="4"/>
                    <a:pt x="0" y="10"/>
                  </a:cubicBezTo>
                  <a:cubicBezTo>
                    <a:pt x="0" y="59"/>
                    <a:pt x="5822" y="156"/>
                    <a:pt x="12989" y="254"/>
                  </a:cubicBezTo>
                  <a:cubicBezTo>
                    <a:pt x="18377" y="327"/>
                    <a:pt x="22989" y="363"/>
                    <a:pt x="24958" y="363"/>
                  </a:cubicBezTo>
                  <a:cubicBezTo>
                    <a:pt x="25615" y="363"/>
                    <a:pt x="25978" y="359"/>
                    <a:pt x="25978" y="351"/>
                  </a:cubicBezTo>
                  <a:cubicBezTo>
                    <a:pt x="25978" y="318"/>
                    <a:pt x="20172" y="205"/>
                    <a:pt x="12989" y="124"/>
                  </a:cubicBezTo>
                  <a:cubicBezTo>
                    <a:pt x="7318" y="47"/>
                    <a:pt x="2489" y="0"/>
                    <a:pt x="7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3"/>
            <p:cNvSpPr/>
            <p:nvPr/>
          </p:nvSpPr>
          <p:spPr>
            <a:xfrm>
              <a:off x="8287744" y="3411070"/>
              <a:ext cx="858313" cy="11994"/>
            </a:xfrm>
            <a:custGeom>
              <a:avLst/>
              <a:gdLst/>
              <a:ahLst/>
              <a:cxnLst/>
              <a:rect l="l" t="t" r="r" b="b"/>
              <a:pathLst>
                <a:path w="25978" h="363" extrusionOk="0">
                  <a:moveTo>
                    <a:pt x="1168" y="0"/>
                  </a:moveTo>
                  <a:cubicBezTo>
                    <a:pt x="419" y="0"/>
                    <a:pt x="1" y="6"/>
                    <a:pt x="1" y="19"/>
                  </a:cubicBezTo>
                  <a:cubicBezTo>
                    <a:pt x="1" y="52"/>
                    <a:pt x="5822" y="165"/>
                    <a:pt x="12989" y="246"/>
                  </a:cubicBezTo>
                  <a:cubicBezTo>
                    <a:pt x="18248" y="318"/>
                    <a:pt x="22768" y="363"/>
                    <a:pt x="24813" y="363"/>
                  </a:cubicBezTo>
                  <a:cubicBezTo>
                    <a:pt x="25561" y="363"/>
                    <a:pt x="25978" y="357"/>
                    <a:pt x="25978" y="344"/>
                  </a:cubicBezTo>
                  <a:cubicBezTo>
                    <a:pt x="25978" y="311"/>
                    <a:pt x="20173" y="214"/>
                    <a:pt x="12989" y="117"/>
                  </a:cubicBezTo>
                  <a:cubicBezTo>
                    <a:pt x="7742" y="45"/>
                    <a:pt x="3217" y="0"/>
                    <a:pt x="116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3"/>
            <p:cNvSpPr/>
            <p:nvPr/>
          </p:nvSpPr>
          <p:spPr>
            <a:xfrm>
              <a:off x="8286126" y="3537811"/>
              <a:ext cx="858346" cy="11927"/>
            </a:xfrm>
            <a:custGeom>
              <a:avLst/>
              <a:gdLst/>
              <a:ahLst/>
              <a:cxnLst/>
              <a:rect l="l" t="t" r="r" b="b"/>
              <a:pathLst>
                <a:path w="25979" h="361" extrusionOk="0">
                  <a:moveTo>
                    <a:pt x="755" y="0"/>
                  </a:moveTo>
                  <a:cubicBezTo>
                    <a:pt x="267" y="0"/>
                    <a:pt x="1" y="3"/>
                    <a:pt x="1" y="10"/>
                  </a:cubicBezTo>
                  <a:cubicBezTo>
                    <a:pt x="1" y="43"/>
                    <a:pt x="5822" y="156"/>
                    <a:pt x="12990" y="254"/>
                  </a:cubicBezTo>
                  <a:cubicBezTo>
                    <a:pt x="18625" y="317"/>
                    <a:pt x="23429" y="361"/>
                    <a:pt x="25224" y="361"/>
                  </a:cubicBezTo>
                  <a:cubicBezTo>
                    <a:pt x="25712" y="361"/>
                    <a:pt x="25978" y="358"/>
                    <a:pt x="25978" y="351"/>
                  </a:cubicBezTo>
                  <a:cubicBezTo>
                    <a:pt x="25978" y="318"/>
                    <a:pt x="20173" y="205"/>
                    <a:pt x="12990" y="108"/>
                  </a:cubicBezTo>
                  <a:cubicBezTo>
                    <a:pt x="7354" y="44"/>
                    <a:pt x="2550" y="0"/>
                    <a:pt x="7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23"/>
          <p:cNvGrpSpPr/>
          <p:nvPr/>
        </p:nvGrpSpPr>
        <p:grpSpPr>
          <a:xfrm>
            <a:off x="6409916" y="1908344"/>
            <a:ext cx="1531767" cy="2249694"/>
            <a:chOff x="6409916" y="1908344"/>
            <a:chExt cx="1531767" cy="2249694"/>
          </a:xfrm>
        </p:grpSpPr>
        <p:sp>
          <p:nvSpPr>
            <p:cNvPr id="671" name="Google Shape;671;p23"/>
            <p:cNvSpPr/>
            <p:nvPr/>
          </p:nvSpPr>
          <p:spPr>
            <a:xfrm>
              <a:off x="6409916" y="1908344"/>
              <a:ext cx="1531767" cy="2249694"/>
            </a:xfrm>
            <a:custGeom>
              <a:avLst/>
              <a:gdLst/>
              <a:ahLst/>
              <a:cxnLst/>
              <a:rect l="l" t="t" r="r" b="b"/>
              <a:pathLst>
                <a:path w="46361" h="68090" extrusionOk="0">
                  <a:moveTo>
                    <a:pt x="46133" y="1"/>
                  </a:moveTo>
                  <a:lnTo>
                    <a:pt x="0" y="163"/>
                  </a:lnTo>
                  <a:lnTo>
                    <a:pt x="227" y="68090"/>
                  </a:lnTo>
                  <a:lnTo>
                    <a:pt x="46360" y="67927"/>
                  </a:lnTo>
                  <a:lnTo>
                    <a:pt x="4613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3"/>
            <p:cNvSpPr/>
            <p:nvPr/>
          </p:nvSpPr>
          <p:spPr>
            <a:xfrm>
              <a:off x="6623123" y="2297655"/>
              <a:ext cx="686373" cy="6311"/>
            </a:xfrm>
            <a:custGeom>
              <a:avLst/>
              <a:gdLst/>
              <a:ahLst/>
              <a:cxnLst/>
              <a:rect l="l" t="t" r="r" b="b"/>
              <a:pathLst>
                <a:path w="20774" h="191" extrusionOk="0">
                  <a:moveTo>
                    <a:pt x="14425" y="0"/>
                  </a:moveTo>
                  <a:cubicBezTo>
                    <a:pt x="13181" y="0"/>
                    <a:pt x="11814" y="2"/>
                    <a:pt x="10379" y="6"/>
                  </a:cubicBezTo>
                  <a:cubicBezTo>
                    <a:pt x="4655" y="23"/>
                    <a:pt x="1" y="71"/>
                    <a:pt x="1" y="136"/>
                  </a:cubicBezTo>
                  <a:cubicBezTo>
                    <a:pt x="1" y="173"/>
                    <a:pt x="2619" y="191"/>
                    <a:pt x="6343" y="191"/>
                  </a:cubicBezTo>
                  <a:cubicBezTo>
                    <a:pt x="7584" y="191"/>
                    <a:pt x="8948" y="189"/>
                    <a:pt x="10379" y="185"/>
                  </a:cubicBezTo>
                  <a:cubicBezTo>
                    <a:pt x="16119" y="168"/>
                    <a:pt x="20773" y="104"/>
                    <a:pt x="20773" y="55"/>
                  </a:cubicBezTo>
                  <a:cubicBezTo>
                    <a:pt x="20773" y="18"/>
                    <a:pt x="18155" y="0"/>
                    <a:pt x="1442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3"/>
            <p:cNvSpPr/>
            <p:nvPr/>
          </p:nvSpPr>
          <p:spPr>
            <a:xfrm>
              <a:off x="6623685" y="2458361"/>
              <a:ext cx="1138525" cy="6872"/>
            </a:xfrm>
            <a:custGeom>
              <a:avLst/>
              <a:gdLst/>
              <a:ahLst/>
              <a:cxnLst/>
              <a:rect l="l" t="t" r="r" b="b"/>
              <a:pathLst>
                <a:path w="34459" h="208" extrusionOk="0">
                  <a:moveTo>
                    <a:pt x="28428" y="1"/>
                  </a:moveTo>
                  <a:cubicBezTo>
                    <a:pt x="25414" y="1"/>
                    <a:pt x="21500" y="9"/>
                    <a:pt x="17221" y="23"/>
                  </a:cubicBezTo>
                  <a:cubicBezTo>
                    <a:pt x="7703" y="39"/>
                    <a:pt x="0" y="104"/>
                    <a:pt x="0" y="169"/>
                  </a:cubicBezTo>
                  <a:cubicBezTo>
                    <a:pt x="0" y="196"/>
                    <a:pt x="2334" y="208"/>
                    <a:pt x="6021" y="208"/>
                  </a:cubicBezTo>
                  <a:cubicBezTo>
                    <a:pt x="9031" y="208"/>
                    <a:pt x="12943" y="200"/>
                    <a:pt x="17221" y="185"/>
                  </a:cubicBezTo>
                  <a:cubicBezTo>
                    <a:pt x="26740" y="169"/>
                    <a:pt x="34458" y="88"/>
                    <a:pt x="34458" y="39"/>
                  </a:cubicBezTo>
                  <a:cubicBezTo>
                    <a:pt x="34458" y="13"/>
                    <a:pt x="32119" y="1"/>
                    <a:pt x="2842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3"/>
            <p:cNvSpPr/>
            <p:nvPr/>
          </p:nvSpPr>
          <p:spPr>
            <a:xfrm>
              <a:off x="6624214" y="2626237"/>
              <a:ext cx="1138525" cy="7038"/>
            </a:xfrm>
            <a:custGeom>
              <a:avLst/>
              <a:gdLst/>
              <a:ahLst/>
              <a:cxnLst/>
              <a:rect l="l" t="t" r="r" b="b"/>
              <a:pathLst>
                <a:path w="34459" h="213" extrusionOk="0">
                  <a:moveTo>
                    <a:pt x="26396" y="1"/>
                  </a:moveTo>
                  <a:cubicBezTo>
                    <a:pt x="23739" y="1"/>
                    <a:pt x="20593" y="6"/>
                    <a:pt x="17221" y="18"/>
                  </a:cubicBezTo>
                  <a:cubicBezTo>
                    <a:pt x="7703" y="50"/>
                    <a:pt x="0" y="115"/>
                    <a:pt x="0" y="164"/>
                  </a:cubicBezTo>
                  <a:cubicBezTo>
                    <a:pt x="0" y="195"/>
                    <a:pt x="3219" y="213"/>
                    <a:pt x="8058" y="213"/>
                  </a:cubicBezTo>
                  <a:cubicBezTo>
                    <a:pt x="10713" y="213"/>
                    <a:pt x="13855" y="208"/>
                    <a:pt x="17221" y="196"/>
                  </a:cubicBezTo>
                  <a:cubicBezTo>
                    <a:pt x="26740" y="164"/>
                    <a:pt x="34458" y="99"/>
                    <a:pt x="34458" y="50"/>
                  </a:cubicBezTo>
                  <a:cubicBezTo>
                    <a:pt x="34458" y="19"/>
                    <a:pt x="31240" y="1"/>
                    <a:pt x="2639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3"/>
            <p:cNvSpPr/>
            <p:nvPr/>
          </p:nvSpPr>
          <p:spPr>
            <a:xfrm>
              <a:off x="6624742" y="2794477"/>
              <a:ext cx="1138525" cy="7038"/>
            </a:xfrm>
            <a:custGeom>
              <a:avLst/>
              <a:gdLst/>
              <a:ahLst/>
              <a:cxnLst/>
              <a:rect l="l" t="t" r="r" b="b"/>
              <a:pathLst>
                <a:path w="34459" h="213" extrusionOk="0">
                  <a:moveTo>
                    <a:pt x="26397" y="0"/>
                  </a:moveTo>
                  <a:cubicBezTo>
                    <a:pt x="23739" y="0"/>
                    <a:pt x="20593" y="6"/>
                    <a:pt x="17221" y="17"/>
                  </a:cubicBezTo>
                  <a:cubicBezTo>
                    <a:pt x="7719" y="50"/>
                    <a:pt x="1" y="115"/>
                    <a:pt x="1" y="163"/>
                  </a:cubicBezTo>
                  <a:cubicBezTo>
                    <a:pt x="1" y="195"/>
                    <a:pt x="3219" y="213"/>
                    <a:pt x="8063" y="213"/>
                  </a:cubicBezTo>
                  <a:cubicBezTo>
                    <a:pt x="10720" y="213"/>
                    <a:pt x="13866" y="207"/>
                    <a:pt x="17238" y="196"/>
                  </a:cubicBezTo>
                  <a:cubicBezTo>
                    <a:pt x="26740" y="163"/>
                    <a:pt x="34459" y="98"/>
                    <a:pt x="34459" y="50"/>
                  </a:cubicBezTo>
                  <a:cubicBezTo>
                    <a:pt x="34459" y="18"/>
                    <a:pt x="31240" y="0"/>
                    <a:pt x="2639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3"/>
            <p:cNvSpPr/>
            <p:nvPr/>
          </p:nvSpPr>
          <p:spPr>
            <a:xfrm>
              <a:off x="6625271" y="2962155"/>
              <a:ext cx="1138525" cy="7071"/>
            </a:xfrm>
            <a:custGeom>
              <a:avLst/>
              <a:gdLst/>
              <a:ahLst/>
              <a:cxnLst/>
              <a:rect l="l" t="t" r="r" b="b"/>
              <a:pathLst>
                <a:path w="34459" h="214" extrusionOk="0">
                  <a:moveTo>
                    <a:pt x="26397" y="1"/>
                  </a:moveTo>
                  <a:cubicBezTo>
                    <a:pt x="23740" y="1"/>
                    <a:pt x="20594" y="6"/>
                    <a:pt x="17222" y="18"/>
                  </a:cubicBezTo>
                  <a:cubicBezTo>
                    <a:pt x="7719" y="50"/>
                    <a:pt x="1" y="115"/>
                    <a:pt x="1" y="164"/>
                  </a:cubicBezTo>
                  <a:cubicBezTo>
                    <a:pt x="1" y="195"/>
                    <a:pt x="3219" y="213"/>
                    <a:pt x="8063" y="213"/>
                  </a:cubicBezTo>
                  <a:cubicBezTo>
                    <a:pt x="10720" y="213"/>
                    <a:pt x="13866" y="208"/>
                    <a:pt x="17238" y="196"/>
                  </a:cubicBezTo>
                  <a:cubicBezTo>
                    <a:pt x="26740" y="164"/>
                    <a:pt x="34459" y="99"/>
                    <a:pt x="34459" y="50"/>
                  </a:cubicBezTo>
                  <a:cubicBezTo>
                    <a:pt x="34459" y="19"/>
                    <a:pt x="31240" y="1"/>
                    <a:pt x="2639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3"/>
            <p:cNvSpPr/>
            <p:nvPr/>
          </p:nvSpPr>
          <p:spPr>
            <a:xfrm>
              <a:off x="6630095" y="3159338"/>
              <a:ext cx="1138525" cy="7038"/>
            </a:xfrm>
            <a:custGeom>
              <a:avLst/>
              <a:gdLst/>
              <a:ahLst/>
              <a:cxnLst/>
              <a:rect l="l" t="t" r="r" b="b"/>
              <a:pathLst>
                <a:path w="34459" h="213" extrusionOk="0">
                  <a:moveTo>
                    <a:pt x="26408" y="0"/>
                  </a:moveTo>
                  <a:cubicBezTo>
                    <a:pt x="23754" y="0"/>
                    <a:pt x="20610" y="6"/>
                    <a:pt x="17238" y="17"/>
                  </a:cubicBezTo>
                  <a:cubicBezTo>
                    <a:pt x="7719" y="50"/>
                    <a:pt x="1" y="114"/>
                    <a:pt x="1" y="163"/>
                  </a:cubicBezTo>
                  <a:cubicBezTo>
                    <a:pt x="1" y="194"/>
                    <a:pt x="3219" y="212"/>
                    <a:pt x="8063" y="212"/>
                  </a:cubicBezTo>
                  <a:cubicBezTo>
                    <a:pt x="10720" y="212"/>
                    <a:pt x="13866" y="207"/>
                    <a:pt x="17238" y="195"/>
                  </a:cubicBezTo>
                  <a:cubicBezTo>
                    <a:pt x="26756" y="163"/>
                    <a:pt x="34459" y="98"/>
                    <a:pt x="34459" y="50"/>
                  </a:cubicBezTo>
                  <a:cubicBezTo>
                    <a:pt x="34459" y="18"/>
                    <a:pt x="31247" y="0"/>
                    <a:pt x="264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3"/>
            <p:cNvSpPr/>
            <p:nvPr/>
          </p:nvSpPr>
          <p:spPr>
            <a:xfrm>
              <a:off x="6630623" y="3327544"/>
              <a:ext cx="1138525" cy="7071"/>
            </a:xfrm>
            <a:custGeom>
              <a:avLst/>
              <a:gdLst/>
              <a:ahLst/>
              <a:cxnLst/>
              <a:rect l="l" t="t" r="r" b="b"/>
              <a:pathLst>
                <a:path w="34459" h="214" extrusionOk="0">
                  <a:moveTo>
                    <a:pt x="26408" y="1"/>
                  </a:moveTo>
                  <a:cubicBezTo>
                    <a:pt x="23754" y="1"/>
                    <a:pt x="20610" y="6"/>
                    <a:pt x="17238" y="18"/>
                  </a:cubicBezTo>
                  <a:cubicBezTo>
                    <a:pt x="7720" y="50"/>
                    <a:pt x="1" y="115"/>
                    <a:pt x="1" y="164"/>
                  </a:cubicBezTo>
                  <a:cubicBezTo>
                    <a:pt x="1" y="195"/>
                    <a:pt x="3220" y="213"/>
                    <a:pt x="8063" y="213"/>
                  </a:cubicBezTo>
                  <a:cubicBezTo>
                    <a:pt x="10720" y="213"/>
                    <a:pt x="13866" y="208"/>
                    <a:pt x="17238" y="196"/>
                  </a:cubicBezTo>
                  <a:cubicBezTo>
                    <a:pt x="26757" y="164"/>
                    <a:pt x="34459" y="99"/>
                    <a:pt x="34459" y="50"/>
                  </a:cubicBezTo>
                  <a:cubicBezTo>
                    <a:pt x="34459" y="19"/>
                    <a:pt x="31247" y="1"/>
                    <a:pt x="264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3"/>
            <p:cNvSpPr/>
            <p:nvPr/>
          </p:nvSpPr>
          <p:spPr>
            <a:xfrm>
              <a:off x="6631185" y="3495487"/>
              <a:ext cx="1138525" cy="7004"/>
            </a:xfrm>
            <a:custGeom>
              <a:avLst/>
              <a:gdLst/>
              <a:ahLst/>
              <a:cxnLst/>
              <a:rect l="l" t="t" r="r" b="b"/>
              <a:pathLst>
                <a:path w="34459" h="212" extrusionOk="0">
                  <a:moveTo>
                    <a:pt x="26671" y="1"/>
                  </a:moveTo>
                  <a:cubicBezTo>
                    <a:pt x="23962" y="1"/>
                    <a:pt x="20721" y="4"/>
                    <a:pt x="17237" y="10"/>
                  </a:cubicBezTo>
                  <a:cubicBezTo>
                    <a:pt x="7719" y="43"/>
                    <a:pt x="0" y="108"/>
                    <a:pt x="0" y="172"/>
                  </a:cubicBezTo>
                  <a:cubicBezTo>
                    <a:pt x="0" y="199"/>
                    <a:pt x="2339" y="211"/>
                    <a:pt x="6030" y="211"/>
                  </a:cubicBezTo>
                  <a:cubicBezTo>
                    <a:pt x="9044" y="211"/>
                    <a:pt x="12959" y="203"/>
                    <a:pt x="17237" y="189"/>
                  </a:cubicBezTo>
                  <a:cubicBezTo>
                    <a:pt x="26756" y="156"/>
                    <a:pt x="34458" y="91"/>
                    <a:pt x="34458" y="43"/>
                  </a:cubicBezTo>
                  <a:cubicBezTo>
                    <a:pt x="34458" y="12"/>
                    <a:pt x="31362" y="1"/>
                    <a:pt x="2667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3"/>
            <p:cNvSpPr/>
            <p:nvPr/>
          </p:nvSpPr>
          <p:spPr>
            <a:xfrm>
              <a:off x="6631714" y="3663495"/>
              <a:ext cx="1139054" cy="7038"/>
            </a:xfrm>
            <a:custGeom>
              <a:avLst/>
              <a:gdLst/>
              <a:ahLst/>
              <a:cxnLst/>
              <a:rect l="l" t="t" r="r" b="b"/>
              <a:pathLst>
                <a:path w="34475" h="213" extrusionOk="0">
                  <a:moveTo>
                    <a:pt x="26408" y="0"/>
                  </a:moveTo>
                  <a:cubicBezTo>
                    <a:pt x="23753" y="0"/>
                    <a:pt x="20609" y="5"/>
                    <a:pt x="17238" y="17"/>
                  </a:cubicBezTo>
                  <a:cubicBezTo>
                    <a:pt x="7719" y="49"/>
                    <a:pt x="0" y="114"/>
                    <a:pt x="0" y="163"/>
                  </a:cubicBezTo>
                  <a:cubicBezTo>
                    <a:pt x="0" y="194"/>
                    <a:pt x="3219" y="212"/>
                    <a:pt x="8062" y="212"/>
                  </a:cubicBezTo>
                  <a:cubicBezTo>
                    <a:pt x="10720" y="212"/>
                    <a:pt x="13866" y="207"/>
                    <a:pt x="17238" y="195"/>
                  </a:cubicBezTo>
                  <a:cubicBezTo>
                    <a:pt x="26756" y="163"/>
                    <a:pt x="34475" y="98"/>
                    <a:pt x="34475" y="49"/>
                  </a:cubicBezTo>
                  <a:lnTo>
                    <a:pt x="34458" y="49"/>
                  </a:lnTo>
                  <a:cubicBezTo>
                    <a:pt x="34458" y="18"/>
                    <a:pt x="31247" y="0"/>
                    <a:pt x="264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514425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681"/>
        <p:cNvGrpSpPr/>
        <p:nvPr/>
      </p:nvGrpSpPr>
      <p:grpSpPr>
        <a:xfrm>
          <a:off x="0" y="0"/>
          <a:ext cx="0" cy="0"/>
          <a:chOff x="0" y="0"/>
          <a:chExt cx="0" cy="0"/>
        </a:xfrm>
      </p:grpSpPr>
      <p:sp>
        <p:nvSpPr>
          <p:cNvPr id="682" name="Google Shape;682;p24"/>
          <p:cNvSpPr txBox="1">
            <a:spLocks noGrp="1"/>
          </p:cNvSpPr>
          <p:nvPr>
            <p:ph type="title"/>
          </p:nvPr>
        </p:nvSpPr>
        <p:spPr>
          <a:xfrm>
            <a:off x="4572000" y="541350"/>
            <a:ext cx="3852000" cy="40608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extLst>
      <p:ext uri="{BB962C8B-B14F-4D97-AF65-F5344CB8AC3E}">
        <p14:creationId xmlns:p14="http://schemas.microsoft.com/office/powerpoint/2010/main" val="22014414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Four columns 2">
  <p:cSld name="Four columns 2">
    <p:spTree>
      <p:nvGrpSpPr>
        <p:cNvPr id="1" name="Shape 683"/>
        <p:cNvGrpSpPr/>
        <p:nvPr/>
      </p:nvGrpSpPr>
      <p:grpSpPr>
        <a:xfrm>
          <a:off x="0" y="0"/>
          <a:ext cx="0" cy="0"/>
          <a:chOff x="0" y="0"/>
          <a:chExt cx="0" cy="0"/>
        </a:xfrm>
      </p:grpSpPr>
      <p:sp>
        <p:nvSpPr>
          <p:cNvPr id="684" name="Google Shape;684;p25"/>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25"/>
          <p:cNvGrpSpPr/>
          <p:nvPr/>
        </p:nvGrpSpPr>
        <p:grpSpPr>
          <a:xfrm>
            <a:off x="6510149" y="1965913"/>
            <a:ext cx="2172605" cy="2709763"/>
            <a:chOff x="6510149" y="1949738"/>
            <a:chExt cx="2172605" cy="2709763"/>
          </a:xfrm>
        </p:grpSpPr>
        <p:sp>
          <p:nvSpPr>
            <p:cNvPr id="686" name="Google Shape;686;p25"/>
            <p:cNvSpPr/>
            <p:nvPr/>
          </p:nvSpPr>
          <p:spPr>
            <a:xfrm>
              <a:off x="6510149" y="4267946"/>
              <a:ext cx="120540" cy="388831"/>
            </a:xfrm>
            <a:custGeom>
              <a:avLst/>
              <a:gdLst/>
              <a:ahLst/>
              <a:cxnLst/>
              <a:rect l="l" t="t" r="r" b="b"/>
              <a:pathLst>
                <a:path w="3761" h="12132" extrusionOk="0">
                  <a:moveTo>
                    <a:pt x="3760" y="1"/>
                  </a:moveTo>
                  <a:lnTo>
                    <a:pt x="1" y="135"/>
                  </a:lnTo>
                  <a:lnTo>
                    <a:pt x="1" y="12131"/>
                  </a:lnTo>
                  <a:lnTo>
                    <a:pt x="1605" y="12131"/>
                  </a:lnTo>
                  <a:lnTo>
                    <a:pt x="376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7592958" y="2586860"/>
              <a:ext cx="93201" cy="30960"/>
            </a:xfrm>
            <a:custGeom>
              <a:avLst/>
              <a:gdLst/>
              <a:ahLst/>
              <a:cxnLst/>
              <a:rect l="l" t="t" r="r" b="b"/>
              <a:pathLst>
                <a:path w="2908" h="966" extrusionOk="0">
                  <a:moveTo>
                    <a:pt x="2875" y="1"/>
                  </a:moveTo>
                  <a:cubicBezTo>
                    <a:pt x="2771" y="1"/>
                    <a:pt x="2159" y="176"/>
                    <a:pt x="1421" y="423"/>
                  </a:cubicBezTo>
                  <a:cubicBezTo>
                    <a:pt x="635" y="690"/>
                    <a:pt x="0" y="924"/>
                    <a:pt x="0" y="957"/>
                  </a:cubicBezTo>
                  <a:cubicBezTo>
                    <a:pt x="2" y="963"/>
                    <a:pt x="12" y="966"/>
                    <a:pt x="29" y="966"/>
                  </a:cubicBezTo>
                  <a:cubicBezTo>
                    <a:pt x="164" y="966"/>
                    <a:pt x="758" y="794"/>
                    <a:pt x="1471" y="556"/>
                  </a:cubicBezTo>
                  <a:cubicBezTo>
                    <a:pt x="2273" y="289"/>
                    <a:pt x="2908" y="38"/>
                    <a:pt x="2891" y="5"/>
                  </a:cubicBezTo>
                  <a:cubicBezTo>
                    <a:pt x="2890" y="2"/>
                    <a:pt x="2884" y="1"/>
                    <a:pt x="287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6977662" y="4267946"/>
              <a:ext cx="119963" cy="388831"/>
            </a:xfrm>
            <a:custGeom>
              <a:avLst/>
              <a:gdLst/>
              <a:ahLst/>
              <a:cxnLst/>
              <a:rect l="l" t="t" r="r" b="b"/>
              <a:pathLst>
                <a:path w="3743" h="12132" extrusionOk="0">
                  <a:moveTo>
                    <a:pt x="3743" y="1"/>
                  </a:moveTo>
                  <a:lnTo>
                    <a:pt x="0" y="135"/>
                  </a:lnTo>
                  <a:lnTo>
                    <a:pt x="0" y="12131"/>
                  </a:lnTo>
                  <a:lnTo>
                    <a:pt x="1604" y="12131"/>
                  </a:lnTo>
                  <a:lnTo>
                    <a:pt x="374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5"/>
            <p:cNvSpPr/>
            <p:nvPr/>
          </p:nvSpPr>
          <p:spPr>
            <a:xfrm>
              <a:off x="7441394" y="4267946"/>
              <a:ext cx="120540" cy="388831"/>
            </a:xfrm>
            <a:custGeom>
              <a:avLst/>
              <a:gdLst/>
              <a:ahLst/>
              <a:cxnLst/>
              <a:rect l="l" t="t" r="r" b="b"/>
              <a:pathLst>
                <a:path w="3761" h="12132" extrusionOk="0">
                  <a:moveTo>
                    <a:pt x="1" y="1"/>
                  </a:moveTo>
                  <a:lnTo>
                    <a:pt x="2156" y="12131"/>
                  </a:lnTo>
                  <a:lnTo>
                    <a:pt x="3760" y="12131"/>
                  </a:lnTo>
                  <a:lnTo>
                    <a:pt x="3760" y="135"/>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5"/>
            <p:cNvSpPr/>
            <p:nvPr/>
          </p:nvSpPr>
          <p:spPr>
            <a:xfrm>
              <a:off x="7769682" y="4267946"/>
              <a:ext cx="120508" cy="388831"/>
            </a:xfrm>
            <a:custGeom>
              <a:avLst/>
              <a:gdLst/>
              <a:ahLst/>
              <a:cxnLst/>
              <a:rect l="l" t="t" r="r" b="b"/>
              <a:pathLst>
                <a:path w="3760" h="12132" extrusionOk="0">
                  <a:moveTo>
                    <a:pt x="0" y="1"/>
                  </a:moveTo>
                  <a:lnTo>
                    <a:pt x="2156" y="12131"/>
                  </a:lnTo>
                  <a:lnTo>
                    <a:pt x="3760" y="12131"/>
                  </a:lnTo>
                  <a:lnTo>
                    <a:pt x="3760" y="135"/>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6510149" y="3406827"/>
              <a:ext cx="375979" cy="873907"/>
            </a:xfrm>
            <a:custGeom>
              <a:avLst/>
              <a:gdLst/>
              <a:ahLst/>
              <a:cxnLst/>
              <a:rect l="l" t="t" r="r" b="b"/>
              <a:pathLst>
                <a:path w="11731" h="27267" extrusionOk="0">
                  <a:moveTo>
                    <a:pt x="5548" y="0"/>
                  </a:moveTo>
                  <a:cubicBezTo>
                    <a:pt x="4075" y="0"/>
                    <a:pt x="2636" y="293"/>
                    <a:pt x="1939" y="1271"/>
                  </a:cubicBezTo>
                  <a:cubicBezTo>
                    <a:pt x="184" y="3711"/>
                    <a:pt x="1" y="27170"/>
                    <a:pt x="1" y="27170"/>
                  </a:cubicBezTo>
                  <a:cubicBezTo>
                    <a:pt x="1" y="27170"/>
                    <a:pt x="5028" y="27266"/>
                    <a:pt x="8439" y="27266"/>
                  </a:cubicBezTo>
                  <a:cubicBezTo>
                    <a:pt x="10145" y="27266"/>
                    <a:pt x="11446" y="27242"/>
                    <a:pt x="11513" y="27170"/>
                  </a:cubicBezTo>
                  <a:cubicBezTo>
                    <a:pt x="11730" y="26969"/>
                    <a:pt x="10026" y="653"/>
                    <a:pt x="10026" y="653"/>
                  </a:cubicBezTo>
                  <a:cubicBezTo>
                    <a:pt x="10026" y="653"/>
                    <a:pt x="7748" y="0"/>
                    <a:pt x="554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6804144" y="2531830"/>
              <a:ext cx="1086046" cy="1608718"/>
            </a:xfrm>
            <a:custGeom>
              <a:avLst/>
              <a:gdLst/>
              <a:ahLst/>
              <a:cxnLst/>
              <a:rect l="l" t="t" r="r" b="b"/>
              <a:pathLst>
                <a:path w="33886" h="50194" extrusionOk="0">
                  <a:moveTo>
                    <a:pt x="24423" y="1"/>
                  </a:moveTo>
                  <a:cubicBezTo>
                    <a:pt x="24403" y="1"/>
                    <a:pt x="24382" y="1"/>
                    <a:pt x="24362" y="1"/>
                  </a:cubicBezTo>
                  <a:lnTo>
                    <a:pt x="9424" y="1"/>
                  </a:lnTo>
                  <a:cubicBezTo>
                    <a:pt x="4195" y="1"/>
                    <a:pt x="1" y="4295"/>
                    <a:pt x="118" y="9525"/>
                  </a:cubicBezTo>
                  <a:lnTo>
                    <a:pt x="1070" y="50193"/>
                  </a:lnTo>
                  <a:lnTo>
                    <a:pt x="33568" y="50193"/>
                  </a:lnTo>
                  <a:lnTo>
                    <a:pt x="33836" y="9491"/>
                  </a:lnTo>
                  <a:cubicBezTo>
                    <a:pt x="33885" y="4265"/>
                    <a:pt x="29658" y="1"/>
                    <a:pt x="2442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6572262" y="3855335"/>
              <a:ext cx="1307768" cy="420143"/>
            </a:xfrm>
            <a:custGeom>
              <a:avLst/>
              <a:gdLst/>
              <a:ahLst/>
              <a:cxnLst/>
              <a:rect l="l" t="t" r="r" b="b"/>
              <a:pathLst>
                <a:path w="40804" h="13109" extrusionOk="0">
                  <a:moveTo>
                    <a:pt x="19728" y="0"/>
                  </a:moveTo>
                  <a:cubicBezTo>
                    <a:pt x="13401" y="0"/>
                    <a:pt x="6918" y="126"/>
                    <a:pt x="6918" y="126"/>
                  </a:cubicBezTo>
                  <a:cubicBezTo>
                    <a:pt x="6918" y="126"/>
                    <a:pt x="452" y="377"/>
                    <a:pt x="1" y="8380"/>
                  </a:cubicBezTo>
                  <a:lnTo>
                    <a:pt x="1" y="13109"/>
                  </a:lnTo>
                  <a:lnTo>
                    <a:pt x="40803" y="13109"/>
                  </a:lnTo>
                  <a:lnTo>
                    <a:pt x="40803" y="8898"/>
                  </a:lnTo>
                  <a:cubicBezTo>
                    <a:pt x="40803" y="8898"/>
                    <a:pt x="35039" y="410"/>
                    <a:pt x="28272" y="126"/>
                  </a:cubicBezTo>
                  <a:cubicBezTo>
                    <a:pt x="26016" y="32"/>
                    <a:pt x="22892" y="0"/>
                    <a:pt x="19728"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5"/>
            <p:cNvSpPr/>
            <p:nvPr/>
          </p:nvSpPr>
          <p:spPr>
            <a:xfrm>
              <a:off x="6554057" y="3855014"/>
              <a:ext cx="907207" cy="413125"/>
            </a:xfrm>
            <a:custGeom>
              <a:avLst/>
              <a:gdLst/>
              <a:ahLst/>
              <a:cxnLst/>
              <a:rect l="l" t="t" r="r" b="b"/>
              <a:pathLst>
                <a:path w="28306" h="12890" extrusionOk="0">
                  <a:moveTo>
                    <a:pt x="9133" y="0"/>
                  </a:moveTo>
                  <a:cubicBezTo>
                    <a:pt x="7145" y="0"/>
                    <a:pt x="5217" y="133"/>
                    <a:pt x="3543" y="1423"/>
                  </a:cubicBezTo>
                  <a:cubicBezTo>
                    <a:pt x="385" y="3896"/>
                    <a:pt x="1" y="9059"/>
                    <a:pt x="335" y="12751"/>
                  </a:cubicBezTo>
                  <a:cubicBezTo>
                    <a:pt x="343" y="12843"/>
                    <a:pt x="414" y="12889"/>
                    <a:pt x="483" y="12889"/>
                  </a:cubicBezTo>
                  <a:cubicBezTo>
                    <a:pt x="552" y="12889"/>
                    <a:pt x="619" y="12843"/>
                    <a:pt x="619" y="12751"/>
                  </a:cubicBezTo>
                  <a:cubicBezTo>
                    <a:pt x="218" y="8357"/>
                    <a:pt x="953" y="1958"/>
                    <a:pt x="5932" y="554"/>
                  </a:cubicBezTo>
                  <a:cubicBezTo>
                    <a:pt x="6831" y="299"/>
                    <a:pt x="7809" y="238"/>
                    <a:pt x="8789" y="238"/>
                  </a:cubicBezTo>
                  <a:cubicBezTo>
                    <a:pt x="9668" y="238"/>
                    <a:pt x="10550" y="287"/>
                    <a:pt x="11379" y="287"/>
                  </a:cubicBezTo>
                  <a:lnTo>
                    <a:pt x="28121" y="387"/>
                  </a:lnTo>
                  <a:cubicBezTo>
                    <a:pt x="28305" y="370"/>
                    <a:pt x="28305" y="103"/>
                    <a:pt x="28121" y="103"/>
                  </a:cubicBezTo>
                  <a:cubicBezTo>
                    <a:pt x="21973" y="70"/>
                    <a:pt x="15807" y="36"/>
                    <a:pt x="9658" y="3"/>
                  </a:cubicBezTo>
                  <a:cubicBezTo>
                    <a:pt x="9483" y="1"/>
                    <a:pt x="9308" y="0"/>
                    <a:pt x="913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5"/>
            <p:cNvSpPr/>
            <p:nvPr/>
          </p:nvSpPr>
          <p:spPr>
            <a:xfrm>
              <a:off x="6955708" y="2557534"/>
              <a:ext cx="706895" cy="844005"/>
            </a:xfrm>
            <a:custGeom>
              <a:avLst/>
              <a:gdLst/>
              <a:ahLst/>
              <a:cxnLst/>
              <a:rect l="l" t="t" r="r" b="b"/>
              <a:pathLst>
                <a:path w="22056" h="26334" extrusionOk="0">
                  <a:moveTo>
                    <a:pt x="6416" y="1"/>
                  </a:moveTo>
                  <a:cubicBezTo>
                    <a:pt x="4428" y="18"/>
                    <a:pt x="2807" y="68"/>
                    <a:pt x="1705" y="168"/>
                  </a:cubicBezTo>
                  <a:cubicBezTo>
                    <a:pt x="1420" y="201"/>
                    <a:pt x="1187" y="235"/>
                    <a:pt x="969" y="252"/>
                  </a:cubicBezTo>
                  <a:cubicBezTo>
                    <a:pt x="752" y="285"/>
                    <a:pt x="568" y="318"/>
                    <a:pt x="435" y="335"/>
                  </a:cubicBezTo>
                  <a:cubicBezTo>
                    <a:pt x="284" y="369"/>
                    <a:pt x="134" y="419"/>
                    <a:pt x="0" y="469"/>
                  </a:cubicBezTo>
                  <a:cubicBezTo>
                    <a:pt x="34" y="469"/>
                    <a:pt x="67" y="452"/>
                    <a:pt x="117" y="452"/>
                  </a:cubicBezTo>
                  <a:cubicBezTo>
                    <a:pt x="184" y="435"/>
                    <a:pt x="284" y="402"/>
                    <a:pt x="435" y="369"/>
                  </a:cubicBezTo>
                  <a:lnTo>
                    <a:pt x="969" y="302"/>
                  </a:lnTo>
                  <a:cubicBezTo>
                    <a:pt x="1187" y="285"/>
                    <a:pt x="1420" y="252"/>
                    <a:pt x="1705" y="235"/>
                  </a:cubicBezTo>
                  <a:cubicBezTo>
                    <a:pt x="2679" y="162"/>
                    <a:pt x="4022" y="115"/>
                    <a:pt x="5665" y="115"/>
                  </a:cubicBezTo>
                  <a:cubicBezTo>
                    <a:pt x="5909" y="115"/>
                    <a:pt x="6159" y="116"/>
                    <a:pt x="6416" y="118"/>
                  </a:cubicBezTo>
                  <a:cubicBezTo>
                    <a:pt x="7419" y="118"/>
                    <a:pt x="8505" y="118"/>
                    <a:pt x="9674" y="151"/>
                  </a:cubicBezTo>
                  <a:cubicBezTo>
                    <a:pt x="10844" y="185"/>
                    <a:pt x="12097" y="151"/>
                    <a:pt x="13401" y="335"/>
                  </a:cubicBezTo>
                  <a:cubicBezTo>
                    <a:pt x="14069" y="402"/>
                    <a:pt x="14737" y="536"/>
                    <a:pt x="15389" y="686"/>
                  </a:cubicBezTo>
                  <a:cubicBezTo>
                    <a:pt x="16074" y="853"/>
                    <a:pt x="16726" y="1087"/>
                    <a:pt x="17360" y="1388"/>
                  </a:cubicBezTo>
                  <a:cubicBezTo>
                    <a:pt x="17995" y="1739"/>
                    <a:pt x="18563" y="2173"/>
                    <a:pt x="19081" y="2691"/>
                  </a:cubicBezTo>
                  <a:cubicBezTo>
                    <a:pt x="19616" y="3209"/>
                    <a:pt x="20067" y="3810"/>
                    <a:pt x="20418" y="4462"/>
                  </a:cubicBezTo>
                  <a:cubicBezTo>
                    <a:pt x="20585" y="4796"/>
                    <a:pt x="20719" y="5147"/>
                    <a:pt x="20819" y="5498"/>
                  </a:cubicBezTo>
                  <a:cubicBezTo>
                    <a:pt x="20903" y="5866"/>
                    <a:pt x="20953" y="6233"/>
                    <a:pt x="20986" y="6601"/>
                  </a:cubicBezTo>
                  <a:cubicBezTo>
                    <a:pt x="21070" y="7336"/>
                    <a:pt x="21153" y="8054"/>
                    <a:pt x="21220" y="8773"/>
                  </a:cubicBezTo>
                  <a:cubicBezTo>
                    <a:pt x="21354" y="10193"/>
                    <a:pt x="21454" y="11580"/>
                    <a:pt x="21554" y="12883"/>
                  </a:cubicBezTo>
                  <a:cubicBezTo>
                    <a:pt x="21721" y="15523"/>
                    <a:pt x="21805" y="17896"/>
                    <a:pt x="21872" y="19884"/>
                  </a:cubicBezTo>
                  <a:cubicBezTo>
                    <a:pt x="21922" y="21872"/>
                    <a:pt x="21955" y="23476"/>
                    <a:pt x="21989" y="24596"/>
                  </a:cubicBezTo>
                  <a:cubicBezTo>
                    <a:pt x="22005" y="25147"/>
                    <a:pt x="22022" y="25582"/>
                    <a:pt x="22022" y="25882"/>
                  </a:cubicBezTo>
                  <a:cubicBezTo>
                    <a:pt x="22039" y="26016"/>
                    <a:pt x="22039" y="26133"/>
                    <a:pt x="22039" y="26217"/>
                  </a:cubicBezTo>
                  <a:cubicBezTo>
                    <a:pt x="22039" y="26250"/>
                    <a:pt x="22039" y="26283"/>
                    <a:pt x="22056" y="26334"/>
                  </a:cubicBezTo>
                  <a:cubicBezTo>
                    <a:pt x="22056" y="26283"/>
                    <a:pt x="22056" y="26250"/>
                    <a:pt x="22056" y="26217"/>
                  </a:cubicBezTo>
                  <a:cubicBezTo>
                    <a:pt x="22056" y="26133"/>
                    <a:pt x="22056" y="26016"/>
                    <a:pt x="22056" y="25882"/>
                  </a:cubicBezTo>
                  <a:cubicBezTo>
                    <a:pt x="22056" y="25582"/>
                    <a:pt x="22056" y="25147"/>
                    <a:pt x="22039" y="24596"/>
                  </a:cubicBezTo>
                  <a:cubicBezTo>
                    <a:pt x="22039" y="23476"/>
                    <a:pt x="22022" y="21872"/>
                    <a:pt x="21972" y="19867"/>
                  </a:cubicBezTo>
                  <a:cubicBezTo>
                    <a:pt x="21922" y="17879"/>
                    <a:pt x="21838" y="15506"/>
                    <a:pt x="21688" y="12883"/>
                  </a:cubicBezTo>
                  <a:cubicBezTo>
                    <a:pt x="21604" y="11563"/>
                    <a:pt x="21487" y="10176"/>
                    <a:pt x="21354" y="8756"/>
                  </a:cubicBezTo>
                  <a:cubicBezTo>
                    <a:pt x="21287" y="8038"/>
                    <a:pt x="21220" y="7319"/>
                    <a:pt x="21120" y="6584"/>
                  </a:cubicBezTo>
                  <a:cubicBezTo>
                    <a:pt x="21103" y="6200"/>
                    <a:pt x="21036" y="5832"/>
                    <a:pt x="20953" y="5465"/>
                  </a:cubicBezTo>
                  <a:cubicBezTo>
                    <a:pt x="20853" y="5097"/>
                    <a:pt x="20719" y="4729"/>
                    <a:pt x="20535" y="4395"/>
                  </a:cubicBezTo>
                  <a:cubicBezTo>
                    <a:pt x="20184" y="3727"/>
                    <a:pt x="19716" y="3109"/>
                    <a:pt x="19182" y="2591"/>
                  </a:cubicBezTo>
                  <a:cubicBezTo>
                    <a:pt x="18664" y="2056"/>
                    <a:pt x="18062" y="1622"/>
                    <a:pt x="17427" y="1271"/>
                  </a:cubicBezTo>
                  <a:cubicBezTo>
                    <a:pt x="16776" y="953"/>
                    <a:pt x="16107" y="719"/>
                    <a:pt x="15422" y="552"/>
                  </a:cubicBezTo>
                  <a:cubicBezTo>
                    <a:pt x="14771" y="402"/>
                    <a:pt x="14102" y="268"/>
                    <a:pt x="13417" y="201"/>
                  </a:cubicBezTo>
                  <a:cubicBezTo>
                    <a:pt x="12114" y="18"/>
                    <a:pt x="10844" y="51"/>
                    <a:pt x="9674" y="18"/>
                  </a:cubicBezTo>
                  <a:cubicBezTo>
                    <a:pt x="8505" y="1"/>
                    <a:pt x="7419" y="1"/>
                    <a:pt x="64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7646514" y="2915500"/>
              <a:ext cx="74997" cy="26313"/>
            </a:xfrm>
            <a:custGeom>
              <a:avLst/>
              <a:gdLst/>
              <a:ahLst/>
              <a:cxnLst/>
              <a:rect l="l" t="t" r="r" b="b"/>
              <a:pathLst>
                <a:path w="2340" h="821" extrusionOk="0">
                  <a:moveTo>
                    <a:pt x="2311" y="1"/>
                  </a:moveTo>
                  <a:cubicBezTo>
                    <a:pt x="2192" y="1"/>
                    <a:pt x="1711" y="153"/>
                    <a:pt x="1153" y="344"/>
                  </a:cubicBezTo>
                  <a:cubicBezTo>
                    <a:pt x="502" y="561"/>
                    <a:pt x="0" y="779"/>
                    <a:pt x="17" y="812"/>
                  </a:cubicBezTo>
                  <a:cubicBezTo>
                    <a:pt x="19" y="818"/>
                    <a:pt x="28" y="821"/>
                    <a:pt x="44" y="821"/>
                  </a:cubicBezTo>
                  <a:cubicBezTo>
                    <a:pt x="161" y="821"/>
                    <a:pt x="631" y="669"/>
                    <a:pt x="1203" y="478"/>
                  </a:cubicBezTo>
                  <a:cubicBezTo>
                    <a:pt x="1838" y="261"/>
                    <a:pt x="2339" y="43"/>
                    <a:pt x="2339" y="10"/>
                  </a:cubicBezTo>
                  <a:cubicBezTo>
                    <a:pt x="2337" y="4"/>
                    <a:pt x="2328" y="1"/>
                    <a:pt x="231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7647059" y="2987356"/>
              <a:ext cx="33749" cy="4743"/>
            </a:xfrm>
            <a:custGeom>
              <a:avLst/>
              <a:gdLst/>
              <a:ahLst/>
              <a:cxnLst/>
              <a:rect l="l" t="t" r="r" b="b"/>
              <a:pathLst>
                <a:path w="1053" h="148" extrusionOk="0">
                  <a:moveTo>
                    <a:pt x="324" y="1"/>
                  </a:moveTo>
                  <a:cubicBezTo>
                    <a:pt x="132" y="1"/>
                    <a:pt x="0" y="19"/>
                    <a:pt x="0" y="57"/>
                  </a:cubicBezTo>
                  <a:cubicBezTo>
                    <a:pt x="0" y="90"/>
                    <a:pt x="234" y="141"/>
                    <a:pt x="518" y="141"/>
                  </a:cubicBezTo>
                  <a:cubicBezTo>
                    <a:pt x="599" y="145"/>
                    <a:pt x="674" y="147"/>
                    <a:pt x="742" y="147"/>
                  </a:cubicBezTo>
                  <a:cubicBezTo>
                    <a:pt x="927" y="147"/>
                    <a:pt x="1053" y="132"/>
                    <a:pt x="1053" y="107"/>
                  </a:cubicBezTo>
                  <a:cubicBezTo>
                    <a:pt x="1053" y="57"/>
                    <a:pt x="819" y="24"/>
                    <a:pt x="535" y="7"/>
                  </a:cubicBezTo>
                  <a:cubicBezTo>
                    <a:pt x="459" y="3"/>
                    <a:pt x="388" y="1"/>
                    <a:pt x="32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7353577" y="2960787"/>
              <a:ext cx="47690" cy="45575"/>
            </a:xfrm>
            <a:custGeom>
              <a:avLst/>
              <a:gdLst/>
              <a:ahLst/>
              <a:cxnLst/>
              <a:rect l="l" t="t" r="r" b="b"/>
              <a:pathLst>
                <a:path w="1488" h="1422" extrusionOk="0">
                  <a:moveTo>
                    <a:pt x="652" y="0"/>
                  </a:moveTo>
                  <a:lnTo>
                    <a:pt x="652" y="0"/>
                  </a:lnTo>
                  <a:cubicBezTo>
                    <a:pt x="652" y="0"/>
                    <a:pt x="585" y="0"/>
                    <a:pt x="485" y="34"/>
                  </a:cubicBezTo>
                  <a:cubicBezTo>
                    <a:pt x="352" y="84"/>
                    <a:pt x="218" y="201"/>
                    <a:pt x="151" y="318"/>
                  </a:cubicBezTo>
                  <a:cubicBezTo>
                    <a:pt x="17" y="518"/>
                    <a:pt x="1" y="769"/>
                    <a:pt x="101" y="986"/>
                  </a:cubicBezTo>
                  <a:cubicBezTo>
                    <a:pt x="213" y="1257"/>
                    <a:pt x="476" y="1422"/>
                    <a:pt x="747" y="1422"/>
                  </a:cubicBezTo>
                  <a:cubicBezTo>
                    <a:pt x="760" y="1422"/>
                    <a:pt x="773" y="1421"/>
                    <a:pt x="786" y="1421"/>
                  </a:cubicBezTo>
                  <a:cubicBezTo>
                    <a:pt x="1087" y="1387"/>
                    <a:pt x="1337" y="1187"/>
                    <a:pt x="1421" y="903"/>
                  </a:cubicBezTo>
                  <a:cubicBezTo>
                    <a:pt x="1488" y="669"/>
                    <a:pt x="1404" y="418"/>
                    <a:pt x="1204" y="251"/>
                  </a:cubicBezTo>
                  <a:cubicBezTo>
                    <a:pt x="1087" y="151"/>
                    <a:pt x="936" y="101"/>
                    <a:pt x="786" y="101"/>
                  </a:cubicBezTo>
                  <a:cubicBezTo>
                    <a:pt x="686" y="117"/>
                    <a:pt x="619" y="151"/>
                    <a:pt x="636" y="151"/>
                  </a:cubicBezTo>
                  <a:cubicBezTo>
                    <a:pt x="636" y="159"/>
                    <a:pt x="648" y="159"/>
                    <a:pt x="673" y="159"/>
                  </a:cubicBezTo>
                  <a:cubicBezTo>
                    <a:pt x="698" y="159"/>
                    <a:pt x="736" y="159"/>
                    <a:pt x="786" y="168"/>
                  </a:cubicBezTo>
                  <a:cubicBezTo>
                    <a:pt x="920" y="184"/>
                    <a:pt x="1053" y="234"/>
                    <a:pt x="1137" y="335"/>
                  </a:cubicBezTo>
                  <a:cubicBezTo>
                    <a:pt x="1287" y="468"/>
                    <a:pt x="1354" y="669"/>
                    <a:pt x="1287" y="853"/>
                  </a:cubicBezTo>
                  <a:cubicBezTo>
                    <a:pt x="1220" y="1087"/>
                    <a:pt x="1020" y="1254"/>
                    <a:pt x="786" y="1287"/>
                  </a:cubicBezTo>
                  <a:cubicBezTo>
                    <a:pt x="535" y="1287"/>
                    <a:pt x="318" y="1153"/>
                    <a:pt x="218" y="936"/>
                  </a:cubicBezTo>
                  <a:cubicBezTo>
                    <a:pt x="134" y="752"/>
                    <a:pt x="134" y="552"/>
                    <a:pt x="235" y="368"/>
                  </a:cubicBezTo>
                  <a:cubicBezTo>
                    <a:pt x="335" y="218"/>
                    <a:pt x="469" y="84"/>
                    <a:pt x="65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7345564" y="2844574"/>
              <a:ext cx="46056" cy="123745"/>
            </a:xfrm>
            <a:custGeom>
              <a:avLst/>
              <a:gdLst/>
              <a:ahLst/>
              <a:cxnLst/>
              <a:rect l="l" t="t" r="r" b="b"/>
              <a:pathLst>
                <a:path w="1437" h="3861" extrusionOk="0">
                  <a:moveTo>
                    <a:pt x="1420" y="1"/>
                  </a:moveTo>
                  <a:cubicBezTo>
                    <a:pt x="1421" y="3"/>
                    <a:pt x="1422" y="6"/>
                    <a:pt x="1421" y="9"/>
                  </a:cubicBezTo>
                  <a:lnTo>
                    <a:pt x="1421" y="9"/>
                  </a:lnTo>
                  <a:cubicBezTo>
                    <a:pt x="1426" y="6"/>
                    <a:pt x="1432" y="3"/>
                    <a:pt x="1437" y="1"/>
                  </a:cubicBezTo>
                  <a:close/>
                  <a:moveTo>
                    <a:pt x="1421" y="9"/>
                  </a:moveTo>
                  <a:cubicBezTo>
                    <a:pt x="1228" y="108"/>
                    <a:pt x="1066" y="239"/>
                    <a:pt x="936" y="402"/>
                  </a:cubicBezTo>
                  <a:cubicBezTo>
                    <a:pt x="201" y="1187"/>
                    <a:pt x="0" y="2323"/>
                    <a:pt x="401" y="3309"/>
                  </a:cubicBezTo>
                  <a:cubicBezTo>
                    <a:pt x="468" y="3509"/>
                    <a:pt x="568" y="3710"/>
                    <a:pt x="719" y="3860"/>
                  </a:cubicBezTo>
                  <a:cubicBezTo>
                    <a:pt x="752" y="3844"/>
                    <a:pt x="618" y="3643"/>
                    <a:pt x="485" y="3276"/>
                  </a:cubicBezTo>
                  <a:cubicBezTo>
                    <a:pt x="167" y="2323"/>
                    <a:pt x="351" y="1254"/>
                    <a:pt x="1003" y="469"/>
                  </a:cubicBezTo>
                  <a:cubicBezTo>
                    <a:pt x="1236" y="188"/>
                    <a:pt x="1412" y="53"/>
                    <a:pt x="1421" y="9"/>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5"/>
            <p:cNvSpPr/>
            <p:nvPr/>
          </p:nvSpPr>
          <p:spPr>
            <a:xfrm>
              <a:off x="7348769" y="3002420"/>
              <a:ext cx="31633" cy="132431"/>
            </a:xfrm>
            <a:custGeom>
              <a:avLst/>
              <a:gdLst/>
              <a:ahLst/>
              <a:cxnLst/>
              <a:rect l="l" t="t" r="r" b="b"/>
              <a:pathLst>
                <a:path w="987" h="4132" extrusionOk="0">
                  <a:moveTo>
                    <a:pt x="919" y="1"/>
                  </a:moveTo>
                  <a:cubicBezTo>
                    <a:pt x="886" y="1"/>
                    <a:pt x="836" y="5"/>
                    <a:pt x="769" y="21"/>
                  </a:cubicBezTo>
                  <a:cubicBezTo>
                    <a:pt x="602" y="72"/>
                    <a:pt x="451" y="172"/>
                    <a:pt x="334" y="305"/>
                  </a:cubicBezTo>
                  <a:cubicBezTo>
                    <a:pt x="184" y="523"/>
                    <a:pt x="84" y="757"/>
                    <a:pt x="50" y="1024"/>
                  </a:cubicBezTo>
                  <a:cubicBezTo>
                    <a:pt x="17" y="1341"/>
                    <a:pt x="0" y="1642"/>
                    <a:pt x="34" y="1960"/>
                  </a:cubicBezTo>
                  <a:cubicBezTo>
                    <a:pt x="84" y="2528"/>
                    <a:pt x="268" y="3079"/>
                    <a:pt x="535" y="3564"/>
                  </a:cubicBezTo>
                  <a:cubicBezTo>
                    <a:pt x="652" y="3781"/>
                    <a:pt x="786" y="3965"/>
                    <a:pt x="953" y="4132"/>
                  </a:cubicBezTo>
                  <a:cubicBezTo>
                    <a:pt x="986" y="4115"/>
                    <a:pt x="819" y="3898"/>
                    <a:pt x="635" y="3530"/>
                  </a:cubicBezTo>
                  <a:cubicBezTo>
                    <a:pt x="385"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5"/>
            <p:cNvSpPr/>
            <p:nvPr/>
          </p:nvSpPr>
          <p:spPr>
            <a:xfrm>
              <a:off x="7304316" y="2972581"/>
              <a:ext cx="47146" cy="9262"/>
            </a:xfrm>
            <a:custGeom>
              <a:avLst/>
              <a:gdLst/>
              <a:ahLst/>
              <a:cxnLst/>
              <a:rect l="l" t="t" r="r" b="b"/>
              <a:pathLst>
                <a:path w="1471" h="289" extrusionOk="0">
                  <a:moveTo>
                    <a:pt x="736" y="0"/>
                  </a:moveTo>
                  <a:cubicBezTo>
                    <a:pt x="285" y="0"/>
                    <a:pt x="1" y="251"/>
                    <a:pt x="34" y="284"/>
                  </a:cubicBezTo>
                  <a:cubicBezTo>
                    <a:pt x="35" y="287"/>
                    <a:pt x="39" y="288"/>
                    <a:pt x="44" y="288"/>
                  </a:cubicBezTo>
                  <a:cubicBezTo>
                    <a:pt x="99" y="288"/>
                    <a:pt x="368"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7048877" y="2960787"/>
              <a:ext cx="47690" cy="45575"/>
            </a:xfrm>
            <a:custGeom>
              <a:avLst/>
              <a:gdLst/>
              <a:ahLst/>
              <a:cxnLst/>
              <a:rect l="l" t="t" r="r" b="b"/>
              <a:pathLst>
                <a:path w="1488" h="1422" extrusionOk="0">
                  <a:moveTo>
                    <a:pt x="652" y="0"/>
                  </a:moveTo>
                  <a:cubicBezTo>
                    <a:pt x="652" y="0"/>
                    <a:pt x="585" y="0"/>
                    <a:pt x="485" y="34"/>
                  </a:cubicBezTo>
                  <a:cubicBezTo>
                    <a:pt x="351" y="84"/>
                    <a:pt x="234" y="201"/>
                    <a:pt x="151" y="318"/>
                  </a:cubicBezTo>
                  <a:cubicBezTo>
                    <a:pt x="17" y="518"/>
                    <a:pt x="1" y="769"/>
                    <a:pt x="101" y="986"/>
                  </a:cubicBezTo>
                  <a:cubicBezTo>
                    <a:pt x="212" y="1257"/>
                    <a:pt x="476" y="1422"/>
                    <a:pt x="761" y="1422"/>
                  </a:cubicBezTo>
                  <a:cubicBezTo>
                    <a:pt x="775" y="1422"/>
                    <a:pt x="789" y="1421"/>
                    <a:pt x="803" y="1421"/>
                  </a:cubicBezTo>
                  <a:cubicBezTo>
                    <a:pt x="1087" y="1387"/>
                    <a:pt x="1337" y="1187"/>
                    <a:pt x="1421" y="903"/>
                  </a:cubicBezTo>
                  <a:cubicBezTo>
                    <a:pt x="1488" y="652"/>
                    <a:pt x="1404" y="418"/>
                    <a:pt x="1220" y="251"/>
                  </a:cubicBezTo>
                  <a:cubicBezTo>
                    <a:pt x="1103" y="151"/>
                    <a:pt x="936" y="101"/>
                    <a:pt x="786" y="101"/>
                  </a:cubicBezTo>
                  <a:cubicBezTo>
                    <a:pt x="686" y="117"/>
                    <a:pt x="635" y="151"/>
                    <a:pt x="635" y="151"/>
                  </a:cubicBezTo>
                  <a:cubicBezTo>
                    <a:pt x="635" y="159"/>
                    <a:pt x="648" y="159"/>
                    <a:pt x="673" y="159"/>
                  </a:cubicBezTo>
                  <a:cubicBezTo>
                    <a:pt x="698" y="159"/>
                    <a:pt x="736" y="159"/>
                    <a:pt x="786" y="168"/>
                  </a:cubicBezTo>
                  <a:cubicBezTo>
                    <a:pt x="919" y="184"/>
                    <a:pt x="1053" y="234"/>
                    <a:pt x="1153" y="335"/>
                  </a:cubicBezTo>
                  <a:cubicBezTo>
                    <a:pt x="1287" y="468"/>
                    <a:pt x="1354" y="669"/>
                    <a:pt x="1287" y="853"/>
                  </a:cubicBezTo>
                  <a:cubicBezTo>
                    <a:pt x="1220" y="1087"/>
                    <a:pt x="1020" y="1254"/>
                    <a:pt x="786" y="1287"/>
                  </a:cubicBezTo>
                  <a:cubicBezTo>
                    <a:pt x="552" y="1287"/>
                    <a:pt x="318" y="1153"/>
                    <a:pt x="218" y="936"/>
                  </a:cubicBezTo>
                  <a:cubicBezTo>
                    <a:pt x="134" y="752"/>
                    <a:pt x="134" y="552"/>
                    <a:pt x="234" y="368"/>
                  </a:cubicBezTo>
                  <a:cubicBezTo>
                    <a:pt x="335" y="218"/>
                    <a:pt x="468" y="84"/>
                    <a:pt x="65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7040833" y="2844574"/>
              <a:ext cx="46088" cy="123745"/>
            </a:xfrm>
            <a:custGeom>
              <a:avLst/>
              <a:gdLst/>
              <a:ahLst/>
              <a:cxnLst/>
              <a:rect l="l" t="t" r="r" b="b"/>
              <a:pathLst>
                <a:path w="1438" h="3861" extrusionOk="0">
                  <a:moveTo>
                    <a:pt x="1438" y="1"/>
                  </a:moveTo>
                  <a:lnTo>
                    <a:pt x="1438" y="1"/>
                  </a:lnTo>
                  <a:cubicBezTo>
                    <a:pt x="1237" y="101"/>
                    <a:pt x="1070" y="235"/>
                    <a:pt x="937" y="402"/>
                  </a:cubicBezTo>
                  <a:cubicBezTo>
                    <a:pt x="201" y="1187"/>
                    <a:pt x="1" y="2323"/>
                    <a:pt x="402" y="3309"/>
                  </a:cubicBezTo>
                  <a:cubicBezTo>
                    <a:pt x="469" y="3509"/>
                    <a:pt x="569" y="3710"/>
                    <a:pt x="719" y="3860"/>
                  </a:cubicBezTo>
                  <a:cubicBezTo>
                    <a:pt x="753" y="3844"/>
                    <a:pt x="619" y="3643"/>
                    <a:pt x="485" y="3276"/>
                  </a:cubicBezTo>
                  <a:cubicBezTo>
                    <a:pt x="168" y="2323"/>
                    <a:pt x="352" y="1254"/>
                    <a:pt x="1003" y="469"/>
                  </a:cubicBezTo>
                  <a:cubicBezTo>
                    <a:pt x="1254" y="168"/>
                    <a:pt x="1438" y="34"/>
                    <a:pt x="14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7044070" y="3002420"/>
              <a:ext cx="31601" cy="132431"/>
            </a:xfrm>
            <a:custGeom>
              <a:avLst/>
              <a:gdLst/>
              <a:ahLst/>
              <a:cxnLst/>
              <a:rect l="l" t="t" r="r" b="b"/>
              <a:pathLst>
                <a:path w="986" h="4132" extrusionOk="0">
                  <a:moveTo>
                    <a:pt x="919" y="1"/>
                  </a:moveTo>
                  <a:cubicBezTo>
                    <a:pt x="886" y="1"/>
                    <a:pt x="836" y="5"/>
                    <a:pt x="769" y="21"/>
                  </a:cubicBezTo>
                  <a:cubicBezTo>
                    <a:pt x="602" y="72"/>
                    <a:pt x="451" y="172"/>
                    <a:pt x="351" y="305"/>
                  </a:cubicBezTo>
                  <a:cubicBezTo>
                    <a:pt x="184" y="523"/>
                    <a:pt x="84" y="757"/>
                    <a:pt x="50" y="1024"/>
                  </a:cubicBezTo>
                  <a:cubicBezTo>
                    <a:pt x="17" y="1341"/>
                    <a:pt x="0" y="1642"/>
                    <a:pt x="34" y="1960"/>
                  </a:cubicBezTo>
                  <a:cubicBezTo>
                    <a:pt x="84" y="2528"/>
                    <a:pt x="267" y="3079"/>
                    <a:pt x="552" y="3564"/>
                  </a:cubicBezTo>
                  <a:cubicBezTo>
                    <a:pt x="652" y="3781"/>
                    <a:pt x="785" y="3965"/>
                    <a:pt x="969" y="4132"/>
                  </a:cubicBezTo>
                  <a:cubicBezTo>
                    <a:pt x="986" y="4115"/>
                    <a:pt x="819" y="3898"/>
                    <a:pt x="635" y="3530"/>
                  </a:cubicBezTo>
                  <a:cubicBezTo>
                    <a:pt x="384" y="3029"/>
                    <a:pt x="234" y="2494"/>
                    <a:pt x="184" y="1943"/>
                  </a:cubicBezTo>
                  <a:cubicBezTo>
                    <a:pt x="117" y="1308"/>
                    <a:pt x="167" y="706"/>
                    <a:pt x="418" y="372"/>
                  </a:cubicBezTo>
                  <a:cubicBezTo>
                    <a:pt x="552" y="189"/>
                    <a:pt x="752" y="55"/>
                    <a:pt x="969" y="5"/>
                  </a:cubicBezTo>
                  <a:cubicBezTo>
                    <a:pt x="969" y="5"/>
                    <a:pt x="953" y="1"/>
                    <a:pt x="91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6999616" y="2972581"/>
              <a:ext cx="47146" cy="9262"/>
            </a:xfrm>
            <a:custGeom>
              <a:avLst/>
              <a:gdLst/>
              <a:ahLst/>
              <a:cxnLst/>
              <a:rect l="l" t="t" r="r" b="b"/>
              <a:pathLst>
                <a:path w="1471" h="289" extrusionOk="0">
                  <a:moveTo>
                    <a:pt x="736" y="0"/>
                  </a:moveTo>
                  <a:cubicBezTo>
                    <a:pt x="284" y="0"/>
                    <a:pt x="0" y="251"/>
                    <a:pt x="34" y="284"/>
                  </a:cubicBezTo>
                  <a:cubicBezTo>
                    <a:pt x="35" y="287"/>
                    <a:pt x="39" y="288"/>
                    <a:pt x="44" y="288"/>
                  </a:cubicBezTo>
                  <a:cubicBezTo>
                    <a:pt x="101" y="288"/>
                    <a:pt x="383" y="134"/>
                    <a:pt x="736" y="134"/>
                  </a:cubicBezTo>
                  <a:cubicBezTo>
                    <a:pt x="1100" y="134"/>
                    <a:pt x="1368" y="272"/>
                    <a:pt x="1426" y="272"/>
                  </a:cubicBezTo>
                  <a:cubicBezTo>
                    <a:pt x="1432" y="272"/>
                    <a:pt x="1436" y="270"/>
                    <a:pt x="1437" y="267"/>
                  </a:cubicBezTo>
                  <a:cubicBezTo>
                    <a:pt x="1471" y="251"/>
                    <a:pt x="1187" y="0"/>
                    <a:pt x="73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a:off x="7441394" y="3389904"/>
              <a:ext cx="450943" cy="895573"/>
            </a:xfrm>
            <a:custGeom>
              <a:avLst/>
              <a:gdLst/>
              <a:ahLst/>
              <a:cxnLst/>
              <a:rect l="l" t="t" r="r" b="b"/>
              <a:pathLst>
                <a:path w="14070" h="27943" extrusionOk="0">
                  <a:moveTo>
                    <a:pt x="6802" y="1"/>
                  </a:moveTo>
                  <a:cubicBezTo>
                    <a:pt x="4711" y="1"/>
                    <a:pt x="2768" y="395"/>
                    <a:pt x="2073" y="1699"/>
                  </a:cubicBezTo>
                  <a:cubicBezTo>
                    <a:pt x="318" y="5008"/>
                    <a:pt x="1" y="27731"/>
                    <a:pt x="1" y="27731"/>
                  </a:cubicBezTo>
                  <a:cubicBezTo>
                    <a:pt x="1" y="27731"/>
                    <a:pt x="5721" y="27943"/>
                    <a:pt x="9858" y="27943"/>
                  </a:cubicBezTo>
                  <a:cubicBezTo>
                    <a:pt x="12193" y="27943"/>
                    <a:pt x="14024" y="27875"/>
                    <a:pt x="14036" y="27664"/>
                  </a:cubicBezTo>
                  <a:cubicBezTo>
                    <a:pt x="14070" y="27063"/>
                    <a:pt x="13501" y="914"/>
                    <a:pt x="13501" y="914"/>
                  </a:cubicBezTo>
                  <a:lnTo>
                    <a:pt x="13518" y="914"/>
                  </a:lnTo>
                  <a:cubicBezTo>
                    <a:pt x="13518" y="914"/>
                    <a:pt x="9987" y="1"/>
                    <a:pt x="680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5"/>
            <p:cNvSpPr/>
            <p:nvPr/>
          </p:nvSpPr>
          <p:spPr>
            <a:xfrm>
              <a:off x="7559209" y="3398398"/>
              <a:ext cx="340627" cy="889259"/>
            </a:xfrm>
            <a:custGeom>
              <a:avLst/>
              <a:gdLst/>
              <a:ahLst/>
              <a:cxnLst/>
              <a:rect l="l" t="t" r="r" b="b"/>
              <a:pathLst>
                <a:path w="10628" h="27746" extrusionOk="0">
                  <a:moveTo>
                    <a:pt x="6106" y="1"/>
                  </a:moveTo>
                  <a:cubicBezTo>
                    <a:pt x="4532" y="1"/>
                    <a:pt x="2951" y="299"/>
                    <a:pt x="2206" y="1334"/>
                  </a:cubicBezTo>
                  <a:cubicBezTo>
                    <a:pt x="452" y="3773"/>
                    <a:pt x="1" y="27583"/>
                    <a:pt x="1" y="27583"/>
                  </a:cubicBezTo>
                  <a:cubicBezTo>
                    <a:pt x="1" y="27583"/>
                    <a:pt x="5511" y="27745"/>
                    <a:pt x="8521" y="27745"/>
                  </a:cubicBezTo>
                  <a:cubicBezTo>
                    <a:pt x="9608" y="27745"/>
                    <a:pt x="10369" y="27724"/>
                    <a:pt x="10427" y="27667"/>
                  </a:cubicBezTo>
                  <a:cubicBezTo>
                    <a:pt x="10627" y="27466"/>
                    <a:pt x="10360" y="549"/>
                    <a:pt x="10360" y="549"/>
                  </a:cubicBezTo>
                  <a:cubicBezTo>
                    <a:pt x="10360" y="549"/>
                    <a:pt x="8240" y="1"/>
                    <a:pt x="6106"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7756285" y="3790818"/>
              <a:ext cx="31088" cy="40319"/>
            </a:xfrm>
            <a:custGeom>
              <a:avLst/>
              <a:gdLst/>
              <a:ahLst/>
              <a:cxnLst/>
              <a:rect l="l" t="t" r="r" b="b"/>
              <a:pathLst>
                <a:path w="970" h="1258" extrusionOk="0">
                  <a:moveTo>
                    <a:pt x="318" y="1"/>
                  </a:moveTo>
                  <a:cubicBezTo>
                    <a:pt x="304" y="14"/>
                    <a:pt x="346" y="39"/>
                    <a:pt x="415" y="65"/>
                  </a:cubicBezTo>
                  <a:lnTo>
                    <a:pt x="415" y="65"/>
                  </a:lnTo>
                  <a:cubicBezTo>
                    <a:pt x="256" y="164"/>
                    <a:pt x="126" y="304"/>
                    <a:pt x="51" y="485"/>
                  </a:cubicBezTo>
                  <a:cubicBezTo>
                    <a:pt x="1" y="619"/>
                    <a:pt x="1" y="769"/>
                    <a:pt x="51" y="920"/>
                  </a:cubicBezTo>
                  <a:cubicBezTo>
                    <a:pt x="101" y="1087"/>
                    <a:pt x="251" y="1220"/>
                    <a:pt x="435" y="1254"/>
                  </a:cubicBezTo>
                  <a:cubicBezTo>
                    <a:pt x="457" y="1257"/>
                    <a:pt x="480" y="1258"/>
                    <a:pt x="502" y="1258"/>
                  </a:cubicBezTo>
                  <a:cubicBezTo>
                    <a:pt x="612" y="1258"/>
                    <a:pt x="716" y="1223"/>
                    <a:pt x="786" y="1154"/>
                  </a:cubicBezTo>
                  <a:cubicBezTo>
                    <a:pt x="886" y="1070"/>
                    <a:pt x="936" y="953"/>
                    <a:pt x="953" y="836"/>
                  </a:cubicBezTo>
                  <a:cubicBezTo>
                    <a:pt x="970" y="652"/>
                    <a:pt x="953" y="468"/>
                    <a:pt x="886" y="301"/>
                  </a:cubicBezTo>
                  <a:cubicBezTo>
                    <a:pt x="836" y="168"/>
                    <a:pt x="719" y="101"/>
                    <a:pt x="585" y="101"/>
                  </a:cubicBezTo>
                  <a:cubicBezTo>
                    <a:pt x="485" y="101"/>
                    <a:pt x="452" y="151"/>
                    <a:pt x="452" y="168"/>
                  </a:cubicBezTo>
                  <a:lnTo>
                    <a:pt x="468" y="168"/>
                  </a:lnTo>
                  <a:cubicBezTo>
                    <a:pt x="468" y="168"/>
                    <a:pt x="502" y="151"/>
                    <a:pt x="585" y="151"/>
                  </a:cubicBezTo>
                  <a:cubicBezTo>
                    <a:pt x="686" y="168"/>
                    <a:pt x="769" y="235"/>
                    <a:pt x="803" y="335"/>
                  </a:cubicBezTo>
                  <a:cubicBezTo>
                    <a:pt x="836" y="502"/>
                    <a:pt x="853" y="652"/>
                    <a:pt x="819" y="819"/>
                  </a:cubicBezTo>
                  <a:cubicBezTo>
                    <a:pt x="804" y="984"/>
                    <a:pt x="669" y="1109"/>
                    <a:pt x="508" y="1109"/>
                  </a:cubicBezTo>
                  <a:cubicBezTo>
                    <a:pt x="490" y="1109"/>
                    <a:pt x="471" y="1107"/>
                    <a:pt x="452" y="1103"/>
                  </a:cubicBezTo>
                  <a:cubicBezTo>
                    <a:pt x="335" y="1087"/>
                    <a:pt x="218" y="986"/>
                    <a:pt x="184" y="869"/>
                  </a:cubicBezTo>
                  <a:cubicBezTo>
                    <a:pt x="134" y="753"/>
                    <a:pt x="134" y="636"/>
                    <a:pt x="168" y="519"/>
                  </a:cubicBezTo>
                  <a:cubicBezTo>
                    <a:pt x="234" y="352"/>
                    <a:pt x="351" y="201"/>
                    <a:pt x="502" y="84"/>
                  </a:cubicBezTo>
                  <a:lnTo>
                    <a:pt x="552" y="51"/>
                  </a:lnTo>
                  <a:lnTo>
                    <a:pt x="485" y="34"/>
                  </a:lnTo>
                  <a:cubicBezTo>
                    <a:pt x="385" y="1"/>
                    <a:pt x="318" y="1"/>
                    <a:pt x="31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5"/>
            <p:cNvSpPr/>
            <p:nvPr/>
          </p:nvSpPr>
          <p:spPr>
            <a:xfrm>
              <a:off x="7712376" y="3657490"/>
              <a:ext cx="61087" cy="140315"/>
            </a:xfrm>
            <a:custGeom>
              <a:avLst/>
              <a:gdLst/>
              <a:ahLst/>
              <a:cxnLst/>
              <a:rect l="l" t="t" r="r" b="b"/>
              <a:pathLst>
                <a:path w="1906" h="4378" extrusionOk="0">
                  <a:moveTo>
                    <a:pt x="0" y="0"/>
                  </a:moveTo>
                  <a:lnTo>
                    <a:pt x="0" y="0"/>
                  </a:lnTo>
                  <a:cubicBezTo>
                    <a:pt x="101" y="217"/>
                    <a:pt x="201" y="435"/>
                    <a:pt x="318" y="635"/>
                  </a:cubicBezTo>
                  <a:cubicBezTo>
                    <a:pt x="518" y="1019"/>
                    <a:pt x="786" y="1554"/>
                    <a:pt x="1053" y="2156"/>
                  </a:cubicBezTo>
                  <a:cubicBezTo>
                    <a:pt x="1304" y="2757"/>
                    <a:pt x="1521" y="3325"/>
                    <a:pt x="1655" y="3726"/>
                  </a:cubicBezTo>
                  <a:cubicBezTo>
                    <a:pt x="1721" y="3960"/>
                    <a:pt x="1805" y="4177"/>
                    <a:pt x="1905" y="4378"/>
                  </a:cubicBezTo>
                  <a:cubicBezTo>
                    <a:pt x="1889" y="4144"/>
                    <a:pt x="1838" y="3910"/>
                    <a:pt x="1755" y="3693"/>
                  </a:cubicBezTo>
                  <a:cubicBezTo>
                    <a:pt x="1437" y="2607"/>
                    <a:pt x="986" y="1554"/>
                    <a:pt x="401" y="585"/>
                  </a:cubicBezTo>
                  <a:cubicBezTo>
                    <a:pt x="301" y="368"/>
                    <a:pt x="168" y="184"/>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5"/>
            <p:cNvSpPr/>
            <p:nvPr/>
          </p:nvSpPr>
          <p:spPr>
            <a:xfrm>
              <a:off x="7779329" y="3670342"/>
              <a:ext cx="55703" cy="129610"/>
            </a:xfrm>
            <a:custGeom>
              <a:avLst/>
              <a:gdLst/>
              <a:ahLst/>
              <a:cxnLst/>
              <a:rect l="l" t="t" r="r" b="b"/>
              <a:pathLst>
                <a:path w="1738" h="4044" extrusionOk="0">
                  <a:moveTo>
                    <a:pt x="1738" y="0"/>
                  </a:moveTo>
                  <a:cubicBezTo>
                    <a:pt x="1604" y="167"/>
                    <a:pt x="1487" y="351"/>
                    <a:pt x="1404" y="552"/>
                  </a:cubicBezTo>
                  <a:cubicBezTo>
                    <a:pt x="1220" y="902"/>
                    <a:pt x="969" y="1404"/>
                    <a:pt x="718" y="1955"/>
                  </a:cubicBezTo>
                  <a:cubicBezTo>
                    <a:pt x="485" y="2523"/>
                    <a:pt x="284" y="3041"/>
                    <a:pt x="167" y="3425"/>
                  </a:cubicBezTo>
                  <a:cubicBezTo>
                    <a:pt x="84" y="3626"/>
                    <a:pt x="17" y="3826"/>
                    <a:pt x="0" y="4044"/>
                  </a:cubicBezTo>
                  <a:cubicBezTo>
                    <a:pt x="100" y="3860"/>
                    <a:pt x="184" y="3659"/>
                    <a:pt x="251" y="3459"/>
                  </a:cubicBezTo>
                  <a:cubicBezTo>
                    <a:pt x="401" y="3091"/>
                    <a:pt x="618" y="2573"/>
                    <a:pt x="852" y="2022"/>
                  </a:cubicBezTo>
                  <a:cubicBezTo>
                    <a:pt x="1103" y="1471"/>
                    <a:pt x="1320" y="969"/>
                    <a:pt x="1487" y="602"/>
                  </a:cubicBezTo>
                  <a:cubicBezTo>
                    <a:pt x="1587" y="418"/>
                    <a:pt x="1671" y="217"/>
                    <a:pt x="17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7713979" y="3826169"/>
              <a:ext cx="49293" cy="217972"/>
            </a:xfrm>
            <a:custGeom>
              <a:avLst/>
              <a:gdLst/>
              <a:ahLst/>
              <a:cxnLst/>
              <a:rect l="l" t="t" r="r" b="b"/>
              <a:pathLst>
                <a:path w="1538" h="6801" extrusionOk="0">
                  <a:moveTo>
                    <a:pt x="1538" y="0"/>
                  </a:moveTo>
                  <a:lnTo>
                    <a:pt x="1538" y="0"/>
                  </a:lnTo>
                  <a:cubicBezTo>
                    <a:pt x="1488" y="84"/>
                    <a:pt x="1454" y="168"/>
                    <a:pt x="1438" y="268"/>
                  </a:cubicBezTo>
                  <a:cubicBezTo>
                    <a:pt x="1371" y="435"/>
                    <a:pt x="1304" y="669"/>
                    <a:pt x="1204" y="970"/>
                  </a:cubicBezTo>
                  <a:cubicBezTo>
                    <a:pt x="1037" y="1588"/>
                    <a:pt x="803" y="2423"/>
                    <a:pt x="585" y="3376"/>
                  </a:cubicBezTo>
                  <a:cubicBezTo>
                    <a:pt x="385" y="4311"/>
                    <a:pt x="218" y="5163"/>
                    <a:pt x="118" y="5798"/>
                  </a:cubicBezTo>
                  <a:cubicBezTo>
                    <a:pt x="67" y="6099"/>
                    <a:pt x="34" y="6350"/>
                    <a:pt x="17" y="6533"/>
                  </a:cubicBezTo>
                  <a:cubicBezTo>
                    <a:pt x="1" y="6617"/>
                    <a:pt x="1" y="6717"/>
                    <a:pt x="1" y="6801"/>
                  </a:cubicBezTo>
                  <a:cubicBezTo>
                    <a:pt x="101" y="6483"/>
                    <a:pt x="168" y="6149"/>
                    <a:pt x="218" y="5815"/>
                  </a:cubicBezTo>
                  <a:cubicBezTo>
                    <a:pt x="351" y="5197"/>
                    <a:pt x="519" y="4345"/>
                    <a:pt x="736" y="3392"/>
                  </a:cubicBezTo>
                  <a:cubicBezTo>
                    <a:pt x="936" y="2457"/>
                    <a:pt x="1153" y="1621"/>
                    <a:pt x="1304" y="1003"/>
                  </a:cubicBezTo>
                  <a:cubicBezTo>
                    <a:pt x="1404" y="669"/>
                    <a:pt x="1488" y="351"/>
                    <a:pt x="153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5"/>
            <p:cNvSpPr/>
            <p:nvPr/>
          </p:nvSpPr>
          <p:spPr>
            <a:xfrm>
              <a:off x="7780387" y="3827227"/>
              <a:ext cx="54645" cy="133392"/>
            </a:xfrm>
            <a:custGeom>
              <a:avLst/>
              <a:gdLst/>
              <a:ahLst/>
              <a:cxnLst/>
              <a:rect l="l" t="t" r="r" b="b"/>
              <a:pathLst>
                <a:path w="1705" h="4162" extrusionOk="0">
                  <a:moveTo>
                    <a:pt x="0" y="1"/>
                  </a:moveTo>
                  <a:lnTo>
                    <a:pt x="0" y="1"/>
                  </a:lnTo>
                  <a:cubicBezTo>
                    <a:pt x="67" y="201"/>
                    <a:pt x="168" y="402"/>
                    <a:pt x="268" y="602"/>
                  </a:cubicBezTo>
                  <a:cubicBezTo>
                    <a:pt x="452" y="970"/>
                    <a:pt x="685" y="1471"/>
                    <a:pt x="919" y="2056"/>
                  </a:cubicBezTo>
                  <a:cubicBezTo>
                    <a:pt x="1153" y="2624"/>
                    <a:pt x="1337" y="3159"/>
                    <a:pt x="1471" y="3543"/>
                  </a:cubicBezTo>
                  <a:cubicBezTo>
                    <a:pt x="1521" y="3760"/>
                    <a:pt x="1604" y="3961"/>
                    <a:pt x="1705" y="4161"/>
                  </a:cubicBezTo>
                  <a:cubicBezTo>
                    <a:pt x="1688" y="3944"/>
                    <a:pt x="1638" y="3727"/>
                    <a:pt x="1571" y="3510"/>
                  </a:cubicBezTo>
                  <a:cubicBezTo>
                    <a:pt x="1287" y="2490"/>
                    <a:pt x="869" y="1488"/>
                    <a:pt x="351" y="552"/>
                  </a:cubicBezTo>
                  <a:cubicBezTo>
                    <a:pt x="268" y="352"/>
                    <a:pt x="134" y="168"/>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5"/>
            <p:cNvSpPr/>
            <p:nvPr/>
          </p:nvSpPr>
          <p:spPr>
            <a:xfrm>
              <a:off x="7800193" y="2062201"/>
              <a:ext cx="842402" cy="398446"/>
            </a:xfrm>
            <a:custGeom>
              <a:avLst/>
              <a:gdLst/>
              <a:ahLst/>
              <a:cxnLst/>
              <a:rect l="l" t="t" r="r" b="b"/>
              <a:pathLst>
                <a:path w="26284" h="12432" extrusionOk="0">
                  <a:moveTo>
                    <a:pt x="235" y="1"/>
                  </a:moveTo>
                  <a:lnTo>
                    <a:pt x="1" y="502"/>
                  </a:lnTo>
                  <a:lnTo>
                    <a:pt x="26049" y="12432"/>
                  </a:lnTo>
                  <a:lnTo>
                    <a:pt x="26283" y="11947"/>
                  </a:lnTo>
                  <a:lnTo>
                    <a:pt x="2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5"/>
            <p:cNvSpPr/>
            <p:nvPr/>
          </p:nvSpPr>
          <p:spPr>
            <a:xfrm>
              <a:off x="8429431" y="2361003"/>
              <a:ext cx="17692" cy="2295774"/>
            </a:xfrm>
            <a:custGeom>
              <a:avLst/>
              <a:gdLst/>
              <a:ahLst/>
              <a:cxnLst/>
              <a:rect l="l" t="t" r="r" b="b"/>
              <a:pathLst>
                <a:path w="552" h="71631" extrusionOk="0">
                  <a:moveTo>
                    <a:pt x="0" y="1"/>
                  </a:moveTo>
                  <a:lnTo>
                    <a:pt x="0" y="71630"/>
                  </a:lnTo>
                  <a:lnTo>
                    <a:pt x="552" y="71630"/>
                  </a:lnTo>
                  <a:lnTo>
                    <a:pt x="55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5"/>
            <p:cNvSpPr/>
            <p:nvPr/>
          </p:nvSpPr>
          <p:spPr>
            <a:xfrm>
              <a:off x="8417092" y="2967742"/>
              <a:ext cx="45575" cy="308481"/>
            </a:xfrm>
            <a:custGeom>
              <a:avLst/>
              <a:gdLst/>
              <a:ahLst/>
              <a:cxnLst/>
              <a:rect l="l" t="t" r="r" b="b"/>
              <a:pathLst>
                <a:path w="1422" h="9625" extrusionOk="0">
                  <a:moveTo>
                    <a:pt x="636" y="1"/>
                  </a:moveTo>
                  <a:cubicBezTo>
                    <a:pt x="285" y="1"/>
                    <a:pt x="1" y="285"/>
                    <a:pt x="1" y="636"/>
                  </a:cubicBezTo>
                  <a:lnTo>
                    <a:pt x="1" y="8990"/>
                  </a:lnTo>
                  <a:cubicBezTo>
                    <a:pt x="1" y="9341"/>
                    <a:pt x="285" y="9625"/>
                    <a:pt x="636" y="9625"/>
                  </a:cubicBezTo>
                  <a:lnTo>
                    <a:pt x="786" y="9625"/>
                  </a:lnTo>
                  <a:cubicBezTo>
                    <a:pt x="1137" y="9625"/>
                    <a:pt x="1421" y="9341"/>
                    <a:pt x="1421" y="8990"/>
                  </a:cubicBezTo>
                  <a:lnTo>
                    <a:pt x="1421" y="636"/>
                  </a:lnTo>
                  <a:cubicBezTo>
                    <a:pt x="1421" y="285"/>
                    <a:pt x="1137" y="1"/>
                    <a:pt x="786"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5"/>
            <p:cNvSpPr/>
            <p:nvPr/>
          </p:nvSpPr>
          <p:spPr>
            <a:xfrm>
              <a:off x="7696832" y="1980730"/>
              <a:ext cx="143039" cy="128617"/>
            </a:xfrm>
            <a:custGeom>
              <a:avLst/>
              <a:gdLst/>
              <a:ahLst/>
              <a:cxnLst/>
              <a:rect l="l" t="t" r="r" b="b"/>
              <a:pathLst>
                <a:path w="4463" h="4013" extrusionOk="0">
                  <a:moveTo>
                    <a:pt x="2365" y="1"/>
                  </a:moveTo>
                  <a:cubicBezTo>
                    <a:pt x="1759" y="1"/>
                    <a:pt x="1166" y="297"/>
                    <a:pt x="820" y="838"/>
                  </a:cubicBezTo>
                  <a:lnTo>
                    <a:pt x="1" y="2125"/>
                  </a:lnTo>
                  <a:lnTo>
                    <a:pt x="3242" y="4013"/>
                  </a:lnTo>
                  <a:lnTo>
                    <a:pt x="3961" y="2760"/>
                  </a:lnTo>
                  <a:cubicBezTo>
                    <a:pt x="4462" y="1891"/>
                    <a:pt x="4178" y="788"/>
                    <a:pt x="3326" y="270"/>
                  </a:cubicBezTo>
                  <a:cubicBezTo>
                    <a:pt x="3026" y="88"/>
                    <a:pt x="2693" y="1"/>
                    <a:pt x="236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5"/>
            <p:cNvSpPr/>
            <p:nvPr/>
          </p:nvSpPr>
          <p:spPr>
            <a:xfrm>
              <a:off x="7433894" y="2048804"/>
              <a:ext cx="428989" cy="324570"/>
            </a:xfrm>
            <a:custGeom>
              <a:avLst/>
              <a:gdLst/>
              <a:ahLst/>
              <a:cxnLst/>
              <a:rect l="l" t="t" r="r" b="b"/>
              <a:pathLst>
                <a:path w="13385" h="10127" extrusionOk="0">
                  <a:moveTo>
                    <a:pt x="8205" y="1"/>
                  </a:moveTo>
                  <a:lnTo>
                    <a:pt x="1" y="2541"/>
                  </a:lnTo>
                  <a:lnTo>
                    <a:pt x="13385" y="10126"/>
                  </a:lnTo>
                  <a:lnTo>
                    <a:pt x="11547" y="1388"/>
                  </a:lnTo>
                  <a:lnTo>
                    <a:pt x="820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5"/>
            <p:cNvSpPr/>
            <p:nvPr/>
          </p:nvSpPr>
          <p:spPr>
            <a:xfrm>
              <a:off x="7392133" y="2122423"/>
              <a:ext cx="494307" cy="283354"/>
            </a:xfrm>
            <a:custGeom>
              <a:avLst/>
              <a:gdLst/>
              <a:ahLst/>
              <a:cxnLst/>
              <a:rect l="l" t="t" r="r" b="b"/>
              <a:pathLst>
                <a:path w="15423" h="8841" extrusionOk="0">
                  <a:moveTo>
                    <a:pt x="2252" y="1"/>
                  </a:moveTo>
                  <a:cubicBezTo>
                    <a:pt x="1456" y="1"/>
                    <a:pt x="893" y="198"/>
                    <a:pt x="669" y="611"/>
                  </a:cubicBezTo>
                  <a:cubicBezTo>
                    <a:pt x="1" y="1848"/>
                    <a:pt x="2607" y="4554"/>
                    <a:pt x="6500" y="6660"/>
                  </a:cubicBezTo>
                  <a:cubicBezTo>
                    <a:pt x="9092" y="8061"/>
                    <a:pt x="11594" y="8840"/>
                    <a:pt x="13175" y="8840"/>
                  </a:cubicBezTo>
                  <a:cubicBezTo>
                    <a:pt x="13969" y="8840"/>
                    <a:pt x="14531" y="8644"/>
                    <a:pt x="14754" y="8230"/>
                  </a:cubicBezTo>
                  <a:cubicBezTo>
                    <a:pt x="15423" y="6994"/>
                    <a:pt x="12816" y="4287"/>
                    <a:pt x="8923" y="2182"/>
                  </a:cubicBezTo>
                  <a:cubicBezTo>
                    <a:pt x="6343" y="780"/>
                    <a:pt x="3837" y="1"/>
                    <a:pt x="225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5"/>
            <p:cNvSpPr/>
            <p:nvPr/>
          </p:nvSpPr>
          <p:spPr>
            <a:xfrm>
              <a:off x="8186845" y="4588222"/>
              <a:ext cx="495910" cy="68555"/>
            </a:xfrm>
            <a:custGeom>
              <a:avLst/>
              <a:gdLst/>
              <a:ahLst/>
              <a:cxnLst/>
              <a:rect l="l" t="t" r="r" b="b"/>
              <a:pathLst>
                <a:path w="15473" h="2139" extrusionOk="0">
                  <a:moveTo>
                    <a:pt x="7073" y="0"/>
                  </a:moveTo>
                  <a:cubicBezTo>
                    <a:pt x="2093" y="0"/>
                    <a:pt x="0" y="2138"/>
                    <a:pt x="0" y="2138"/>
                  </a:cubicBezTo>
                  <a:lnTo>
                    <a:pt x="15472" y="2138"/>
                  </a:lnTo>
                  <a:cubicBezTo>
                    <a:pt x="15472" y="2138"/>
                    <a:pt x="13384" y="234"/>
                    <a:pt x="7837" y="16"/>
                  </a:cubicBezTo>
                  <a:cubicBezTo>
                    <a:pt x="7575" y="5"/>
                    <a:pt x="7321" y="0"/>
                    <a:pt x="70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5"/>
            <p:cNvSpPr/>
            <p:nvPr/>
          </p:nvSpPr>
          <p:spPr>
            <a:xfrm>
              <a:off x="8404240" y="2327799"/>
              <a:ext cx="78779" cy="67049"/>
            </a:xfrm>
            <a:custGeom>
              <a:avLst/>
              <a:gdLst/>
              <a:ahLst/>
              <a:cxnLst/>
              <a:rect l="l" t="t" r="r" b="b"/>
              <a:pathLst>
                <a:path w="2458" h="2092" extrusionOk="0">
                  <a:moveTo>
                    <a:pt x="1054" y="1"/>
                  </a:moveTo>
                  <a:cubicBezTo>
                    <a:pt x="469" y="1"/>
                    <a:pt x="1" y="469"/>
                    <a:pt x="1" y="1037"/>
                  </a:cubicBezTo>
                  <a:cubicBezTo>
                    <a:pt x="1" y="1672"/>
                    <a:pt x="525" y="2092"/>
                    <a:pt x="1070" y="2092"/>
                  </a:cubicBezTo>
                  <a:cubicBezTo>
                    <a:pt x="1328" y="2092"/>
                    <a:pt x="1591" y="1998"/>
                    <a:pt x="1805" y="1789"/>
                  </a:cubicBezTo>
                  <a:cubicBezTo>
                    <a:pt x="2457" y="1120"/>
                    <a:pt x="1989" y="1"/>
                    <a:pt x="1054"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5"/>
            <p:cNvSpPr/>
            <p:nvPr/>
          </p:nvSpPr>
          <p:spPr>
            <a:xfrm>
              <a:off x="7788944" y="1949738"/>
              <a:ext cx="39133" cy="47178"/>
            </a:xfrm>
            <a:custGeom>
              <a:avLst/>
              <a:gdLst/>
              <a:ahLst/>
              <a:cxnLst/>
              <a:rect l="l" t="t" r="r" b="b"/>
              <a:pathLst>
                <a:path w="1221" h="1472" extrusionOk="0">
                  <a:moveTo>
                    <a:pt x="586" y="1"/>
                  </a:moveTo>
                  <a:lnTo>
                    <a:pt x="1" y="1304"/>
                  </a:lnTo>
                  <a:lnTo>
                    <a:pt x="485" y="1471"/>
                  </a:lnTo>
                  <a:lnTo>
                    <a:pt x="1220" y="235"/>
                  </a:lnTo>
                  <a:lnTo>
                    <a:pt x="58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5"/>
            <p:cNvSpPr/>
            <p:nvPr/>
          </p:nvSpPr>
          <p:spPr>
            <a:xfrm>
              <a:off x="7696319" y="2045054"/>
              <a:ext cx="113008" cy="53620"/>
            </a:xfrm>
            <a:custGeom>
              <a:avLst/>
              <a:gdLst/>
              <a:ahLst/>
              <a:cxnLst/>
              <a:rect l="l" t="t" r="r" b="b"/>
              <a:pathLst>
                <a:path w="3526" h="1673" extrusionOk="0">
                  <a:moveTo>
                    <a:pt x="389" y="0"/>
                  </a:moveTo>
                  <a:cubicBezTo>
                    <a:pt x="261" y="0"/>
                    <a:pt x="136" y="19"/>
                    <a:pt x="17" y="51"/>
                  </a:cubicBezTo>
                  <a:cubicBezTo>
                    <a:pt x="0" y="101"/>
                    <a:pt x="936" y="34"/>
                    <a:pt x="1938" y="502"/>
                  </a:cubicBezTo>
                  <a:cubicBezTo>
                    <a:pt x="2919" y="960"/>
                    <a:pt x="3468" y="1673"/>
                    <a:pt x="3523" y="1673"/>
                  </a:cubicBezTo>
                  <a:cubicBezTo>
                    <a:pt x="3524" y="1673"/>
                    <a:pt x="3525" y="1672"/>
                    <a:pt x="3526" y="1672"/>
                  </a:cubicBezTo>
                  <a:cubicBezTo>
                    <a:pt x="3442" y="1488"/>
                    <a:pt x="3308" y="1338"/>
                    <a:pt x="3158" y="1204"/>
                  </a:cubicBezTo>
                  <a:cubicBezTo>
                    <a:pt x="2473" y="519"/>
                    <a:pt x="1571" y="84"/>
                    <a:pt x="602" y="18"/>
                  </a:cubicBezTo>
                  <a:cubicBezTo>
                    <a:pt x="531" y="6"/>
                    <a:pt x="460" y="0"/>
                    <a:pt x="38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5"/>
            <p:cNvSpPr/>
            <p:nvPr/>
          </p:nvSpPr>
          <p:spPr>
            <a:xfrm>
              <a:off x="7569401" y="2185914"/>
              <a:ext cx="140315" cy="146757"/>
            </a:xfrm>
            <a:custGeom>
              <a:avLst/>
              <a:gdLst/>
              <a:ahLst/>
              <a:cxnLst/>
              <a:rect l="l" t="t" r="r" b="b"/>
              <a:pathLst>
                <a:path w="4378" h="4579" extrusionOk="0">
                  <a:moveTo>
                    <a:pt x="3025" y="0"/>
                  </a:moveTo>
                  <a:lnTo>
                    <a:pt x="936" y="1220"/>
                  </a:lnTo>
                  <a:cubicBezTo>
                    <a:pt x="719" y="1354"/>
                    <a:pt x="552" y="1537"/>
                    <a:pt x="435" y="1755"/>
                  </a:cubicBezTo>
                  <a:cubicBezTo>
                    <a:pt x="167" y="2289"/>
                    <a:pt x="0" y="3258"/>
                    <a:pt x="1654" y="4127"/>
                  </a:cubicBezTo>
                  <a:cubicBezTo>
                    <a:pt x="2285" y="4457"/>
                    <a:pt x="2770" y="4579"/>
                    <a:pt x="3144" y="4579"/>
                  </a:cubicBezTo>
                  <a:cubicBezTo>
                    <a:pt x="3603" y="4579"/>
                    <a:pt x="3893" y="4397"/>
                    <a:pt x="4077" y="4194"/>
                  </a:cubicBezTo>
                  <a:cubicBezTo>
                    <a:pt x="4278" y="3960"/>
                    <a:pt x="4378" y="3659"/>
                    <a:pt x="4361" y="3359"/>
                  </a:cubicBezTo>
                  <a:lnTo>
                    <a:pt x="4361" y="752"/>
                  </a:lnTo>
                  <a:lnTo>
                    <a:pt x="302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5"/>
            <p:cNvSpPr/>
            <p:nvPr/>
          </p:nvSpPr>
          <p:spPr>
            <a:xfrm>
              <a:off x="7624015" y="2195016"/>
              <a:ext cx="73939" cy="89996"/>
            </a:xfrm>
            <a:custGeom>
              <a:avLst/>
              <a:gdLst/>
              <a:ahLst/>
              <a:cxnLst/>
              <a:rect l="l" t="t" r="r" b="b"/>
              <a:pathLst>
                <a:path w="2307" h="2808" extrusionOk="0">
                  <a:moveTo>
                    <a:pt x="351" y="1471"/>
                  </a:moveTo>
                  <a:cubicBezTo>
                    <a:pt x="485" y="1471"/>
                    <a:pt x="602" y="1504"/>
                    <a:pt x="719" y="1554"/>
                  </a:cubicBezTo>
                  <a:cubicBezTo>
                    <a:pt x="758" y="1574"/>
                    <a:pt x="797" y="1593"/>
                    <a:pt x="836" y="1613"/>
                  </a:cubicBezTo>
                  <a:lnTo>
                    <a:pt x="836" y="1613"/>
                  </a:lnTo>
                  <a:cubicBezTo>
                    <a:pt x="830" y="1621"/>
                    <a:pt x="825" y="1629"/>
                    <a:pt x="819" y="1638"/>
                  </a:cubicBezTo>
                  <a:cubicBezTo>
                    <a:pt x="752" y="1721"/>
                    <a:pt x="686" y="1805"/>
                    <a:pt x="585" y="1872"/>
                  </a:cubicBezTo>
                  <a:cubicBezTo>
                    <a:pt x="540" y="1929"/>
                    <a:pt x="471" y="1955"/>
                    <a:pt x="399" y="1955"/>
                  </a:cubicBezTo>
                  <a:cubicBezTo>
                    <a:pt x="366" y="1955"/>
                    <a:pt x="333" y="1949"/>
                    <a:pt x="301" y="1938"/>
                  </a:cubicBezTo>
                  <a:cubicBezTo>
                    <a:pt x="67" y="1855"/>
                    <a:pt x="101" y="1504"/>
                    <a:pt x="351" y="1471"/>
                  </a:cubicBezTo>
                  <a:close/>
                  <a:moveTo>
                    <a:pt x="1410" y="1962"/>
                  </a:moveTo>
                  <a:cubicBezTo>
                    <a:pt x="1430" y="1976"/>
                    <a:pt x="1451" y="1991"/>
                    <a:pt x="1471" y="2005"/>
                  </a:cubicBezTo>
                  <a:cubicBezTo>
                    <a:pt x="1588" y="2089"/>
                    <a:pt x="1688" y="2172"/>
                    <a:pt x="1671" y="2289"/>
                  </a:cubicBezTo>
                  <a:cubicBezTo>
                    <a:pt x="1655" y="2406"/>
                    <a:pt x="1605" y="2523"/>
                    <a:pt x="1521" y="2624"/>
                  </a:cubicBezTo>
                  <a:cubicBezTo>
                    <a:pt x="1494" y="2657"/>
                    <a:pt x="1462" y="2672"/>
                    <a:pt x="1428" y="2672"/>
                  </a:cubicBezTo>
                  <a:cubicBezTo>
                    <a:pt x="1379" y="2672"/>
                    <a:pt x="1327" y="2640"/>
                    <a:pt x="1287" y="2590"/>
                  </a:cubicBezTo>
                  <a:cubicBezTo>
                    <a:pt x="1220" y="2507"/>
                    <a:pt x="1204" y="2390"/>
                    <a:pt x="1254" y="2289"/>
                  </a:cubicBezTo>
                  <a:cubicBezTo>
                    <a:pt x="1287" y="2172"/>
                    <a:pt x="1354" y="2072"/>
                    <a:pt x="1404" y="1972"/>
                  </a:cubicBezTo>
                  <a:cubicBezTo>
                    <a:pt x="1406" y="1969"/>
                    <a:pt x="1408" y="1965"/>
                    <a:pt x="1410" y="1962"/>
                  </a:cubicBezTo>
                  <a:close/>
                  <a:moveTo>
                    <a:pt x="1788" y="0"/>
                  </a:moveTo>
                  <a:cubicBezTo>
                    <a:pt x="1722" y="84"/>
                    <a:pt x="1671" y="184"/>
                    <a:pt x="1638" y="301"/>
                  </a:cubicBezTo>
                  <a:cubicBezTo>
                    <a:pt x="1504" y="568"/>
                    <a:pt x="1337" y="836"/>
                    <a:pt x="1187" y="1103"/>
                  </a:cubicBezTo>
                  <a:cubicBezTo>
                    <a:pt x="1099" y="1229"/>
                    <a:pt x="1011" y="1355"/>
                    <a:pt x="916" y="1495"/>
                  </a:cubicBezTo>
                  <a:lnTo>
                    <a:pt x="916" y="1495"/>
                  </a:lnTo>
                  <a:cubicBezTo>
                    <a:pt x="872" y="1473"/>
                    <a:pt x="829" y="1453"/>
                    <a:pt x="786" y="1437"/>
                  </a:cubicBezTo>
                  <a:cubicBezTo>
                    <a:pt x="661" y="1368"/>
                    <a:pt x="535" y="1333"/>
                    <a:pt x="400" y="1333"/>
                  </a:cubicBezTo>
                  <a:cubicBezTo>
                    <a:pt x="373" y="1333"/>
                    <a:pt x="346" y="1334"/>
                    <a:pt x="318" y="1337"/>
                  </a:cubicBezTo>
                  <a:cubicBezTo>
                    <a:pt x="151" y="1370"/>
                    <a:pt x="17" y="1504"/>
                    <a:pt x="1" y="1688"/>
                  </a:cubicBezTo>
                  <a:cubicBezTo>
                    <a:pt x="1" y="1855"/>
                    <a:pt x="101" y="2005"/>
                    <a:pt x="251" y="2072"/>
                  </a:cubicBezTo>
                  <a:cubicBezTo>
                    <a:pt x="290" y="2081"/>
                    <a:pt x="329" y="2085"/>
                    <a:pt x="367" y="2085"/>
                  </a:cubicBezTo>
                  <a:cubicBezTo>
                    <a:pt x="477" y="2085"/>
                    <a:pt x="582" y="2051"/>
                    <a:pt x="669" y="1989"/>
                  </a:cubicBezTo>
                  <a:cubicBezTo>
                    <a:pt x="769" y="1905"/>
                    <a:pt x="853" y="1805"/>
                    <a:pt x="920" y="1705"/>
                  </a:cubicBezTo>
                  <a:cubicBezTo>
                    <a:pt x="927" y="1693"/>
                    <a:pt x="935" y="1682"/>
                    <a:pt x="942" y="1670"/>
                  </a:cubicBezTo>
                  <a:lnTo>
                    <a:pt x="942" y="1670"/>
                  </a:lnTo>
                  <a:cubicBezTo>
                    <a:pt x="998" y="1702"/>
                    <a:pt x="1052" y="1735"/>
                    <a:pt x="1103" y="1771"/>
                  </a:cubicBezTo>
                  <a:cubicBezTo>
                    <a:pt x="1179" y="1809"/>
                    <a:pt x="1249" y="1852"/>
                    <a:pt x="1317" y="1898"/>
                  </a:cubicBezTo>
                  <a:lnTo>
                    <a:pt x="1317" y="1898"/>
                  </a:lnTo>
                  <a:lnTo>
                    <a:pt x="1304" y="1922"/>
                  </a:lnTo>
                  <a:cubicBezTo>
                    <a:pt x="1237" y="2022"/>
                    <a:pt x="1187" y="2139"/>
                    <a:pt x="1137" y="2239"/>
                  </a:cubicBezTo>
                  <a:cubicBezTo>
                    <a:pt x="1103" y="2306"/>
                    <a:pt x="1103" y="2390"/>
                    <a:pt x="1103" y="2456"/>
                  </a:cubicBezTo>
                  <a:cubicBezTo>
                    <a:pt x="1103" y="2540"/>
                    <a:pt x="1137" y="2607"/>
                    <a:pt x="1170" y="2674"/>
                  </a:cubicBezTo>
                  <a:cubicBezTo>
                    <a:pt x="1220" y="2740"/>
                    <a:pt x="1304" y="2791"/>
                    <a:pt x="1387" y="2807"/>
                  </a:cubicBezTo>
                  <a:cubicBezTo>
                    <a:pt x="1471" y="2807"/>
                    <a:pt x="1554" y="2774"/>
                    <a:pt x="1621" y="2707"/>
                  </a:cubicBezTo>
                  <a:cubicBezTo>
                    <a:pt x="1671" y="2657"/>
                    <a:pt x="1722" y="2590"/>
                    <a:pt x="1738" y="2523"/>
                  </a:cubicBezTo>
                  <a:cubicBezTo>
                    <a:pt x="1772" y="2456"/>
                    <a:pt x="1805" y="2373"/>
                    <a:pt x="1805" y="2289"/>
                  </a:cubicBezTo>
                  <a:cubicBezTo>
                    <a:pt x="1822" y="2206"/>
                    <a:pt x="1788" y="2122"/>
                    <a:pt x="1738" y="2055"/>
                  </a:cubicBezTo>
                  <a:cubicBezTo>
                    <a:pt x="1671" y="1989"/>
                    <a:pt x="1621" y="1938"/>
                    <a:pt x="1554" y="1888"/>
                  </a:cubicBezTo>
                  <a:cubicBezTo>
                    <a:pt x="1531" y="1871"/>
                    <a:pt x="1506" y="1854"/>
                    <a:pt x="1482" y="1838"/>
                  </a:cubicBezTo>
                  <a:lnTo>
                    <a:pt x="1482" y="1838"/>
                  </a:lnTo>
                  <a:cubicBezTo>
                    <a:pt x="1567" y="1689"/>
                    <a:pt x="1644" y="1550"/>
                    <a:pt x="1722" y="1420"/>
                  </a:cubicBezTo>
                  <a:lnTo>
                    <a:pt x="2156" y="602"/>
                  </a:lnTo>
                  <a:cubicBezTo>
                    <a:pt x="2223" y="502"/>
                    <a:pt x="2273" y="401"/>
                    <a:pt x="2306" y="284"/>
                  </a:cubicBezTo>
                  <a:lnTo>
                    <a:pt x="2306" y="284"/>
                  </a:lnTo>
                  <a:cubicBezTo>
                    <a:pt x="2223" y="368"/>
                    <a:pt x="2156" y="468"/>
                    <a:pt x="2106" y="568"/>
                  </a:cubicBezTo>
                  <a:cubicBezTo>
                    <a:pt x="1972" y="786"/>
                    <a:pt x="1822" y="1053"/>
                    <a:pt x="1621" y="1370"/>
                  </a:cubicBezTo>
                  <a:lnTo>
                    <a:pt x="1388" y="1775"/>
                  </a:lnTo>
                  <a:lnTo>
                    <a:pt x="1388" y="1775"/>
                  </a:lnTo>
                  <a:cubicBezTo>
                    <a:pt x="1320" y="1729"/>
                    <a:pt x="1251" y="1683"/>
                    <a:pt x="1187" y="1638"/>
                  </a:cubicBezTo>
                  <a:cubicBezTo>
                    <a:pt x="1132" y="1610"/>
                    <a:pt x="1077" y="1580"/>
                    <a:pt x="1021" y="1550"/>
                  </a:cubicBezTo>
                  <a:lnTo>
                    <a:pt x="1021" y="1550"/>
                  </a:lnTo>
                  <a:cubicBezTo>
                    <a:pt x="1113" y="1409"/>
                    <a:pt x="1196" y="1276"/>
                    <a:pt x="1270" y="1153"/>
                  </a:cubicBezTo>
                  <a:cubicBezTo>
                    <a:pt x="1421" y="886"/>
                    <a:pt x="1571" y="602"/>
                    <a:pt x="1688" y="318"/>
                  </a:cubicBezTo>
                  <a:cubicBezTo>
                    <a:pt x="1738" y="217"/>
                    <a:pt x="1772" y="101"/>
                    <a:pt x="178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5"/>
            <p:cNvSpPr/>
            <p:nvPr/>
          </p:nvSpPr>
          <p:spPr>
            <a:xfrm>
              <a:off x="6516591" y="4613894"/>
              <a:ext cx="63747" cy="45607"/>
            </a:xfrm>
            <a:custGeom>
              <a:avLst/>
              <a:gdLst/>
              <a:ahLst/>
              <a:cxnLst/>
              <a:rect l="l" t="t" r="r" b="b"/>
              <a:pathLst>
                <a:path w="1989" h="1423" extrusionOk="0">
                  <a:moveTo>
                    <a:pt x="418" y="1"/>
                  </a:moveTo>
                  <a:cubicBezTo>
                    <a:pt x="318" y="1"/>
                    <a:pt x="217" y="1"/>
                    <a:pt x="117" y="17"/>
                  </a:cubicBezTo>
                  <a:cubicBezTo>
                    <a:pt x="84" y="17"/>
                    <a:pt x="34" y="34"/>
                    <a:pt x="0" y="51"/>
                  </a:cubicBezTo>
                  <a:cubicBezTo>
                    <a:pt x="11" y="51"/>
                    <a:pt x="82" y="43"/>
                    <a:pt x="202" y="43"/>
                  </a:cubicBezTo>
                  <a:cubicBezTo>
                    <a:pt x="262" y="43"/>
                    <a:pt x="334" y="45"/>
                    <a:pt x="418" y="51"/>
                  </a:cubicBezTo>
                  <a:cubicBezTo>
                    <a:pt x="735" y="67"/>
                    <a:pt x="1036" y="184"/>
                    <a:pt x="1303" y="368"/>
                  </a:cubicBezTo>
                  <a:cubicBezTo>
                    <a:pt x="1554" y="535"/>
                    <a:pt x="1755" y="786"/>
                    <a:pt x="1872" y="1070"/>
                  </a:cubicBezTo>
                  <a:cubicBezTo>
                    <a:pt x="1951" y="1276"/>
                    <a:pt x="1970" y="1422"/>
                    <a:pt x="1986" y="1422"/>
                  </a:cubicBezTo>
                  <a:cubicBezTo>
                    <a:pt x="1987" y="1422"/>
                    <a:pt x="1988" y="1422"/>
                    <a:pt x="1989" y="1421"/>
                  </a:cubicBezTo>
                  <a:cubicBezTo>
                    <a:pt x="1989" y="1387"/>
                    <a:pt x="1989" y="1354"/>
                    <a:pt x="1989" y="1321"/>
                  </a:cubicBezTo>
                  <a:cubicBezTo>
                    <a:pt x="1972" y="1237"/>
                    <a:pt x="1938" y="1137"/>
                    <a:pt x="1922" y="1053"/>
                  </a:cubicBezTo>
                  <a:cubicBezTo>
                    <a:pt x="1805" y="753"/>
                    <a:pt x="1604" y="502"/>
                    <a:pt x="1337" y="318"/>
                  </a:cubicBezTo>
                  <a:cubicBezTo>
                    <a:pt x="1070" y="134"/>
                    <a:pt x="752" y="17"/>
                    <a:pt x="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6" name="Google Shape;726;p2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27" name="Google Shape;727;p25"/>
          <p:cNvSpPr txBox="1">
            <a:spLocks noGrp="1"/>
          </p:cNvSpPr>
          <p:nvPr>
            <p:ph type="subTitle" idx="1"/>
          </p:nvPr>
        </p:nvSpPr>
        <p:spPr>
          <a:xfrm>
            <a:off x="1157675" y="2391276"/>
            <a:ext cx="18369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28" name="Google Shape;728;p25"/>
          <p:cNvSpPr txBox="1">
            <a:spLocks noGrp="1"/>
          </p:cNvSpPr>
          <p:nvPr>
            <p:ph type="subTitle" idx="2"/>
          </p:nvPr>
        </p:nvSpPr>
        <p:spPr>
          <a:xfrm>
            <a:off x="1157675" y="2667877"/>
            <a:ext cx="18369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29" name="Google Shape;729;p25"/>
          <p:cNvSpPr txBox="1">
            <a:spLocks noGrp="1"/>
          </p:cNvSpPr>
          <p:nvPr>
            <p:ph type="subTitle" idx="3"/>
          </p:nvPr>
        </p:nvSpPr>
        <p:spPr>
          <a:xfrm>
            <a:off x="3346475" y="2391276"/>
            <a:ext cx="18369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0" name="Google Shape;730;p25"/>
          <p:cNvSpPr txBox="1">
            <a:spLocks noGrp="1"/>
          </p:cNvSpPr>
          <p:nvPr>
            <p:ph type="subTitle" idx="4"/>
          </p:nvPr>
        </p:nvSpPr>
        <p:spPr>
          <a:xfrm>
            <a:off x="3346475" y="2667877"/>
            <a:ext cx="18369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31" name="Google Shape;731;p25"/>
          <p:cNvSpPr txBox="1">
            <a:spLocks noGrp="1"/>
          </p:cNvSpPr>
          <p:nvPr>
            <p:ph type="subTitle" idx="5"/>
          </p:nvPr>
        </p:nvSpPr>
        <p:spPr>
          <a:xfrm>
            <a:off x="1157675" y="3360600"/>
            <a:ext cx="18369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2" name="Google Shape;732;p25"/>
          <p:cNvSpPr txBox="1">
            <a:spLocks noGrp="1"/>
          </p:cNvSpPr>
          <p:nvPr>
            <p:ph type="subTitle" idx="6"/>
          </p:nvPr>
        </p:nvSpPr>
        <p:spPr>
          <a:xfrm>
            <a:off x="1157675" y="3637201"/>
            <a:ext cx="18369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33" name="Google Shape;733;p25"/>
          <p:cNvSpPr txBox="1">
            <a:spLocks noGrp="1"/>
          </p:cNvSpPr>
          <p:nvPr>
            <p:ph type="subTitle" idx="7"/>
          </p:nvPr>
        </p:nvSpPr>
        <p:spPr>
          <a:xfrm>
            <a:off x="3346475" y="3360600"/>
            <a:ext cx="1836900" cy="276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4" name="Google Shape;734;p25"/>
          <p:cNvSpPr txBox="1">
            <a:spLocks noGrp="1"/>
          </p:cNvSpPr>
          <p:nvPr>
            <p:ph type="subTitle" idx="8"/>
          </p:nvPr>
        </p:nvSpPr>
        <p:spPr>
          <a:xfrm>
            <a:off x="3346475" y="3637201"/>
            <a:ext cx="1836900" cy="45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36884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7"/>
        <p:cNvGrpSpPr/>
        <p:nvPr/>
      </p:nvGrpSpPr>
      <p:grpSpPr>
        <a:xfrm>
          <a:off x="0" y="0"/>
          <a:ext cx="0" cy="0"/>
          <a:chOff x="0" y="0"/>
          <a:chExt cx="0" cy="0"/>
        </a:xfrm>
      </p:grpSpPr>
      <p:sp>
        <p:nvSpPr>
          <p:cNvPr id="78" name="Google Shape;78;p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txBox="1">
            <a:spLocks noGrp="1"/>
          </p:cNvSpPr>
          <p:nvPr>
            <p:ph type="title"/>
          </p:nvPr>
        </p:nvSpPr>
        <p:spPr>
          <a:xfrm>
            <a:off x="1140950" y="2667600"/>
            <a:ext cx="3800400" cy="44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7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7"/>
          <p:cNvSpPr txBox="1">
            <a:spLocks noGrp="1"/>
          </p:cNvSpPr>
          <p:nvPr>
            <p:ph type="body" idx="1"/>
          </p:nvPr>
        </p:nvSpPr>
        <p:spPr>
          <a:xfrm>
            <a:off x="1140950" y="3212150"/>
            <a:ext cx="3800400" cy="1388700"/>
          </a:xfrm>
          <a:prstGeom prst="rect">
            <a:avLst/>
          </a:prstGeom>
        </p:spPr>
        <p:txBody>
          <a:bodyPr spcFirstLastPara="1" wrap="square" lIns="91425" tIns="91425" rIns="91425" bIns="91425" anchor="t" anchorCtr="0">
            <a:noAutofit/>
          </a:bodyPr>
          <a:lstStyle>
            <a:lvl1pPr marL="457200" lvl="0" indent="-298450" algn="r" rtl="0">
              <a:lnSpc>
                <a:spcPct val="100000"/>
              </a:lnSpc>
              <a:spcBef>
                <a:spcPts val="0"/>
              </a:spcBef>
              <a:spcAft>
                <a:spcPts val="0"/>
              </a:spcAft>
              <a:buSzPts val="1100"/>
              <a:buChar char="●"/>
              <a:defRPr sz="1200"/>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grpSp>
        <p:nvGrpSpPr>
          <p:cNvPr id="81" name="Google Shape;81;p7"/>
          <p:cNvGrpSpPr/>
          <p:nvPr/>
        </p:nvGrpSpPr>
        <p:grpSpPr>
          <a:xfrm>
            <a:off x="5732681" y="1433144"/>
            <a:ext cx="623168" cy="481718"/>
            <a:chOff x="5732681" y="1433144"/>
            <a:chExt cx="623168" cy="481718"/>
          </a:xfrm>
        </p:grpSpPr>
        <p:sp>
          <p:nvSpPr>
            <p:cNvPr id="82" name="Google Shape;82;p7"/>
            <p:cNvSpPr/>
            <p:nvPr/>
          </p:nvSpPr>
          <p:spPr>
            <a:xfrm>
              <a:off x="5732681" y="1433144"/>
              <a:ext cx="623168" cy="481718"/>
            </a:xfrm>
            <a:custGeom>
              <a:avLst/>
              <a:gdLst/>
              <a:ahLst/>
              <a:cxnLst/>
              <a:rect l="l" t="t" r="r" b="b"/>
              <a:pathLst>
                <a:path w="19433" h="15022" extrusionOk="0">
                  <a:moveTo>
                    <a:pt x="1" y="1"/>
                  </a:moveTo>
                  <a:lnTo>
                    <a:pt x="1" y="15022"/>
                  </a:lnTo>
                  <a:lnTo>
                    <a:pt x="19433" y="15022"/>
                  </a:lnTo>
                  <a:lnTo>
                    <a:pt x="19433"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5780910" y="1606758"/>
              <a:ext cx="526709" cy="264172"/>
            </a:xfrm>
            <a:custGeom>
              <a:avLst/>
              <a:gdLst/>
              <a:ahLst/>
              <a:cxnLst/>
              <a:rect l="l" t="t" r="r" b="b"/>
              <a:pathLst>
                <a:path w="16425" h="8238" extrusionOk="0">
                  <a:moveTo>
                    <a:pt x="11045" y="0"/>
                  </a:moveTo>
                  <a:lnTo>
                    <a:pt x="6650" y="5264"/>
                  </a:lnTo>
                  <a:lnTo>
                    <a:pt x="3977" y="2473"/>
                  </a:lnTo>
                  <a:lnTo>
                    <a:pt x="0" y="8238"/>
                  </a:lnTo>
                  <a:lnTo>
                    <a:pt x="16425" y="8238"/>
                  </a:lnTo>
                  <a:lnTo>
                    <a:pt x="110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5967896" y="1584791"/>
              <a:ext cx="89500" cy="76417"/>
            </a:xfrm>
            <a:custGeom>
              <a:avLst/>
              <a:gdLst/>
              <a:ahLst/>
              <a:cxnLst/>
              <a:rect l="l" t="t" r="r" b="b"/>
              <a:pathLst>
                <a:path w="2791" h="2383" extrusionOk="0">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85;p7"/>
          <p:cNvGrpSpPr/>
          <p:nvPr/>
        </p:nvGrpSpPr>
        <p:grpSpPr>
          <a:xfrm>
            <a:off x="7529776" y="988432"/>
            <a:ext cx="845524" cy="1094143"/>
            <a:chOff x="7529776" y="988432"/>
            <a:chExt cx="845524" cy="1094143"/>
          </a:xfrm>
        </p:grpSpPr>
        <p:sp>
          <p:nvSpPr>
            <p:cNvPr id="86" name="Google Shape;86;p7"/>
            <p:cNvSpPr/>
            <p:nvPr/>
          </p:nvSpPr>
          <p:spPr>
            <a:xfrm>
              <a:off x="7529776" y="988432"/>
              <a:ext cx="845524" cy="1094143"/>
            </a:xfrm>
            <a:custGeom>
              <a:avLst/>
              <a:gdLst/>
              <a:ahLst/>
              <a:cxnLst/>
              <a:rect l="l" t="t" r="r" b="b"/>
              <a:pathLst>
                <a:path w="26367" h="34120" extrusionOk="0">
                  <a:moveTo>
                    <a:pt x="702" y="1"/>
                  </a:moveTo>
                  <a:lnTo>
                    <a:pt x="0" y="34120"/>
                  </a:lnTo>
                  <a:lnTo>
                    <a:pt x="25681" y="34003"/>
                  </a:lnTo>
                  <a:lnTo>
                    <a:pt x="26366" y="535"/>
                  </a:lnTo>
                  <a:lnTo>
                    <a:pt x="70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7584964" y="1027554"/>
              <a:ext cx="741048" cy="998229"/>
            </a:xfrm>
            <a:custGeom>
              <a:avLst/>
              <a:gdLst/>
              <a:ahLst/>
              <a:cxnLst/>
              <a:rect l="l" t="t" r="r" b="b"/>
              <a:pathLst>
                <a:path w="23109" h="31129" extrusionOk="0">
                  <a:moveTo>
                    <a:pt x="635" y="0"/>
                  </a:moveTo>
                  <a:lnTo>
                    <a:pt x="0" y="31128"/>
                  </a:lnTo>
                  <a:lnTo>
                    <a:pt x="0" y="31128"/>
                  </a:lnTo>
                  <a:lnTo>
                    <a:pt x="22473" y="30828"/>
                  </a:lnTo>
                  <a:lnTo>
                    <a:pt x="23108" y="468"/>
                  </a:lnTo>
                  <a:lnTo>
                    <a:pt x="63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7714068" y="1199019"/>
              <a:ext cx="492461" cy="680504"/>
            </a:xfrm>
            <a:custGeom>
              <a:avLst/>
              <a:gdLst/>
              <a:ahLst/>
              <a:cxnLst/>
              <a:rect l="l" t="t" r="r" b="b"/>
              <a:pathLst>
                <a:path w="15357" h="21221" extrusionOk="0">
                  <a:moveTo>
                    <a:pt x="15356" y="0"/>
                  </a:moveTo>
                  <a:lnTo>
                    <a:pt x="435" y="251"/>
                  </a:lnTo>
                  <a:lnTo>
                    <a:pt x="1" y="20903"/>
                  </a:lnTo>
                  <a:lnTo>
                    <a:pt x="14922" y="21220"/>
                  </a:lnTo>
                  <a:lnTo>
                    <a:pt x="1535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721571" y="1199019"/>
              <a:ext cx="484957" cy="680504"/>
            </a:xfrm>
            <a:custGeom>
              <a:avLst/>
              <a:gdLst/>
              <a:ahLst/>
              <a:cxnLst/>
              <a:rect l="l" t="t" r="r" b="b"/>
              <a:pathLst>
                <a:path w="15123" h="21221" extrusionOk="0">
                  <a:moveTo>
                    <a:pt x="15122" y="0"/>
                  </a:moveTo>
                  <a:lnTo>
                    <a:pt x="1" y="10009"/>
                  </a:lnTo>
                  <a:lnTo>
                    <a:pt x="14688" y="21220"/>
                  </a:lnTo>
                  <a:lnTo>
                    <a:pt x="1512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7"/>
          <p:cNvGrpSpPr/>
          <p:nvPr/>
        </p:nvGrpSpPr>
        <p:grpSpPr>
          <a:xfrm>
            <a:off x="5334050" y="371742"/>
            <a:ext cx="608705" cy="787129"/>
            <a:chOff x="5334050" y="371742"/>
            <a:chExt cx="608705" cy="787129"/>
          </a:xfrm>
        </p:grpSpPr>
        <p:sp>
          <p:nvSpPr>
            <p:cNvPr id="91" name="Google Shape;91;p7"/>
            <p:cNvSpPr/>
            <p:nvPr/>
          </p:nvSpPr>
          <p:spPr>
            <a:xfrm>
              <a:off x="5334050" y="371742"/>
              <a:ext cx="608705" cy="787129"/>
            </a:xfrm>
            <a:custGeom>
              <a:avLst/>
              <a:gdLst/>
              <a:ahLst/>
              <a:cxnLst/>
              <a:rect l="l" t="t" r="r" b="b"/>
              <a:pathLst>
                <a:path w="18982" h="24546" extrusionOk="0">
                  <a:moveTo>
                    <a:pt x="518" y="0"/>
                  </a:moveTo>
                  <a:lnTo>
                    <a:pt x="0" y="24545"/>
                  </a:lnTo>
                  <a:lnTo>
                    <a:pt x="18480" y="24462"/>
                  </a:lnTo>
                  <a:lnTo>
                    <a:pt x="18981" y="385"/>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p:nvPr/>
          </p:nvSpPr>
          <p:spPr>
            <a:xfrm>
              <a:off x="5374230" y="400122"/>
              <a:ext cx="532609" cy="717478"/>
            </a:xfrm>
            <a:custGeom>
              <a:avLst/>
              <a:gdLst/>
              <a:ahLst/>
              <a:cxnLst/>
              <a:rect l="l" t="t" r="r" b="b"/>
              <a:pathLst>
                <a:path w="16609" h="22374" extrusionOk="0">
                  <a:moveTo>
                    <a:pt x="452" y="1"/>
                  </a:moveTo>
                  <a:lnTo>
                    <a:pt x="1" y="22374"/>
                  </a:lnTo>
                  <a:lnTo>
                    <a:pt x="16158" y="22173"/>
                  </a:lnTo>
                  <a:lnTo>
                    <a:pt x="16609" y="335"/>
                  </a:lnTo>
                  <a:lnTo>
                    <a:pt x="45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p:cNvSpPr/>
            <p:nvPr/>
          </p:nvSpPr>
          <p:spPr>
            <a:xfrm>
              <a:off x="5466938" y="523357"/>
              <a:ext cx="354186" cy="489222"/>
            </a:xfrm>
            <a:custGeom>
              <a:avLst/>
              <a:gdLst/>
              <a:ahLst/>
              <a:cxnLst/>
              <a:rect l="l" t="t" r="r" b="b"/>
              <a:pathLst>
                <a:path w="11045" h="15256" extrusionOk="0">
                  <a:moveTo>
                    <a:pt x="11045" y="1"/>
                  </a:moveTo>
                  <a:lnTo>
                    <a:pt x="318" y="185"/>
                  </a:lnTo>
                  <a:lnTo>
                    <a:pt x="0" y="15038"/>
                  </a:lnTo>
                  <a:lnTo>
                    <a:pt x="10727" y="15256"/>
                  </a:lnTo>
                  <a:lnTo>
                    <a:pt x="11045"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5472293" y="523357"/>
              <a:ext cx="348830" cy="489222"/>
            </a:xfrm>
            <a:custGeom>
              <a:avLst/>
              <a:gdLst/>
              <a:ahLst/>
              <a:cxnLst/>
              <a:rect l="l" t="t" r="r" b="b"/>
              <a:pathLst>
                <a:path w="10878" h="15256" extrusionOk="0">
                  <a:moveTo>
                    <a:pt x="10878" y="1"/>
                  </a:moveTo>
                  <a:lnTo>
                    <a:pt x="0" y="7202"/>
                  </a:lnTo>
                  <a:lnTo>
                    <a:pt x="10560" y="15256"/>
                  </a:lnTo>
                  <a:lnTo>
                    <a:pt x="1087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7"/>
          <p:cNvGrpSpPr/>
          <p:nvPr/>
        </p:nvGrpSpPr>
        <p:grpSpPr>
          <a:xfrm>
            <a:off x="7179887" y="2301692"/>
            <a:ext cx="608705" cy="786584"/>
            <a:chOff x="7179887" y="2301692"/>
            <a:chExt cx="608705" cy="786584"/>
          </a:xfrm>
        </p:grpSpPr>
        <p:sp>
          <p:nvSpPr>
            <p:cNvPr id="96" name="Google Shape;96;p7"/>
            <p:cNvSpPr/>
            <p:nvPr/>
          </p:nvSpPr>
          <p:spPr>
            <a:xfrm>
              <a:off x="7179887" y="2301692"/>
              <a:ext cx="608705" cy="786584"/>
            </a:xfrm>
            <a:custGeom>
              <a:avLst/>
              <a:gdLst/>
              <a:ahLst/>
              <a:cxnLst/>
              <a:rect l="l" t="t" r="r" b="b"/>
              <a:pathLst>
                <a:path w="18982" h="24529" extrusionOk="0">
                  <a:moveTo>
                    <a:pt x="518" y="0"/>
                  </a:moveTo>
                  <a:lnTo>
                    <a:pt x="0" y="24528"/>
                  </a:lnTo>
                  <a:lnTo>
                    <a:pt x="18480" y="24445"/>
                  </a:lnTo>
                  <a:lnTo>
                    <a:pt x="18981" y="368"/>
                  </a:lnTo>
                  <a:lnTo>
                    <a:pt x="51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7"/>
            <p:cNvSpPr/>
            <p:nvPr/>
          </p:nvSpPr>
          <p:spPr>
            <a:xfrm>
              <a:off x="7220068" y="2329559"/>
              <a:ext cx="532609" cy="717991"/>
            </a:xfrm>
            <a:custGeom>
              <a:avLst/>
              <a:gdLst/>
              <a:ahLst/>
              <a:cxnLst/>
              <a:rect l="l" t="t" r="r" b="b"/>
              <a:pathLst>
                <a:path w="16609" h="22390" extrusionOk="0">
                  <a:moveTo>
                    <a:pt x="452" y="0"/>
                  </a:moveTo>
                  <a:lnTo>
                    <a:pt x="1" y="22390"/>
                  </a:lnTo>
                  <a:lnTo>
                    <a:pt x="16158" y="22172"/>
                  </a:lnTo>
                  <a:lnTo>
                    <a:pt x="16609" y="334"/>
                  </a:lnTo>
                  <a:lnTo>
                    <a:pt x="45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a:off x="7312775" y="2452794"/>
              <a:ext cx="354186" cy="489735"/>
            </a:xfrm>
            <a:custGeom>
              <a:avLst/>
              <a:gdLst/>
              <a:ahLst/>
              <a:cxnLst/>
              <a:rect l="l" t="t" r="r" b="b"/>
              <a:pathLst>
                <a:path w="11045" h="15272" extrusionOk="0">
                  <a:moveTo>
                    <a:pt x="11045" y="0"/>
                  </a:moveTo>
                  <a:lnTo>
                    <a:pt x="318" y="184"/>
                  </a:lnTo>
                  <a:lnTo>
                    <a:pt x="0" y="15038"/>
                  </a:lnTo>
                  <a:lnTo>
                    <a:pt x="10727" y="15272"/>
                  </a:lnTo>
                  <a:lnTo>
                    <a:pt x="11045"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7"/>
          <p:cNvGrpSpPr/>
          <p:nvPr/>
        </p:nvGrpSpPr>
        <p:grpSpPr>
          <a:xfrm>
            <a:off x="4941319" y="2011289"/>
            <a:ext cx="363838" cy="471007"/>
            <a:chOff x="4941319" y="2011289"/>
            <a:chExt cx="363838" cy="471007"/>
          </a:xfrm>
        </p:grpSpPr>
        <p:sp>
          <p:nvSpPr>
            <p:cNvPr id="100" name="Google Shape;100;p7"/>
            <p:cNvSpPr/>
            <p:nvPr/>
          </p:nvSpPr>
          <p:spPr>
            <a:xfrm>
              <a:off x="4941319" y="2011289"/>
              <a:ext cx="363838" cy="471007"/>
            </a:xfrm>
            <a:custGeom>
              <a:avLst/>
              <a:gdLst/>
              <a:ahLst/>
              <a:cxnLst/>
              <a:rect l="l" t="t" r="r" b="b"/>
              <a:pathLst>
                <a:path w="11346" h="14688" extrusionOk="0">
                  <a:moveTo>
                    <a:pt x="301" y="0"/>
                  </a:moveTo>
                  <a:lnTo>
                    <a:pt x="0" y="14687"/>
                  </a:lnTo>
                  <a:lnTo>
                    <a:pt x="11044" y="14637"/>
                  </a:lnTo>
                  <a:lnTo>
                    <a:pt x="11345" y="234"/>
                  </a:lnTo>
                  <a:lnTo>
                    <a:pt x="3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7"/>
            <p:cNvSpPr/>
            <p:nvPr/>
          </p:nvSpPr>
          <p:spPr>
            <a:xfrm>
              <a:off x="4964889" y="2027900"/>
              <a:ext cx="318815" cy="429737"/>
            </a:xfrm>
            <a:custGeom>
              <a:avLst/>
              <a:gdLst/>
              <a:ahLst/>
              <a:cxnLst/>
              <a:rect l="l" t="t" r="r" b="b"/>
              <a:pathLst>
                <a:path w="9942" h="13401" extrusionOk="0">
                  <a:moveTo>
                    <a:pt x="284" y="0"/>
                  </a:moveTo>
                  <a:lnTo>
                    <a:pt x="0" y="13401"/>
                  </a:lnTo>
                  <a:lnTo>
                    <a:pt x="9674" y="13284"/>
                  </a:lnTo>
                  <a:lnTo>
                    <a:pt x="9942" y="201"/>
                  </a:lnTo>
                  <a:lnTo>
                    <a:pt x="28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7"/>
            <p:cNvSpPr/>
            <p:nvPr/>
          </p:nvSpPr>
          <p:spPr>
            <a:xfrm>
              <a:off x="5020590" y="2101848"/>
              <a:ext cx="211678" cy="293097"/>
            </a:xfrm>
            <a:custGeom>
              <a:avLst/>
              <a:gdLst/>
              <a:ahLst/>
              <a:cxnLst/>
              <a:rect l="l" t="t" r="r" b="b"/>
              <a:pathLst>
                <a:path w="6601" h="9140" extrusionOk="0">
                  <a:moveTo>
                    <a:pt x="6601" y="0"/>
                  </a:moveTo>
                  <a:lnTo>
                    <a:pt x="185" y="117"/>
                  </a:lnTo>
                  <a:lnTo>
                    <a:pt x="1" y="9006"/>
                  </a:lnTo>
                  <a:lnTo>
                    <a:pt x="6417" y="9140"/>
                  </a:lnTo>
                  <a:lnTo>
                    <a:pt x="660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5023829" y="2101848"/>
              <a:ext cx="208439" cy="293097"/>
            </a:xfrm>
            <a:custGeom>
              <a:avLst/>
              <a:gdLst/>
              <a:ahLst/>
              <a:cxnLst/>
              <a:rect l="l" t="t" r="r" b="b"/>
              <a:pathLst>
                <a:path w="6500" h="9140" extrusionOk="0">
                  <a:moveTo>
                    <a:pt x="6500" y="0"/>
                  </a:moveTo>
                  <a:lnTo>
                    <a:pt x="0" y="4311"/>
                  </a:lnTo>
                  <a:lnTo>
                    <a:pt x="6316" y="9140"/>
                  </a:lnTo>
                  <a:lnTo>
                    <a:pt x="650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7"/>
          <p:cNvGrpSpPr/>
          <p:nvPr/>
        </p:nvGrpSpPr>
        <p:grpSpPr>
          <a:xfrm>
            <a:off x="6810181" y="513737"/>
            <a:ext cx="556211" cy="535271"/>
            <a:chOff x="6810181" y="513737"/>
            <a:chExt cx="556211" cy="535271"/>
          </a:xfrm>
        </p:grpSpPr>
        <p:sp>
          <p:nvSpPr>
            <p:cNvPr id="105" name="Google Shape;105;p7"/>
            <p:cNvSpPr/>
            <p:nvPr/>
          </p:nvSpPr>
          <p:spPr>
            <a:xfrm>
              <a:off x="6946821" y="513737"/>
              <a:ext cx="273279" cy="121119"/>
            </a:xfrm>
            <a:custGeom>
              <a:avLst/>
              <a:gdLst/>
              <a:ahLst/>
              <a:cxnLst/>
              <a:rect l="l" t="t" r="r" b="b"/>
              <a:pathLst>
                <a:path w="8522" h="3777" extrusionOk="0">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7"/>
            <p:cNvSpPr/>
            <p:nvPr/>
          </p:nvSpPr>
          <p:spPr>
            <a:xfrm>
              <a:off x="6810181" y="619271"/>
              <a:ext cx="556211" cy="429737"/>
            </a:xfrm>
            <a:custGeom>
              <a:avLst/>
              <a:gdLst/>
              <a:ahLst/>
              <a:cxnLst/>
              <a:rect l="l" t="t" r="r" b="b"/>
              <a:pathLst>
                <a:path w="17345" h="13401" extrusionOk="0">
                  <a:moveTo>
                    <a:pt x="1" y="1"/>
                  </a:moveTo>
                  <a:lnTo>
                    <a:pt x="67" y="13050"/>
                  </a:lnTo>
                  <a:lnTo>
                    <a:pt x="17077" y="13401"/>
                  </a:lnTo>
                  <a:lnTo>
                    <a:pt x="17344" y="351"/>
                  </a:lnTo>
                  <a:lnTo>
                    <a:pt x="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7"/>
            <p:cNvSpPr/>
            <p:nvPr/>
          </p:nvSpPr>
          <p:spPr>
            <a:xfrm>
              <a:off x="6839106" y="647138"/>
              <a:ext cx="507436" cy="376697"/>
            </a:xfrm>
            <a:custGeom>
              <a:avLst/>
              <a:gdLst/>
              <a:ahLst/>
              <a:cxnLst/>
              <a:rect l="l" t="t" r="r" b="b"/>
              <a:pathLst>
                <a:path w="15824" h="11747" extrusionOk="0">
                  <a:moveTo>
                    <a:pt x="1" y="0"/>
                  </a:moveTo>
                  <a:lnTo>
                    <a:pt x="151" y="11429"/>
                  </a:lnTo>
                  <a:lnTo>
                    <a:pt x="15590" y="11747"/>
                  </a:lnTo>
                  <a:lnTo>
                    <a:pt x="15824" y="318"/>
                  </a:lnTo>
                  <a:lnTo>
                    <a:pt x="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6913599" y="713036"/>
              <a:ext cx="346169" cy="249710"/>
            </a:xfrm>
            <a:custGeom>
              <a:avLst/>
              <a:gdLst/>
              <a:ahLst/>
              <a:cxnLst/>
              <a:rect l="l" t="t" r="r" b="b"/>
              <a:pathLst>
                <a:path w="10795" h="7787" extrusionOk="0">
                  <a:moveTo>
                    <a:pt x="151" y="1"/>
                  </a:moveTo>
                  <a:lnTo>
                    <a:pt x="0" y="7570"/>
                  </a:lnTo>
                  <a:lnTo>
                    <a:pt x="10794" y="7787"/>
                  </a:lnTo>
                  <a:lnTo>
                    <a:pt x="10660" y="218"/>
                  </a:lnTo>
                  <a:lnTo>
                    <a:pt x="1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969300" y="779480"/>
              <a:ext cx="238999" cy="5932"/>
            </a:xfrm>
            <a:custGeom>
              <a:avLst/>
              <a:gdLst/>
              <a:ahLst/>
              <a:cxnLst/>
              <a:rect l="l" t="t" r="r" b="b"/>
              <a:pathLst>
                <a:path w="7453" h="185" extrusionOk="0">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6969300" y="817512"/>
              <a:ext cx="238999" cy="5387"/>
            </a:xfrm>
            <a:custGeom>
              <a:avLst/>
              <a:gdLst/>
              <a:ahLst/>
              <a:cxnLst/>
              <a:rect l="l" t="t" r="r" b="b"/>
              <a:pathLst>
                <a:path w="7453" h="168" extrusionOk="0">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6969300" y="855031"/>
              <a:ext cx="238999" cy="5932"/>
            </a:xfrm>
            <a:custGeom>
              <a:avLst/>
              <a:gdLst/>
              <a:ahLst/>
              <a:cxnLst/>
              <a:rect l="l" t="t" r="r" b="b"/>
              <a:pathLst>
                <a:path w="7453" h="185" extrusionOk="0">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7123641" y="893063"/>
              <a:ext cx="84658" cy="5387"/>
            </a:xfrm>
            <a:custGeom>
              <a:avLst/>
              <a:gdLst/>
              <a:ahLst/>
              <a:cxnLst/>
              <a:rect l="l" t="t" r="r" b="b"/>
              <a:pathLst>
                <a:path w="2640" h="168" extrusionOk="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7161128" y="723522"/>
              <a:ext cx="92194" cy="83536"/>
            </a:xfrm>
            <a:custGeom>
              <a:avLst/>
              <a:gdLst/>
              <a:ahLst/>
              <a:cxnLst/>
              <a:rect l="l" t="t" r="r" b="b"/>
              <a:pathLst>
                <a:path w="2875" h="2605" extrusionOk="0">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6952721" y="886073"/>
              <a:ext cx="70196" cy="43580"/>
            </a:xfrm>
            <a:custGeom>
              <a:avLst/>
              <a:gdLst/>
              <a:ahLst/>
              <a:cxnLst/>
              <a:rect l="l" t="t" r="r" b="b"/>
              <a:pathLst>
                <a:path w="2189" h="1359" extrusionOk="0">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7"/>
          <p:cNvGrpSpPr/>
          <p:nvPr/>
        </p:nvGrpSpPr>
        <p:grpSpPr>
          <a:xfrm>
            <a:off x="4580175" y="1048462"/>
            <a:ext cx="853573" cy="820864"/>
            <a:chOff x="4580175" y="1048462"/>
            <a:chExt cx="853573" cy="820864"/>
          </a:xfrm>
        </p:grpSpPr>
        <p:sp>
          <p:nvSpPr>
            <p:cNvPr id="116" name="Google Shape;116;p7"/>
            <p:cNvSpPr/>
            <p:nvPr/>
          </p:nvSpPr>
          <p:spPr>
            <a:xfrm>
              <a:off x="4789672" y="1048462"/>
              <a:ext cx="419571" cy="185414"/>
            </a:xfrm>
            <a:custGeom>
              <a:avLst/>
              <a:gdLst/>
              <a:ahLst/>
              <a:cxnLst/>
              <a:rect l="l" t="t" r="r" b="b"/>
              <a:pathLst>
                <a:path w="13084" h="5782" extrusionOk="0">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4580175" y="1210275"/>
              <a:ext cx="853573" cy="659051"/>
            </a:xfrm>
            <a:custGeom>
              <a:avLst/>
              <a:gdLst/>
              <a:ahLst/>
              <a:cxnLst/>
              <a:rect l="l" t="t" r="r" b="b"/>
              <a:pathLst>
                <a:path w="26618" h="20552" extrusionOk="0">
                  <a:moveTo>
                    <a:pt x="0" y="0"/>
                  </a:moveTo>
                  <a:lnTo>
                    <a:pt x="101" y="20034"/>
                  </a:lnTo>
                  <a:lnTo>
                    <a:pt x="26216" y="20552"/>
                  </a:lnTo>
                  <a:lnTo>
                    <a:pt x="26617" y="535"/>
                  </a:lnTo>
                  <a:lnTo>
                    <a:pt x="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624653" y="1253117"/>
              <a:ext cx="778535" cy="577632"/>
            </a:xfrm>
            <a:custGeom>
              <a:avLst/>
              <a:gdLst/>
              <a:ahLst/>
              <a:cxnLst/>
              <a:rect l="l" t="t" r="r" b="b"/>
              <a:pathLst>
                <a:path w="24278" h="18013" extrusionOk="0">
                  <a:moveTo>
                    <a:pt x="0" y="1"/>
                  </a:moveTo>
                  <a:lnTo>
                    <a:pt x="234" y="17545"/>
                  </a:lnTo>
                  <a:lnTo>
                    <a:pt x="23927" y="18013"/>
                  </a:lnTo>
                  <a:lnTo>
                    <a:pt x="24278" y="502"/>
                  </a:lnTo>
                  <a:lnTo>
                    <a:pt x="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4738781" y="1354386"/>
              <a:ext cx="531006" cy="383656"/>
            </a:xfrm>
            <a:custGeom>
              <a:avLst/>
              <a:gdLst/>
              <a:ahLst/>
              <a:cxnLst/>
              <a:rect l="l" t="t" r="r" b="b"/>
              <a:pathLst>
                <a:path w="16559" h="11964" extrusionOk="0">
                  <a:moveTo>
                    <a:pt x="234" y="1"/>
                  </a:moveTo>
                  <a:lnTo>
                    <a:pt x="0" y="11613"/>
                  </a:lnTo>
                  <a:lnTo>
                    <a:pt x="16558" y="11964"/>
                  </a:lnTo>
                  <a:lnTo>
                    <a:pt x="16358" y="318"/>
                  </a:lnTo>
                  <a:lnTo>
                    <a:pt x="23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7"/>
            <p:cNvSpPr/>
            <p:nvPr/>
          </p:nvSpPr>
          <p:spPr>
            <a:xfrm>
              <a:off x="4824497" y="1456746"/>
              <a:ext cx="366532" cy="8049"/>
            </a:xfrm>
            <a:custGeom>
              <a:avLst/>
              <a:gdLst/>
              <a:ahLst/>
              <a:cxnLst/>
              <a:rect l="l" t="t" r="r" b="b"/>
              <a:pathLst>
                <a:path w="11430" h="251" extrusionOk="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4824497" y="1514596"/>
              <a:ext cx="366532" cy="8081"/>
            </a:xfrm>
            <a:custGeom>
              <a:avLst/>
              <a:gdLst/>
              <a:ahLst/>
              <a:cxnLst/>
              <a:rect l="l" t="t" r="r" b="b"/>
              <a:pathLst>
                <a:path w="11430" h="252" extrusionOk="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p:nvPr/>
          </p:nvSpPr>
          <p:spPr>
            <a:xfrm>
              <a:off x="4824497" y="1572477"/>
              <a:ext cx="366532" cy="8594"/>
            </a:xfrm>
            <a:custGeom>
              <a:avLst/>
              <a:gdLst/>
              <a:ahLst/>
              <a:cxnLst/>
              <a:rect l="l" t="t" r="r" b="b"/>
              <a:pathLst>
                <a:path w="11430" h="268" extrusionOk="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7"/>
            <p:cNvSpPr/>
            <p:nvPr/>
          </p:nvSpPr>
          <p:spPr>
            <a:xfrm>
              <a:off x="5060803" y="1630327"/>
              <a:ext cx="130226" cy="8594"/>
            </a:xfrm>
            <a:custGeom>
              <a:avLst/>
              <a:gdLst/>
              <a:ahLst/>
              <a:cxnLst/>
              <a:rect l="l" t="t" r="r" b="b"/>
              <a:pathLst>
                <a:path w="4061" h="268" extrusionOk="0">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7"/>
            <p:cNvSpPr/>
            <p:nvPr/>
          </p:nvSpPr>
          <p:spPr>
            <a:xfrm>
              <a:off x="5119198" y="1370260"/>
              <a:ext cx="140937" cy="128366"/>
            </a:xfrm>
            <a:custGeom>
              <a:avLst/>
              <a:gdLst/>
              <a:ahLst/>
              <a:cxnLst/>
              <a:rect l="l" t="t" r="r" b="b"/>
              <a:pathLst>
                <a:path w="4395" h="4003" extrusionOk="0">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4798779" y="1619777"/>
              <a:ext cx="108260" cy="67246"/>
            </a:xfrm>
            <a:custGeom>
              <a:avLst/>
              <a:gdLst/>
              <a:ahLst/>
              <a:cxnLst/>
              <a:rect l="l" t="t" r="r" b="b"/>
              <a:pathLst>
                <a:path w="3376" h="2097" extrusionOk="0">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7"/>
          <p:cNvGrpSpPr/>
          <p:nvPr/>
        </p:nvGrpSpPr>
        <p:grpSpPr>
          <a:xfrm>
            <a:off x="2595036" y="1014695"/>
            <a:ext cx="1585449" cy="1152538"/>
            <a:chOff x="2595036" y="1014695"/>
            <a:chExt cx="1585449" cy="1152538"/>
          </a:xfrm>
        </p:grpSpPr>
        <p:sp>
          <p:nvSpPr>
            <p:cNvPr id="127" name="Google Shape;127;p7"/>
            <p:cNvSpPr/>
            <p:nvPr/>
          </p:nvSpPr>
          <p:spPr>
            <a:xfrm>
              <a:off x="2856483" y="1388410"/>
              <a:ext cx="139365" cy="297683"/>
            </a:xfrm>
            <a:custGeom>
              <a:avLst/>
              <a:gdLst/>
              <a:ahLst/>
              <a:cxnLst/>
              <a:rect l="l" t="t" r="r" b="b"/>
              <a:pathLst>
                <a:path w="4346" h="9283" extrusionOk="0">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2974363" y="1014695"/>
              <a:ext cx="43965" cy="732486"/>
            </a:xfrm>
            <a:custGeom>
              <a:avLst/>
              <a:gdLst/>
              <a:ahLst/>
              <a:cxnLst/>
              <a:rect l="l" t="t" r="r" b="b"/>
              <a:pathLst>
                <a:path w="1371" h="22842" extrusionOk="0">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p:nvPr/>
          </p:nvSpPr>
          <p:spPr>
            <a:xfrm>
              <a:off x="3009188" y="1170543"/>
              <a:ext cx="155976" cy="533218"/>
            </a:xfrm>
            <a:custGeom>
              <a:avLst/>
              <a:gdLst/>
              <a:ahLst/>
              <a:cxnLst/>
              <a:rect l="l" t="t" r="r" b="b"/>
              <a:pathLst>
                <a:path w="4864" h="16628" extrusionOk="0">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7"/>
            <p:cNvSpPr/>
            <p:nvPr/>
          </p:nvSpPr>
          <p:spPr>
            <a:xfrm>
              <a:off x="2823806" y="1663004"/>
              <a:ext cx="345110" cy="254007"/>
            </a:xfrm>
            <a:custGeom>
              <a:avLst/>
              <a:gdLst/>
              <a:ahLst/>
              <a:cxnLst/>
              <a:rect l="l" t="t" r="r" b="b"/>
              <a:pathLst>
                <a:path w="10762" h="7921" extrusionOk="0">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7"/>
            <p:cNvSpPr/>
            <p:nvPr/>
          </p:nvSpPr>
          <p:spPr>
            <a:xfrm>
              <a:off x="2824896" y="1728903"/>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7"/>
            <p:cNvSpPr/>
            <p:nvPr/>
          </p:nvSpPr>
          <p:spPr>
            <a:xfrm>
              <a:off x="2824896" y="1751414"/>
              <a:ext cx="346682" cy="4874"/>
            </a:xfrm>
            <a:custGeom>
              <a:avLst/>
              <a:gdLst/>
              <a:ahLst/>
              <a:cxnLst/>
              <a:rect l="l" t="t" r="r" b="b"/>
              <a:pathLst>
                <a:path w="10811" h="152" extrusionOk="0">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2595036" y="1915920"/>
              <a:ext cx="1585449" cy="92194"/>
            </a:xfrm>
            <a:custGeom>
              <a:avLst/>
              <a:gdLst/>
              <a:ahLst/>
              <a:cxnLst/>
              <a:rect l="l" t="t" r="r" b="b"/>
              <a:pathLst>
                <a:path w="49441" h="2875" extrusionOk="0">
                  <a:moveTo>
                    <a:pt x="0" y="0"/>
                  </a:moveTo>
                  <a:lnTo>
                    <a:pt x="0" y="2874"/>
                  </a:lnTo>
                  <a:lnTo>
                    <a:pt x="49441" y="2874"/>
                  </a:lnTo>
                  <a:lnTo>
                    <a:pt x="4944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7"/>
            <p:cNvSpPr/>
            <p:nvPr/>
          </p:nvSpPr>
          <p:spPr>
            <a:xfrm>
              <a:off x="2895605"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7"/>
            <p:cNvSpPr/>
            <p:nvPr/>
          </p:nvSpPr>
          <p:spPr>
            <a:xfrm>
              <a:off x="3765212" y="2008082"/>
              <a:ext cx="52559" cy="159151"/>
            </a:xfrm>
            <a:custGeom>
              <a:avLst/>
              <a:gdLst/>
              <a:ahLst/>
              <a:cxnLst/>
              <a:rect l="l" t="t" r="r" b="b"/>
              <a:pathLst>
                <a:path w="1639" h="4963" extrusionOk="0">
                  <a:moveTo>
                    <a:pt x="1" y="0"/>
                  </a:moveTo>
                  <a:lnTo>
                    <a:pt x="1" y="4963"/>
                  </a:lnTo>
                  <a:lnTo>
                    <a:pt x="1638" y="4963"/>
                  </a:lnTo>
                  <a:lnTo>
                    <a:pt x="163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3465156" y="1579436"/>
              <a:ext cx="498329" cy="334368"/>
            </a:xfrm>
            <a:custGeom>
              <a:avLst/>
              <a:gdLst/>
              <a:ahLst/>
              <a:cxnLst/>
              <a:rect l="l" t="t" r="r" b="b"/>
              <a:pathLst>
                <a:path w="15540" h="10427" extrusionOk="0">
                  <a:moveTo>
                    <a:pt x="1120" y="0"/>
                  </a:moveTo>
                  <a:lnTo>
                    <a:pt x="1" y="10426"/>
                  </a:lnTo>
                  <a:lnTo>
                    <a:pt x="14354" y="10426"/>
                  </a:lnTo>
                  <a:lnTo>
                    <a:pt x="1554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3485006" y="1603551"/>
              <a:ext cx="449009" cy="292552"/>
            </a:xfrm>
            <a:custGeom>
              <a:avLst/>
              <a:gdLst/>
              <a:ahLst/>
              <a:cxnLst/>
              <a:rect l="l" t="t" r="r" b="b"/>
              <a:pathLst>
                <a:path w="14002" h="9123" extrusionOk="0">
                  <a:moveTo>
                    <a:pt x="1086" y="0"/>
                  </a:moveTo>
                  <a:lnTo>
                    <a:pt x="0" y="9123"/>
                  </a:lnTo>
                  <a:lnTo>
                    <a:pt x="12949" y="9123"/>
                  </a:lnTo>
                  <a:lnTo>
                    <a:pt x="140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3568574" y="1652839"/>
              <a:ext cx="275428" cy="193976"/>
            </a:xfrm>
            <a:custGeom>
              <a:avLst/>
              <a:gdLst/>
              <a:ahLst/>
              <a:cxnLst/>
              <a:rect l="l" t="t" r="r" b="b"/>
              <a:pathLst>
                <a:path w="8589" h="6049" extrusionOk="0">
                  <a:moveTo>
                    <a:pt x="669" y="0"/>
                  </a:moveTo>
                  <a:lnTo>
                    <a:pt x="1" y="6049"/>
                  </a:lnTo>
                  <a:lnTo>
                    <a:pt x="8171" y="6049"/>
                  </a:lnTo>
                  <a:lnTo>
                    <a:pt x="858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3925421" y="1710688"/>
              <a:ext cx="116854" cy="204719"/>
            </a:xfrm>
            <a:custGeom>
              <a:avLst/>
              <a:gdLst/>
              <a:ahLst/>
              <a:cxnLst/>
              <a:rect l="l" t="t" r="r" b="b"/>
              <a:pathLst>
                <a:path w="3644" h="6384" extrusionOk="0">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40;p7"/>
          <p:cNvGrpSpPr/>
          <p:nvPr/>
        </p:nvGrpSpPr>
        <p:grpSpPr>
          <a:xfrm>
            <a:off x="3922214" y="644989"/>
            <a:ext cx="381507" cy="581929"/>
            <a:chOff x="3922214" y="644989"/>
            <a:chExt cx="381507" cy="581929"/>
          </a:xfrm>
        </p:grpSpPr>
        <p:sp>
          <p:nvSpPr>
            <p:cNvPr id="141" name="Google Shape;141;p7"/>
            <p:cNvSpPr/>
            <p:nvPr/>
          </p:nvSpPr>
          <p:spPr>
            <a:xfrm>
              <a:off x="3922214" y="644989"/>
              <a:ext cx="381507" cy="581929"/>
            </a:xfrm>
            <a:custGeom>
              <a:avLst/>
              <a:gdLst/>
              <a:ahLst/>
              <a:cxnLst/>
              <a:rect l="l" t="t" r="r" b="b"/>
              <a:pathLst>
                <a:path w="11897" h="18147" extrusionOk="0">
                  <a:moveTo>
                    <a:pt x="0" y="1"/>
                  </a:moveTo>
                  <a:lnTo>
                    <a:pt x="0" y="18146"/>
                  </a:lnTo>
                  <a:lnTo>
                    <a:pt x="11897" y="18146"/>
                  </a:lnTo>
                  <a:lnTo>
                    <a:pt x="118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3937735" y="665897"/>
              <a:ext cx="348862" cy="540658"/>
            </a:xfrm>
            <a:custGeom>
              <a:avLst/>
              <a:gdLst/>
              <a:ahLst/>
              <a:cxnLst/>
              <a:rect l="l" t="t" r="r" b="b"/>
              <a:pathLst>
                <a:path w="10879" h="16860" extrusionOk="0">
                  <a:moveTo>
                    <a:pt x="1" y="0"/>
                  </a:moveTo>
                  <a:lnTo>
                    <a:pt x="1" y="16859"/>
                  </a:lnTo>
                  <a:lnTo>
                    <a:pt x="10878" y="16859"/>
                  </a:lnTo>
                  <a:lnTo>
                    <a:pt x="10878"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4064722" y="848073"/>
              <a:ext cx="95946" cy="176307"/>
            </a:xfrm>
            <a:custGeom>
              <a:avLst/>
              <a:gdLst/>
              <a:ahLst/>
              <a:cxnLst/>
              <a:rect l="l" t="t" r="r" b="b"/>
              <a:pathLst>
                <a:path w="2992" h="5498" extrusionOk="0">
                  <a:moveTo>
                    <a:pt x="1" y="0"/>
                  </a:moveTo>
                  <a:lnTo>
                    <a:pt x="1" y="5497"/>
                  </a:lnTo>
                  <a:lnTo>
                    <a:pt x="2992" y="5497"/>
                  </a:lnTo>
                  <a:lnTo>
                    <a:pt x="29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7"/>
          <p:cNvGrpSpPr/>
          <p:nvPr/>
        </p:nvGrpSpPr>
        <p:grpSpPr>
          <a:xfrm>
            <a:off x="3459801" y="499787"/>
            <a:ext cx="219181" cy="334368"/>
            <a:chOff x="3459801" y="499787"/>
            <a:chExt cx="219181" cy="334368"/>
          </a:xfrm>
        </p:grpSpPr>
        <p:sp>
          <p:nvSpPr>
            <p:cNvPr id="145" name="Google Shape;145;p7"/>
            <p:cNvSpPr/>
            <p:nvPr/>
          </p:nvSpPr>
          <p:spPr>
            <a:xfrm>
              <a:off x="3459801" y="499787"/>
              <a:ext cx="219181" cy="334368"/>
            </a:xfrm>
            <a:custGeom>
              <a:avLst/>
              <a:gdLst/>
              <a:ahLst/>
              <a:cxnLst/>
              <a:rect l="l" t="t" r="r" b="b"/>
              <a:pathLst>
                <a:path w="6835" h="10427" extrusionOk="0">
                  <a:moveTo>
                    <a:pt x="1" y="1"/>
                  </a:moveTo>
                  <a:lnTo>
                    <a:pt x="1" y="10427"/>
                  </a:lnTo>
                  <a:lnTo>
                    <a:pt x="6835" y="10427"/>
                  </a:lnTo>
                  <a:lnTo>
                    <a:pt x="68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3468908" y="511588"/>
              <a:ext cx="200422" cy="310798"/>
            </a:xfrm>
            <a:custGeom>
              <a:avLst/>
              <a:gdLst/>
              <a:ahLst/>
              <a:cxnLst/>
              <a:rect l="l" t="t" r="r" b="b"/>
              <a:pathLst>
                <a:path w="6250" h="9692" extrusionOk="0">
                  <a:moveTo>
                    <a:pt x="1" y="0"/>
                  </a:moveTo>
                  <a:lnTo>
                    <a:pt x="1" y="9691"/>
                  </a:lnTo>
                  <a:lnTo>
                    <a:pt x="6250" y="9691"/>
                  </a:lnTo>
                  <a:lnTo>
                    <a:pt x="625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3541797" y="616064"/>
              <a:ext cx="55220" cy="101814"/>
            </a:xfrm>
            <a:custGeom>
              <a:avLst/>
              <a:gdLst/>
              <a:ahLst/>
              <a:cxnLst/>
              <a:rect l="l" t="t" r="r" b="b"/>
              <a:pathLst>
                <a:path w="1722" h="3175" extrusionOk="0">
                  <a:moveTo>
                    <a:pt x="0" y="0"/>
                  </a:moveTo>
                  <a:lnTo>
                    <a:pt x="0" y="3175"/>
                  </a:lnTo>
                  <a:lnTo>
                    <a:pt x="1721" y="3175"/>
                  </a:lnTo>
                  <a:lnTo>
                    <a:pt x="172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ree columns 3">
  <p:cSld name="Three columns 3">
    <p:spTree>
      <p:nvGrpSpPr>
        <p:cNvPr id="1" name="Shape 735"/>
        <p:cNvGrpSpPr/>
        <p:nvPr/>
      </p:nvGrpSpPr>
      <p:grpSpPr>
        <a:xfrm>
          <a:off x="0" y="0"/>
          <a:ext cx="0" cy="0"/>
          <a:chOff x="0" y="0"/>
          <a:chExt cx="0" cy="0"/>
        </a:xfrm>
      </p:grpSpPr>
      <p:sp>
        <p:nvSpPr>
          <p:cNvPr id="736" name="Google Shape;736;p26"/>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37" name="Google Shape;737;p26"/>
          <p:cNvSpPr txBox="1">
            <a:spLocks noGrp="1"/>
          </p:cNvSpPr>
          <p:nvPr>
            <p:ph type="subTitle" idx="1"/>
          </p:nvPr>
        </p:nvSpPr>
        <p:spPr>
          <a:xfrm>
            <a:off x="6845725" y="1359250"/>
            <a:ext cx="1578300" cy="2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38" name="Google Shape;738;p26"/>
          <p:cNvSpPr txBox="1">
            <a:spLocks noGrp="1"/>
          </p:cNvSpPr>
          <p:nvPr>
            <p:ph type="subTitle" idx="2"/>
          </p:nvPr>
        </p:nvSpPr>
        <p:spPr>
          <a:xfrm>
            <a:off x="6845725" y="1636550"/>
            <a:ext cx="1578300" cy="53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39" name="Google Shape;739;p26"/>
          <p:cNvSpPr txBox="1">
            <a:spLocks noGrp="1"/>
          </p:cNvSpPr>
          <p:nvPr>
            <p:ph type="subTitle" idx="3"/>
          </p:nvPr>
        </p:nvSpPr>
        <p:spPr>
          <a:xfrm>
            <a:off x="6845725" y="3234850"/>
            <a:ext cx="1578300" cy="2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0" name="Google Shape;740;p26"/>
          <p:cNvSpPr txBox="1">
            <a:spLocks noGrp="1"/>
          </p:cNvSpPr>
          <p:nvPr>
            <p:ph type="subTitle" idx="4"/>
          </p:nvPr>
        </p:nvSpPr>
        <p:spPr>
          <a:xfrm>
            <a:off x="6845725" y="3512150"/>
            <a:ext cx="1578300" cy="53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41" name="Google Shape;741;p26"/>
          <p:cNvSpPr txBox="1">
            <a:spLocks noGrp="1"/>
          </p:cNvSpPr>
          <p:nvPr>
            <p:ph type="subTitle" idx="5"/>
          </p:nvPr>
        </p:nvSpPr>
        <p:spPr>
          <a:xfrm>
            <a:off x="6845725" y="2297050"/>
            <a:ext cx="1578300" cy="27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2" name="Google Shape;742;p26"/>
          <p:cNvSpPr txBox="1">
            <a:spLocks noGrp="1"/>
          </p:cNvSpPr>
          <p:nvPr>
            <p:ph type="subTitle" idx="6"/>
          </p:nvPr>
        </p:nvSpPr>
        <p:spPr>
          <a:xfrm>
            <a:off x="6845725" y="2574350"/>
            <a:ext cx="1578300" cy="53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7758752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Five columns">
  <p:cSld name="Five columns">
    <p:spTree>
      <p:nvGrpSpPr>
        <p:cNvPr id="1" name="Shape 743"/>
        <p:cNvGrpSpPr/>
        <p:nvPr/>
      </p:nvGrpSpPr>
      <p:grpSpPr>
        <a:xfrm>
          <a:off x="0" y="0"/>
          <a:ext cx="0" cy="0"/>
          <a:chOff x="0" y="0"/>
          <a:chExt cx="0" cy="0"/>
        </a:xfrm>
      </p:grpSpPr>
      <p:sp>
        <p:nvSpPr>
          <p:cNvPr id="744" name="Google Shape;744;p27"/>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46" name="Google Shape;746;p27"/>
          <p:cNvSpPr txBox="1">
            <a:spLocks noGrp="1"/>
          </p:cNvSpPr>
          <p:nvPr>
            <p:ph type="subTitle" idx="1"/>
          </p:nvPr>
        </p:nvSpPr>
        <p:spPr>
          <a:xfrm>
            <a:off x="1492988" y="3667825"/>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7" name="Google Shape;747;p27"/>
          <p:cNvSpPr txBox="1">
            <a:spLocks noGrp="1"/>
          </p:cNvSpPr>
          <p:nvPr>
            <p:ph type="subTitle" idx="2"/>
          </p:nvPr>
        </p:nvSpPr>
        <p:spPr>
          <a:xfrm>
            <a:off x="1493000" y="4018042"/>
            <a:ext cx="1695600" cy="45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48" name="Google Shape;748;p27"/>
          <p:cNvSpPr txBox="1">
            <a:spLocks noGrp="1"/>
          </p:cNvSpPr>
          <p:nvPr>
            <p:ph type="subTitle" idx="3"/>
          </p:nvPr>
        </p:nvSpPr>
        <p:spPr>
          <a:xfrm>
            <a:off x="3724188" y="3667825"/>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49" name="Google Shape;749;p27"/>
          <p:cNvSpPr txBox="1">
            <a:spLocks noGrp="1"/>
          </p:cNvSpPr>
          <p:nvPr>
            <p:ph type="subTitle" idx="4"/>
          </p:nvPr>
        </p:nvSpPr>
        <p:spPr>
          <a:xfrm>
            <a:off x="3724200" y="4018042"/>
            <a:ext cx="1695600" cy="45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50" name="Google Shape;750;p27"/>
          <p:cNvSpPr txBox="1">
            <a:spLocks noGrp="1"/>
          </p:cNvSpPr>
          <p:nvPr>
            <p:ph type="subTitle" idx="5"/>
          </p:nvPr>
        </p:nvSpPr>
        <p:spPr>
          <a:xfrm>
            <a:off x="5955388" y="3667825"/>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1" name="Google Shape;751;p27"/>
          <p:cNvSpPr txBox="1">
            <a:spLocks noGrp="1"/>
          </p:cNvSpPr>
          <p:nvPr>
            <p:ph type="subTitle" idx="6"/>
          </p:nvPr>
        </p:nvSpPr>
        <p:spPr>
          <a:xfrm>
            <a:off x="5955400" y="4018042"/>
            <a:ext cx="1695600" cy="45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52" name="Google Shape;752;p27"/>
          <p:cNvSpPr txBox="1">
            <a:spLocks noGrp="1"/>
          </p:cNvSpPr>
          <p:nvPr>
            <p:ph type="subTitle" idx="7"/>
          </p:nvPr>
        </p:nvSpPr>
        <p:spPr>
          <a:xfrm>
            <a:off x="2591325" y="1677726"/>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3" name="Google Shape;753;p27"/>
          <p:cNvSpPr txBox="1">
            <a:spLocks noGrp="1"/>
          </p:cNvSpPr>
          <p:nvPr>
            <p:ph type="subTitle" idx="8"/>
          </p:nvPr>
        </p:nvSpPr>
        <p:spPr>
          <a:xfrm>
            <a:off x="2591350" y="1217625"/>
            <a:ext cx="1695600" cy="51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54" name="Google Shape;754;p27"/>
          <p:cNvSpPr txBox="1">
            <a:spLocks noGrp="1"/>
          </p:cNvSpPr>
          <p:nvPr>
            <p:ph type="subTitle" idx="9"/>
          </p:nvPr>
        </p:nvSpPr>
        <p:spPr>
          <a:xfrm>
            <a:off x="4839788" y="1677726"/>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55" name="Google Shape;755;p27"/>
          <p:cNvSpPr txBox="1">
            <a:spLocks noGrp="1"/>
          </p:cNvSpPr>
          <p:nvPr>
            <p:ph type="subTitle" idx="13"/>
          </p:nvPr>
        </p:nvSpPr>
        <p:spPr>
          <a:xfrm>
            <a:off x="4839825" y="1217863"/>
            <a:ext cx="1695600" cy="511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4084455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columns 4 ">
  <p:cSld name="Three columns 4 ">
    <p:spTree>
      <p:nvGrpSpPr>
        <p:cNvPr id="1" name="Shape 756"/>
        <p:cNvGrpSpPr/>
        <p:nvPr/>
      </p:nvGrpSpPr>
      <p:grpSpPr>
        <a:xfrm>
          <a:off x="0" y="0"/>
          <a:ext cx="0" cy="0"/>
          <a:chOff x="0" y="0"/>
          <a:chExt cx="0" cy="0"/>
        </a:xfrm>
      </p:grpSpPr>
      <p:grpSp>
        <p:nvGrpSpPr>
          <p:cNvPr id="757" name="Google Shape;757;p28"/>
          <p:cNvGrpSpPr/>
          <p:nvPr/>
        </p:nvGrpSpPr>
        <p:grpSpPr>
          <a:xfrm>
            <a:off x="7000534" y="340657"/>
            <a:ext cx="1206554" cy="2111005"/>
            <a:chOff x="4052859" y="1076757"/>
            <a:chExt cx="1206554" cy="2111005"/>
          </a:xfrm>
        </p:grpSpPr>
        <p:sp>
          <p:nvSpPr>
            <p:cNvPr id="758" name="Google Shape;758;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 name="Google Shape;772;p28"/>
          <p:cNvGrpSpPr/>
          <p:nvPr/>
        </p:nvGrpSpPr>
        <p:grpSpPr>
          <a:xfrm>
            <a:off x="936909" y="340657"/>
            <a:ext cx="1206554" cy="2111005"/>
            <a:chOff x="4052859" y="1076757"/>
            <a:chExt cx="1206554" cy="2111005"/>
          </a:xfrm>
        </p:grpSpPr>
        <p:sp>
          <p:nvSpPr>
            <p:cNvPr id="773" name="Google Shape;773;p28"/>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8"/>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8"/>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8"/>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8"/>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8"/>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8"/>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8"/>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8"/>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28"/>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8"/>
          <p:cNvSpPr txBox="1">
            <a:spLocks noGrp="1"/>
          </p:cNvSpPr>
          <p:nvPr>
            <p:ph type="title"/>
          </p:nvPr>
        </p:nvSpPr>
        <p:spPr>
          <a:xfrm>
            <a:off x="720000" y="188126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89" name="Google Shape;789;p28"/>
          <p:cNvSpPr txBox="1">
            <a:spLocks noGrp="1"/>
          </p:cNvSpPr>
          <p:nvPr>
            <p:ph type="subTitle" idx="1"/>
          </p:nvPr>
        </p:nvSpPr>
        <p:spPr>
          <a:xfrm>
            <a:off x="1404400" y="35832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0" name="Google Shape;790;p28"/>
          <p:cNvSpPr txBox="1">
            <a:spLocks noGrp="1"/>
          </p:cNvSpPr>
          <p:nvPr>
            <p:ph type="subTitle" idx="2"/>
          </p:nvPr>
        </p:nvSpPr>
        <p:spPr>
          <a:xfrm>
            <a:off x="1404400" y="3903600"/>
            <a:ext cx="1695600" cy="6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1" name="Google Shape;791;p28"/>
          <p:cNvSpPr txBox="1">
            <a:spLocks noGrp="1"/>
          </p:cNvSpPr>
          <p:nvPr>
            <p:ph type="subTitle" idx="3"/>
          </p:nvPr>
        </p:nvSpPr>
        <p:spPr>
          <a:xfrm>
            <a:off x="3724200" y="35832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2" name="Google Shape;792;p28"/>
          <p:cNvSpPr txBox="1">
            <a:spLocks noGrp="1"/>
          </p:cNvSpPr>
          <p:nvPr>
            <p:ph type="subTitle" idx="4"/>
          </p:nvPr>
        </p:nvSpPr>
        <p:spPr>
          <a:xfrm>
            <a:off x="3724200" y="3903600"/>
            <a:ext cx="1695600" cy="6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793" name="Google Shape;793;p28"/>
          <p:cNvSpPr txBox="1">
            <a:spLocks noGrp="1"/>
          </p:cNvSpPr>
          <p:nvPr>
            <p:ph type="subTitle" idx="5"/>
          </p:nvPr>
        </p:nvSpPr>
        <p:spPr>
          <a:xfrm>
            <a:off x="6044000" y="35832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4" name="Google Shape;794;p28"/>
          <p:cNvSpPr txBox="1">
            <a:spLocks noGrp="1"/>
          </p:cNvSpPr>
          <p:nvPr>
            <p:ph type="subTitle" idx="6"/>
          </p:nvPr>
        </p:nvSpPr>
        <p:spPr>
          <a:xfrm>
            <a:off x="6044000" y="3903600"/>
            <a:ext cx="1695600" cy="6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2550457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ree columns 5">
  <p:cSld name="Three columns 5">
    <p:spTree>
      <p:nvGrpSpPr>
        <p:cNvPr id="1" name="Shape 795"/>
        <p:cNvGrpSpPr/>
        <p:nvPr/>
      </p:nvGrpSpPr>
      <p:grpSpPr>
        <a:xfrm>
          <a:off x="0" y="0"/>
          <a:ext cx="0" cy="0"/>
          <a:chOff x="0" y="0"/>
          <a:chExt cx="0" cy="0"/>
        </a:xfrm>
      </p:grpSpPr>
      <p:sp>
        <p:nvSpPr>
          <p:cNvPr id="796" name="Google Shape;796;p2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9"/>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98" name="Google Shape;798;p29"/>
          <p:cNvSpPr txBox="1">
            <a:spLocks noGrp="1"/>
          </p:cNvSpPr>
          <p:nvPr>
            <p:ph type="subTitle" idx="1"/>
          </p:nvPr>
        </p:nvSpPr>
        <p:spPr>
          <a:xfrm>
            <a:off x="1189800" y="34308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99" name="Google Shape;799;p29"/>
          <p:cNvSpPr txBox="1">
            <a:spLocks noGrp="1"/>
          </p:cNvSpPr>
          <p:nvPr>
            <p:ph type="subTitle" idx="2"/>
          </p:nvPr>
        </p:nvSpPr>
        <p:spPr>
          <a:xfrm>
            <a:off x="1189800" y="3751200"/>
            <a:ext cx="16956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0" name="Google Shape;800;p29"/>
          <p:cNvSpPr txBox="1">
            <a:spLocks noGrp="1"/>
          </p:cNvSpPr>
          <p:nvPr>
            <p:ph type="subTitle" idx="3"/>
          </p:nvPr>
        </p:nvSpPr>
        <p:spPr>
          <a:xfrm>
            <a:off x="3724200" y="34308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1" name="Google Shape;801;p29"/>
          <p:cNvSpPr txBox="1">
            <a:spLocks noGrp="1"/>
          </p:cNvSpPr>
          <p:nvPr>
            <p:ph type="subTitle" idx="4"/>
          </p:nvPr>
        </p:nvSpPr>
        <p:spPr>
          <a:xfrm>
            <a:off x="3724200" y="3751200"/>
            <a:ext cx="16956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802" name="Google Shape;802;p29"/>
          <p:cNvSpPr txBox="1">
            <a:spLocks noGrp="1"/>
          </p:cNvSpPr>
          <p:nvPr>
            <p:ph type="subTitle" idx="5"/>
          </p:nvPr>
        </p:nvSpPr>
        <p:spPr>
          <a:xfrm>
            <a:off x="6258600" y="3430800"/>
            <a:ext cx="1695600" cy="32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3" name="Google Shape;803;p29"/>
          <p:cNvSpPr txBox="1">
            <a:spLocks noGrp="1"/>
          </p:cNvSpPr>
          <p:nvPr>
            <p:ph type="subTitle" idx="6"/>
          </p:nvPr>
        </p:nvSpPr>
        <p:spPr>
          <a:xfrm>
            <a:off x="6258600" y="3751200"/>
            <a:ext cx="1695600" cy="84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55183495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804"/>
        <p:cNvGrpSpPr/>
        <p:nvPr/>
      </p:nvGrpSpPr>
      <p:grpSpPr>
        <a:xfrm>
          <a:off x="0" y="0"/>
          <a:ext cx="0" cy="0"/>
          <a:chOff x="0" y="0"/>
          <a:chExt cx="0" cy="0"/>
        </a:xfrm>
      </p:grpSpPr>
      <p:sp>
        <p:nvSpPr>
          <p:cNvPr id="805" name="Google Shape;805;p3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0"/>
          <p:cNvSpPr txBox="1">
            <a:spLocks noGrp="1"/>
          </p:cNvSpPr>
          <p:nvPr>
            <p:ph type="title"/>
          </p:nvPr>
        </p:nvSpPr>
        <p:spPr>
          <a:xfrm>
            <a:off x="720000" y="540000"/>
            <a:ext cx="3006000" cy="1227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52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07" name="Google Shape;807;p30"/>
          <p:cNvSpPr txBox="1">
            <a:spLocks noGrp="1"/>
          </p:cNvSpPr>
          <p:nvPr>
            <p:ph type="subTitle" idx="1"/>
          </p:nvPr>
        </p:nvSpPr>
        <p:spPr>
          <a:xfrm>
            <a:off x="720000" y="1767600"/>
            <a:ext cx="3006000" cy="900000"/>
          </a:xfrm>
          <a:prstGeom prst="rect">
            <a:avLst/>
          </a:prstGeom>
        </p:spPr>
        <p:txBody>
          <a:bodyPr spcFirstLastPara="1" wrap="square" lIns="91425" tIns="91425" rIns="91425" bIns="91425" anchor="ctr" anchorCtr="0">
            <a:noAutofit/>
          </a:bodyPr>
          <a:lstStyle>
            <a:lvl1pPr marL="0" marR="0" lvl="0" indent="0"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08" name="Google Shape;808;p30"/>
          <p:cNvSpPr txBox="1"/>
          <p:nvPr/>
        </p:nvSpPr>
        <p:spPr>
          <a:xfrm>
            <a:off x="720000" y="3808800"/>
            <a:ext cx="3006000" cy="517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
                <a:solidFill>
                  <a:srgbClr val="263238"/>
                </a:solidFill>
                <a:latin typeface="Josefin Sans"/>
                <a:ea typeface="Josefin Sans"/>
                <a:cs typeface="Josefin Sans"/>
                <a:sym typeface="Josefin Sans"/>
              </a:rPr>
              <a:t>CREDITS: This presentation template was created by </a:t>
            </a:r>
            <a:r>
              <a:rPr lang="en" sz="800">
                <a:solidFill>
                  <a:srgbClr val="263238"/>
                </a:solidFill>
                <a:uFill>
                  <a:noFill/>
                </a:uFill>
                <a:latin typeface="Josefin Sans"/>
                <a:ea typeface="Josefin Sans"/>
                <a:cs typeface="Josefin Sans"/>
                <a:sym typeface="Josefin Sans"/>
                <a:hlinkClick r:id="rId2"/>
              </a:rPr>
              <a:t>Slidesgo</a:t>
            </a:r>
            <a:r>
              <a:rPr lang="en" sz="800">
                <a:solidFill>
                  <a:srgbClr val="263238"/>
                </a:solidFill>
                <a:latin typeface="Josefin Sans"/>
                <a:ea typeface="Josefin Sans"/>
                <a:cs typeface="Josefin Sans"/>
                <a:sym typeface="Josefin Sans"/>
              </a:rPr>
              <a:t>, including icons by </a:t>
            </a:r>
            <a:r>
              <a:rPr lang="en" sz="800">
                <a:solidFill>
                  <a:srgbClr val="263238"/>
                </a:solidFill>
                <a:uFill>
                  <a:noFill/>
                </a:uFill>
                <a:latin typeface="Josefin Sans"/>
                <a:ea typeface="Josefin Sans"/>
                <a:cs typeface="Josefin Sans"/>
                <a:sym typeface="Josefin Sans"/>
                <a:hlinkClick r:id="rId3"/>
              </a:rPr>
              <a:t>Flaticon</a:t>
            </a:r>
            <a:r>
              <a:rPr lang="en" sz="800">
                <a:solidFill>
                  <a:srgbClr val="263238"/>
                </a:solidFill>
                <a:latin typeface="Josefin Sans"/>
                <a:ea typeface="Josefin Sans"/>
                <a:cs typeface="Josefin Sans"/>
                <a:sym typeface="Josefin Sans"/>
              </a:rPr>
              <a:t>, and infographics &amp; images by </a:t>
            </a:r>
            <a:r>
              <a:rPr lang="en" sz="800">
                <a:solidFill>
                  <a:srgbClr val="263238"/>
                </a:solidFill>
                <a:uFill>
                  <a:noFill/>
                </a:uFill>
                <a:latin typeface="Josefin Sans"/>
                <a:ea typeface="Josefin Sans"/>
                <a:cs typeface="Josefin Sans"/>
                <a:sym typeface="Josefin Sans"/>
                <a:hlinkClick r:id="rId4"/>
              </a:rPr>
              <a:t>Freepik</a:t>
            </a:r>
            <a:endParaRPr sz="800">
              <a:solidFill>
                <a:srgbClr val="263238"/>
              </a:solidFill>
              <a:latin typeface="Josefin Sans"/>
              <a:ea typeface="Josefin Sans"/>
              <a:cs typeface="Josefin Sans"/>
              <a:sym typeface="Josefin Sans"/>
            </a:endParaRPr>
          </a:p>
        </p:txBody>
      </p:sp>
      <p:grpSp>
        <p:nvGrpSpPr>
          <p:cNvPr id="809" name="Google Shape;809;p30"/>
          <p:cNvGrpSpPr/>
          <p:nvPr/>
        </p:nvGrpSpPr>
        <p:grpSpPr>
          <a:xfrm>
            <a:off x="3856209" y="1076757"/>
            <a:ext cx="4958959" cy="3594952"/>
            <a:chOff x="3856209" y="1076757"/>
            <a:chExt cx="4958959" cy="3594952"/>
          </a:xfrm>
        </p:grpSpPr>
        <p:grpSp>
          <p:nvGrpSpPr>
            <p:cNvPr id="810" name="Google Shape;810;p30"/>
            <p:cNvGrpSpPr/>
            <p:nvPr/>
          </p:nvGrpSpPr>
          <p:grpSpPr>
            <a:xfrm>
              <a:off x="5651527" y="1451635"/>
              <a:ext cx="483570" cy="631930"/>
              <a:chOff x="8361052" y="1422160"/>
              <a:chExt cx="483570" cy="631930"/>
            </a:xfrm>
          </p:grpSpPr>
          <p:sp>
            <p:nvSpPr>
              <p:cNvPr id="811" name="Google Shape;811;p30"/>
              <p:cNvSpPr/>
              <p:nvPr/>
            </p:nvSpPr>
            <p:spPr>
              <a:xfrm>
                <a:off x="8361052" y="1422160"/>
                <a:ext cx="483570" cy="631930"/>
              </a:xfrm>
              <a:custGeom>
                <a:avLst/>
                <a:gdLst/>
                <a:ahLst/>
                <a:cxnLst/>
                <a:rect l="l" t="t" r="r" b="b"/>
                <a:pathLst>
                  <a:path w="15088" h="19717" extrusionOk="0">
                    <a:moveTo>
                      <a:pt x="14854" y="1"/>
                    </a:moveTo>
                    <a:lnTo>
                      <a:pt x="0" y="185"/>
                    </a:lnTo>
                    <a:lnTo>
                      <a:pt x="251" y="19533"/>
                    </a:lnTo>
                    <a:lnTo>
                      <a:pt x="15088" y="19717"/>
                    </a:lnTo>
                    <a:lnTo>
                      <a:pt x="1485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8386756" y="1444659"/>
                <a:ext cx="423060" cy="576772"/>
              </a:xfrm>
              <a:custGeom>
                <a:avLst/>
                <a:gdLst/>
                <a:ahLst/>
                <a:cxnLst/>
                <a:rect l="l" t="t" r="r" b="b"/>
                <a:pathLst>
                  <a:path w="13200" h="17996" extrusionOk="0">
                    <a:moveTo>
                      <a:pt x="12983" y="1"/>
                    </a:moveTo>
                    <a:lnTo>
                      <a:pt x="0" y="151"/>
                    </a:lnTo>
                    <a:lnTo>
                      <a:pt x="217" y="17712"/>
                    </a:lnTo>
                    <a:lnTo>
                      <a:pt x="13200" y="17996"/>
                    </a:lnTo>
                    <a:lnTo>
                      <a:pt x="13200" y="17996"/>
                    </a:lnTo>
                    <a:lnTo>
                      <a:pt x="12983"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8457971" y="1540521"/>
                <a:ext cx="280630" cy="393093"/>
              </a:xfrm>
              <a:custGeom>
                <a:avLst/>
                <a:gdLst/>
                <a:ahLst/>
                <a:cxnLst/>
                <a:rect l="l" t="t" r="r" b="b"/>
                <a:pathLst>
                  <a:path w="8756" h="12265" extrusionOk="0">
                    <a:moveTo>
                      <a:pt x="0" y="0"/>
                    </a:moveTo>
                    <a:lnTo>
                      <a:pt x="151" y="12264"/>
                    </a:lnTo>
                    <a:lnTo>
                      <a:pt x="8756" y="12164"/>
                    </a:lnTo>
                    <a:lnTo>
                      <a:pt x="8622" y="218"/>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8457971" y="1540521"/>
                <a:ext cx="278482" cy="393093"/>
              </a:xfrm>
              <a:custGeom>
                <a:avLst/>
                <a:gdLst/>
                <a:ahLst/>
                <a:cxnLst/>
                <a:rect l="l" t="t" r="r" b="b"/>
                <a:pathLst>
                  <a:path w="8689" h="12265" extrusionOk="0">
                    <a:moveTo>
                      <a:pt x="0" y="0"/>
                    </a:moveTo>
                    <a:lnTo>
                      <a:pt x="151" y="12264"/>
                    </a:lnTo>
                    <a:lnTo>
                      <a:pt x="8689" y="5865"/>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30"/>
            <p:cNvGrpSpPr/>
            <p:nvPr/>
          </p:nvGrpSpPr>
          <p:grpSpPr>
            <a:xfrm>
              <a:off x="3856209" y="1076757"/>
              <a:ext cx="1206554" cy="2111005"/>
              <a:chOff x="4052859" y="1076757"/>
              <a:chExt cx="1206554" cy="2111005"/>
            </a:xfrm>
          </p:grpSpPr>
          <p:sp>
            <p:nvSpPr>
              <p:cNvPr id="816" name="Google Shape;816;p30"/>
              <p:cNvSpPr/>
              <p:nvPr/>
            </p:nvSpPr>
            <p:spPr>
              <a:xfrm>
                <a:off x="4052859" y="1583884"/>
                <a:ext cx="256015" cy="548408"/>
              </a:xfrm>
              <a:custGeom>
                <a:avLst/>
                <a:gdLst/>
                <a:ahLst/>
                <a:cxnLst/>
                <a:rect l="l" t="t" r="r" b="b"/>
                <a:pathLst>
                  <a:path w="7988" h="17111" extrusionOk="0">
                    <a:moveTo>
                      <a:pt x="1" y="1"/>
                    </a:moveTo>
                    <a:lnTo>
                      <a:pt x="1" y="17110"/>
                    </a:lnTo>
                    <a:lnTo>
                      <a:pt x="7987" y="17110"/>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4319547" y="2170816"/>
                <a:ext cx="314923" cy="529626"/>
              </a:xfrm>
              <a:custGeom>
                <a:avLst/>
                <a:gdLst/>
                <a:ahLst/>
                <a:cxnLst/>
                <a:rect l="l" t="t" r="r" b="b"/>
                <a:pathLst>
                  <a:path w="9826" h="16525" extrusionOk="0">
                    <a:moveTo>
                      <a:pt x="1" y="0"/>
                    </a:moveTo>
                    <a:lnTo>
                      <a:pt x="1" y="16525"/>
                    </a:lnTo>
                    <a:lnTo>
                      <a:pt x="9825" y="16525"/>
                    </a:lnTo>
                    <a:lnTo>
                      <a:pt x="982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4672994" y="1076757"/>
                <a:ext cx="586419" cy="497512"/>
              </a:xfrm>
              <a:custGeom>
                <a:avLst/>
                <a:gdLst/>
                <a:ahLst/>
                <a:cxnLst/>
                <a:rect l="l" t="t" r="r" b="b"/>
                <a:pathLst>
                  <a:path w="18297" h="15523" extrusionOk="0">
                    <a:moveTo>
                      <a:pt x="0" y="1"/>
                    </a:moveTo>
                    <a:lnTo>
                      <a:pt x="0" y="15523"/>
                    </a:lnTo>
                    <a:lnTo>
                      <a:pt x="9324" y="15523"/>
                    </a:lnTo>
                    <a:lnTo>
                      <a:pt x="9324" y="335"/>
                    </a:lnTo>
                    <a:lnTo>
                      <a:pt x="9658" y="335"/>
                    </a:lnTo>
                    <a:lnTo>
                      <a:pt x="9658" y="15523"/>
                    </a:lnTo>
                    <a:lnTo>
                      <a:pt x="18296" y="15523"/>
                    </a:lnTo>
                    <a:lnTo>
                      <a:pt x="1829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4052859" y="2170816"/>
                <a:ext cx="256015" cy="529626"/>
              </a:xfrm>
              <a:custGeom>
                <a:avLst/>
                <a:gdLst/>
                <a:ahLst/>
                <a:cxnLst/>
                <a:rect l="l" t="t" r="r" b="b"/>
                <a:pathLst>
                  <a:path w="7988" h="16525" extrusionOk="0">
                    <a:moveTo>
                      <a:pt x="1" y="0"/>
                    </a:moveTo>
                    <a:lnTo>
                      <a:pt x="1" y="16525"/>
                    </a:lnTo>
                    <a:lnTo>
                      <a:pt x="7987" y="16525"/>
                    </a:lnTo>
                    <a:lnTo>
                      <a:pt x="798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4982501" y="2170816"/>
                <a:ext cx="276912" cy="529626"/>
              </a:xfrm>
              <a:custGeom>
                <a:avLst/>
                <a:gdLst/>
                <a:ahLst/>
                <a:cxnLst/>
                <a:rect l="l" t="t" r="r" b="b"/>
                <a:pathLst>
                  <a:path w="8640" h="16525" extrusionOk="0">
                    <a:moveTo>
                      <a:pt x="1" y="0"/>
                    </a:moveTo>
                    <a:lnTo>
                      <a:pt x="1"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4319547" y="1583884"/>
                <a:ext cx="314923" cy="548408"/>
              </a:xfrm>
              <a:custGeom>
                <a:avLst/>
                <a:gdLst/>
                <a:ahLst/>
                <a:cxnLst/>
                <a:rect l="l" t="t" r="r" b="b"/>
                <a:pathLst>
                  <a:path w="9826" h="17111" extrusionOk="0">
                    <a:moveTo>
                      <a:pt x="1" y="1"/>
                    </a:moveTo>
                    <a:lnTo>
                      <a:pt x="1" y="17110"/>
                    </a:lnTo>
                    <a:lnTo>
                      <a:pt x="9825" y="17110"/>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4982501" y="1583884"/>
                <a:ext cx="276912" cy="548408"/>
              </a:xfrm>
              <a:custGeom>
                <a:avLst/>
                <a:gdLst/>
                <a:ahLst/>
                <a:cxnLst/>
                <a:rect l="l" t="t" r="r" b="b"/>
                <a:pathLst>
                  <a:path w="8640" h="17111" extrusionOk="0">
                    <a:moveTo>
                      <a:pt x="1" y="1"/>
                    </a:moveTo>
                    <a:lnTo>
                      <a:pt x="1"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4052859" y="2710057"/>
                <a:ext cx="256015" cy="477705"/>
              </a:xfrm>
              <a:custGeom>
                <a:avLst/>
                <a:gdLst/>
                <a:ahLst/>
                <a:cxnLst/>
                <a:rect l="l" t="t" r="r" b="b"/>
                <a:pathLst>
                  <a:path w="7988" h="14905" extrusionOk="0">
                    <a:moveTo>
                      <a:pt x="1" y="1"/>
                    </a:moveTo>
                    <a:lnTo>
                      <a:pt x="1" y="14905"/>
                    </a:lnTo>
                    <a:lnTo>
                      <a:pt x="7987" y="14905"/>
                    </a:lnTo>
                    <a:lnTo>
                      <a:pt x="798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4052859" y="1076757"/>
                <a:ext cx="581611" cy="497512"/>
              </a:xfrm>
              <a:custGeom>
                <a:avLst/>
                <a:gdLst/>
                <a:ahLst/>
                <a:cxnLst/>
                <a:rect l="l" t="t" r="r" b="b"/>
                <a:pathLst>
                  <a:path w="18147" h="15523" extrusionOk="0">
                    <a:moveTo>
                      <a:pt x="1" y="1"/>
                    </a:moveTo>
                    <a:lnTo>
                      <a:pt x="1" y="15523"/>
                    </a:lnTo>
                    <a:lnTo>
                      <a:pt x="7987" y="15523"/>
                    </a:lnTo>
                    <a:lnTo>
                      <a:pt x="7987" y="335"/>
                    </a:lnTo>
                    <a:lnTo>
                      <a:pt x="8322" y="335"/>
                    </a:lnTo>
                    <a:lnTo>
                      <a:pt x="8322" y="15523"/>
                    </a:lnTo>
                    <a:lnTo>
                      <a:pt x="18146" y="15523"/>
                    </a:lnTo>
                    <a:lnTo>
                      <a:pt x="1814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4319547" y="2710057"/>
                <a:ext cx="314923" cy="477705"/>
              </a:xfrm>
              <a:custGeom>
                <a:avLst/>
                <a:gdLst/>
                <a:ahLst/>
                <a:cxnLst/>
                <a:rect l="l" t="t" r="r" b="b"/>
                <a:pathLst>
                  <a:path w="9826" h="14905" extrusionOk="0">
                    <a:moveTo>
                      <a:pt x="1" y="1"/>
                    </a:moveTo>
                    <a:lnTo>
                      <a:pt x="1" y="14905"/>
                    </a:lnTo>
                    <a:lnTo>
                      <a:pt x="9825" y="14905"/>
                    </a:lnTo>
                    <a:lnTo>
                      <a:pt x="982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4982501" y="2710057"/>
                <a:ext cx="276912" cy="477705"/>
              </a:xfrm>
              <a:custGeom>
                <a:avLst/>
                <a:gdLst/>
                <a:ahLst/>
                <a:cxnLst/>
                <a:rect l="l" t="t" r="r" b="b"/>
                <a:pathLst>
                  <a:path w="8640" h="14905" extrusionOk="0">
                    <a:moveTo>
                      <a:pt x="1" y="1"/>
                    </a:moveTo>
                    <a:lnTo>
                      <a:pt x="1"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4672994" y="1583884"/>
                <a:ext cx="298834" cy="548408"/>
              </a:xfrm>
              <a:custGeom>
                <a:avLst/>
                <a:gdLst/>
                <a:ahLst/>
                <a:cxnLst/>
                <a:rect l="l" t="t" r="r" b="b"/>
                <a:pathLst>
                  <a:path w="9324" h="17111" extrusionOk="0">
                    <a:moveTo>
                      <a:pt x="0" y="1"/>
                    </a:moveTo>
                    <a:lnTo>
                      <a:pt x="0" y="17110"/>
                    </a:lnTo>
                    <a:lnTo>
                      <a:pt x="9324" y="17110"/>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4672994" y="2710057"/>
                <a:ext cx="298834" cy="477705"/>
              </a:xfrm>
              <a:custGeom>
                <a:avLst/>
                <a:gdLst/>
                <a:ahLst/>
                <a:cxnLst/>
                <a:rect l="l" t="t" r="r" b="b"/>
                <a:pathLst>
                  <a:path w="9324" h="14905" extrusionOk="0">
                    <a:moveTo>
                      <a:pt x="0" y="1"/>
                    </a:moveTo>
                    <a:lnTo>
                      <a:pt x="0" y="14905"/>
                    </a:lnTo>
                    <a:lnTo>
                      <a:pt x="9324" y="14905"/>
                    </a:lnTo>
                    <a:lnTo>
                      <a:pt x="932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4672994" y="2170816"/>
                <a:ext cx="298834" cy="529626"/>
              </a:xfrm>
              <a:custGeom>
                <a:avLst/>
                <a:gdLst/>
                <a:ahLst/>
                <a:cxnLst/>
                <a:rect l="l" t="t" r="r" b="b"/>
                <a:pathLst>
                  <a:path w="9324" h="16525" extrusionOk="0">
                    <a:moveTo>
                      <a:pt x="0" y="0"/>
                    </a:moveTo>
                    <a:lnTo>
                      <a:pt x="0" y="16525"/>
                    </a:lnTo>
                    <a:lnTo>
                      <a:pt x="9324" y="16525"/>
                    </a:lnTo>
                    <a:lnTo>
                      <a:pt x="932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30"/>
            <p:cNvGrpSpPr/>
            <p:nvPr/>
          </p:nvGrpSpPr>
          <p:grpSpPr>
            <a:xfrm>
              <a:off x="6809671" y="1076757"/>
              <a:ext cx="1206522" cy="2111005"/>
              <a:chOff x="6809671" y="1076757"/>
              <a:chExt cx="1206522" cy="2111005"/>
            </a:xfrm>
          </p:grpSpPr>
          <p:sp>
            <p:nvSpPr>
              <p:cNvPr id="831" name="Google Shape;831;p30"/>
              <p:cNvSpPr/>
              <p:nvPr/>
            </p:nvSpPr>
            <p:spPr>
              <a:xfrm>
                <a:off x="6809671" y="1583884"/>
                <a:ext cx="256528" cy="548408"/>
              </a:xfrm>
              <a:custGeom>
                <a:avLst/>
                <a:gdLst/>
                <a:ahLst/>
                <a:cxnLst/>
                <a:rect l="l" t="t" r="r" b="b"/>
                <a:pathLst>
                  <a:path w="8004" h="17111" extrusionOk="0">
                    <a:moveTo>
                      <a:pt x="0" y="1"/>
                    </a:moveTo>
                    <a:lnTo>
                      <a:pt x="0" y="17110"/>
                    </a:lnTo>
                    <a:lnTo>
                      <a:pt x="8004" y="17110"/>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7076872" y="2170816"/>
                <a:ext cx="314923" cy="529626"/>
              </a:xfrm>
              <a:custGeom>
                <a:avLst/>
                <a:gdLst/>
                <a:ahLst/>
                <a:cxnLst/>
                <a:rect l="l" t="t" r="r" b="b"/>
                <a:pathLst>
                  <a:path w="9826" h="16525" extrusionOk="0">
                    <a:moveTo>
                      <a:pt x="1" y="0"/>
                    </a:moveTo>
                    <a:lnTo>
                      <a:pt x="1" y="16525"/>
                    </a:lnTo>
                    <a:lnTo>
                      <a:pt x="9826" y="16525"/>
                    </a:lnTo>
                    <a:lnTo>
                      <a:pt x="9826"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7429775" y="1076757"/>
                <a:ext cx="586419" cy="497512"/>
              </a:xfrm>
              <a:custGeom>
                <a:avLst/>
                <a:gdLst/>
                <a:ahLst/>
                <a:cxnLst/>
                <a:rect l="l" t="t" r="r" b="b"/>
                <a:pathLst>
                  <a:path w="18297" h="15523" extrusionOk="0">
                    <a:moveTo>
                      <a:pt x="1" y="1"/>
                    </a:moveTo>
                    <a:lnTo>
                      <a:pt x="1" y="15523"/>
                    </a:lnTo>
                    <a:lnTo>
                      <a:pt x="9341" y="15523"/>
                    </a:lnTo>
                    <a:lnTo>
                      <a:pt x="9341" y="335"/>
                    </a:lnTo>
                    <a:lnTo>
                      <a:pt x="9658" y="335"/>
                    </a:lnTo>
                    <a:lnTo>
                      <a:pt x="9658" y="15523"/>
                    </a:lnTo>
                    <a:lnTo>
                      <a:pt x="18297" y="15523"/>
                    </a:lnTo>
                    <a:lnTo>
                      <a:pt x="1829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6809671" y="2170816"/>
                <a:ext cx="256528" cy="529626"/>
              </a:xfrm>
              <a:custGeom>
                <a:avLst/>
                <a:gdLst/>
                <a:ahLst/>
                <a:cxnLst/>
                <a:rect l="l" t="t" r="r" b="b"/>
                <a:pathLst>
                  <a:path w="8004" h="16525" extrusionOk="0">
                    <a:moveTo>
                      <a:pt x="0" y="0"/>
                    </a:moveTo>
                    <a:lnTo>
                      <a:pt x="0" y="16525"/>
                    </a:lnTo>
                    <a:lnTo>
                      <a:pt x="8004" y="16525"/>
                    </a:lnTo>
                    <a:lnTo>
                      <a:pt x="800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7739314" y="2170816"/>
                <a:ext cx="276880" cy="529626"/>
              </a:xfrm>
              <a:custGeom>
                <a:avLst/>
                <a:gdLst/>
                <a:ahLst/>
                <a:cxnLst/>
                <a:rect l="l" t="t" r="r" b="b"/>
                <a:pathLst>
                  <a:path w="8639" h="16525" extrusionOk="0">
                    <a:moveTo>
                      <a:pt x="0" y="0"/>
                    </a:moveTo>
                    <a:lnTo>
                      <a:pt x="0" y="16525"/>
                    </a:lnTo>
                    <a:lnTo>
                      <a:pt x="8639" y="16525"/>
                    </a:lnTo>
                    <a:lnTo>
                      <a:pt x="863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7076872" y="1583884"/>
                <a:ext cx="314923" cy="548408"/>
              </a:xfrm>
              <a:custGeom>
                <a:avLst/>
                <a:gdLst/>
                <a:ahLst/>
                <a:cxnLst/>
                <a:rect l="l" t="t" r="r" b="b"/>
                <a:pathLst>
                  <a:path w="9826" h="17111" extrusionOk="0">
                    <a:moveTo>
                      <a:pt x="1" y="1"/>
                    </a:moveTo>
                    <a:lnTo>
                      <a:pt x="1" y="17110"/>
                    </a:lnTo>
                    <a:lnTo>
                      <a:pt x="9826" y="17110"/>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7739314" y="1583884"/>
                <a:ext cx="276880" cy="548408"/>
              </a:xfrm>
              <a:custGeom>
                <a:avLst/>
                <a:gdLst/>
                <a:ahLst/>
                <a:cxnLst/>
                <a:rect l="l" t="t" r="r" b="b"/>
                <a:pathLst>
                  <a:path w="8639" h="17111" extrusionOk="0">
                    <a:moveTo>
                      <a:pt x="0" y="1"/>
                    </a:moveTo>
                    <a:lnTo>
                      <a:pt x="0" y="17110"/>
                    </a:lnTo>
                    <a:lnTo>
                      <a:pt x="8639" y="17110"/>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809671" y="2710057"/>
                <a:ext cx="256528" cy="477705"/>
              </a:xfrm>
              <a:custGeom>
                <a:avLst/>
                <a:gdLst/>
                <a:ahLst/>
                <a:cxnLst/>
                <a:rect l="l" t="t" r="r" b="b"/>
                <a:pathLst>
                  <a:path w="8004" h="14905" extrusionOk="0">
                    <a:moveTo>
                      <a:pt x="0" y="1"/>
                    </a:moveTo>
                    <a:lnTo>
                      <a:pt x="0" y="14905"/>
                    </a:lnTo>
                    <a:lnTo>
                      <a:pt x="8004" y="14905"/>
                    </a:lnTo>
                    <a:lnTo>
                      <a:pt x="800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6809671" y="1076757"/>
                <a:ext cx="582124" cy="497512"/>
              </a:xfrm>
              <a:custGeom>
                <a:avLst/>
                <a:gdLst/>
                <a:ahLst/>
                <a:cxnLst/>
                <a:rect l="l" t="t" r="r" b="b"/>
                <a:pathLst>
                  <a:path w="18163" h="15523" extrusionOk="0">
                    <a:moveTo>
                      <a:pt x="0" y="1"/>
                    </a:moveTo>
                    <a:lnTo>
                      <a:pt x="0" y="15523"/>
                    </a:lnTo>
                    <a:lnTo>
                      <a:pt x="8004" y="15523"/>
                    </a:lnTo>
                    <a:lnTo>
                      <a:pt x="8004" y="335"/>
                    </a:lnTo>
                    <a:lnTo>
                      <a:pt x="8338" y="335"/>
                    </a:lnTo>
                    <a:lnTo>
                      <a:pt x="8338" y="15523"/>
                    </a:lnTo>
                    <a:lnTo>
                      <a:pt x="18163" y="15523"/>
                    </a:lnTo>
                    <a:lnTo>
                      <a:pt x="1816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7076872" y="2710057"/>
                <a:ext cx="314923" cy="477705"/>
              </a:xfrm>
              <a:custGeom>
                <a:avLst/>
                <a:gdLst/>
                <a:ahLst/>
                <a:cxnLst/>
                <a:rect l="l" t="t" r="r" b="b"/>
                <a:pathLst>
                  <a:path w="9826" h="14905" extrusionOk="0">
                    <a:moveTo>
                      <a:pt x="1" y="1"/>
                    </a:moveTo>
                    <a:lnTo>
                      <a:pt x="1" y="14905"/>
                    </a:lnTo>
                    <a:lnTo>
                      <a:pt x="9826" y="14905"/>
                    </a:lnTo>
                    <a:lnTo>
                      <a:pt x="9826"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7739314" y="2710057"/>
                <a:ext cx="276880" cy="477705"/>
              </a:xfrm>
              <a:custGeom>
                <a:avLst/>
                <a:gdLst/>
                <a:ahLst/>
                <a:cxnLst/>
                <a:rect l="l" t="t" r="r" b="b"/>
                <a:pathLst>
                  <a:path w="8639" h="14905" extrusionOk="0">
                    <a:moveTo>
                      <a:pt x="0" y="1"/>
                    </a:moveTo>
                    <a:lnTo>
                      <a:pt x="0" y="14905"/>
                    </a:lnTo>
                    <a:lnTo>
                      <a:pt x="8639" y="14905"/>
                    </a:lnTo>
                    <a:lnTo>
                      <a:pt x="863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7429775" y="1583884"/>
                <a:ext cx="299379" cy="548408"/>
              </a:xfrm>
              <a:custGeom>
                <a:avLst/>
                <a:gdLst/>
                <a:ahLst/>
                <a:cxnLst/>
                <a:rect l="l" t="t" r="r" b="b"/>
                <a:pathLst>
                  <a:path w="9341" h="17111" extrusionOk="0">
                    <a:moveTo>
                      <a:pt x="1" y="1"/>
                    </a:moveTo>
                    <a:lnTo>
                      <a:pt x="1" y="17110"/>
                    </a:lnTo>
                    <a:lnTo>
                      <a:pt x="9341" y="17110"/>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7429775" y="2710057"/>
                <a:ext cx="299379" cy="477705"/>
              </a:xfrm>
              <a:custGeom>
                <a:avLst/>
                <a:gdLst/>
                <a:ahLst/>
                <a:cxnLst/>
                <a:rect l="l" t="t" r="r" b="b"/>
                <a:pathLst>
                  <a:path w="9341" h="14905" extrusionOk="0">
                    <a:moveTo>
                      <a:pt x="1" y="1"/>
                    </a:moveTo>
                    <a:lnTo>
                      <a:pt x="1" y="14905"/>
                    </a:lnTo>
                    <a:lnTo>
                      <a:pt x="9341" y="14905"/>
                    </a:lnTo>
                    <a:lnTo>
                      <a:pt x="934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7429775" y="2170816"/>
                <a:ext cx="299379" cy="529626"/>
              </a:xfrm>
              <a:custGeom>
                <a:avLst/>
                <a:gdLst/>
                <a:ahLst/>
                <a:cxnLst/>
                <a:rect l="l" t="t" r="r" b="b"/>
                <a:pathLst>
                  <a:path w="9341" h="16525" extrusionOk="0">
                    <a:moveTo>
                      <a:pt x="1" y="0"/>
                    </a:moveTo>
                    <a:lnTo>
                      <a:pt x="1" y="16525"/>
                    </a:lnTo>
                    <a:lnTo>
                      <a:pt x="9341" y="16525"/>
                    </a:lnTo>
                    <a:lnTo>
                      <a:pt x="934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 name="Google Shape;845;p30"/>
            <p:cNvGrpSpPr/>
            <p:nvPr/>
          </p:nvGrpSpPr>
          <p:grpSpPr>
            <a:xfrm>
              <a:off x="8191828" y="3210069"/>
              <a:ext cx="623340" cy="1461640"/>
              <a:chOff x="8191828" y="3210069"/>
              <a:chExt cx="623340" cy="1461640"/>
            </a:xfrm>
          </p:grpSpPr>
          <p:sp>
            <p:nvSpPr>
              <p:cNvPr id="846" name="Google Shape;846;p30"/>
              <p:cNvSpPr/>
              <p:nvPr/>
            </p:nvSpPr>
            <p:spPr>
              <a:xfrm>
                <a:off x="8376019" y="3210069"/>
                <a:ext cx="439149" cy="1076207"/>
              </a:xfrm>
              <a:custGeom>
                <a:avLst/>
                <a:gdLst/>
                <a:ahLst/>
                <a:cxnLst/>
                <a:rect l="l" t="t" r="r" b="b"/>
                <a:pathLst>
                  <a:path w="13702" h="33579" extrusionOk="0">
                    <a:moveTo>
                      <a:pt x="5041" y="0"/>
                    </a:moveTo>
                    <a:cubicBezTo>
                      <a:pt x="4864" y="0"/>
                      <a:pt x="4682" y="7"/>
                      <a:pt x="4496" y="22"/>
                    </a:cubicBezTo>
                    <a:cubicBezTo>
                      <a:pt x="2557" y="340"/>
                      <a:pt x="1689" y="2729"/>
                      <a:pt x="1856" y="4684"/>
                    </a:cubicBezTo>
                    <a:cubicBezTo>
                      <a:pt x="2023" y="6639"/>
                      <a:pt x="2841" y="8560"/>
                      <a:pt x="2624" y="10515"/>
                    </a:cubicBezTo>
                    <a:cubicBezTo>
                      <a:pt x="2340" y="13005"/>
                      <a:pt x="469" y="15093"/>
                      <a:pt x="252" y="17583"/>
                    </a:cubicBezTo>
                    <a:cubicBezTo>
                      <a:pt x="1" y="20524"/>
                      <a:pt x="2073" y="23130"/>
                      <a:pt x="2691" y="26004"/>
                    </a:cubicBezTo>
                    <a:cubicBezTo>
                      <a:pt x="2992" y="27407"/>
                      <a:pt x="2942" y="28895"/>
                      <a:pt x="3476" y="30231"/>
                    </a:cubicBezTo>
                    <a:cubicBezTo>
                      <a:pt x="4244" y="32224"/>
                      <a:pt x="6355" y="33578"/>
                      <a:pt x="8473" y="33578"/>
                    </a:cubicBezTo>
                    <a:cubicBezTo>
                      <a:pt x="8752" y="33578"/>
                      <a:pt x="9031" y="33555"/>
                      <a:pt x="9308" y="33506"/>
                    </a:cubicBezTo>
                    <a:cubicBezTo>
                      <a:pt x="11697" y="33072"/>
                      <a:pt x="13602" y="30833"/>
                      <a:pt x="13652" y="28410"/>
                    </a:cubicBezTo>
                    <a:cubicBezTo>
                      <a:pt x="13702" y="26154"/>
                      <a:pt x="12315" y="24032"/>
                      <a:pt x="12482" y="21777"/>
                    </a:cubicBezTo>
                    <a:cubicBezTo>
                      <a:pt x="12599" y="20123"/>
                      <a:pt x="13568" y="18552"/>
                      <a:pt x="13368" y="16898"/>
                    </a:cubicBezTo>
                    <a:cubicBezTo>
                      <a:pt x="13117" y="14926"/>
                      <a:pt x="11296" y="13523"/>
                      <a:pt x="10661" y="11651"/>
                    </a:cubicBezTo>
                    <a:cubicBezTo>
                      <a:pt x="10009" y="9780"/>
                      <a:pt x="10628" y="7708"/>
                      <a:pt x="10410" y="5737"/>
                    </a:cubicBezTo>
                    <a:cubicBezTo>
                      <a:pt x="10030" y="2396"/>
                      <a:pt x="8255" y="0"/>
                      <a:pt x="5041"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8191828" y="3759663"/>
                <a:ext cx="378639" cy="528056"/>
              </a:xfrm>
              <a:custGeom>
                <a:avLst/>
                <a:gdLst/>
                <a:ahLst/>
                <a:cxnLst/>
                <a:rect l="l" t="t" r="r" b="b"/>
                <a:pathLst>
                  <a:path w="11814" h="16476" extrusionOk="0">
                    <a:moveTo>
                      <a:pt x="334" y="0"/>
                    </a:moveTo>
                    <a:lnTo>
                      <a:pt x="334" y="0"/>
                    </a:lnTo>
                    <a:cubicBezTo>
                      <a:pt x="0" y="3275"/>
                      <a:pt x="1454" y="7118"/>
                      <a:pt x="3125" y="9959"/>
                    </a:cubicBezTo>
                    <a:cubicBezTo>
                      <a:pt x="4829" y="12799"/>
                      <a:pt x="7402" y="15038"/>
                      <a:pt x="10460" y="16325"/>
                    </a:cubicBezTo>
                    <a:cubicBezTo>
                      <a:pt x="10665" y="16403"/>
                      <a:pt x="10893" y="16475"/>
                      <a:pt x="11107" y="16475"/>
                    </a:cubicBezTo>
                    <a:cubicBezTo>
                      <a:pt x="11259" y="16475"/>
                      <a:pt x="11404" y="16439"/>
                      <a:pt x="11529" y="16341"/>
                    </a:cubicBezTo>
                    <a:cubicBezTo>
                      <a:pt x="11763" y="16158"/>
                      <a:pt x="11780" y="15807"/>
                      <a:pt x="11796" y="15506"/>
                    </a:cubicBezTo>
                    <a:cubicBezTo>
                      <a:pt x="11813" y="12064"/>
                      <a:pt x="10610" y="8672"/>
                      <a:pt x="8639" y="5848"/>
                    </a:cubicBezTo>
                    <a:cubicBezTo>
                      <a:pt x="6767" y="3142"/>
                      <a:pt x="4996" y="1538"/>
                      <a:pt x="33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8336405" y="3948694"/>
                <a:ext cx="323481" cy="553760"/>
              </a:xfrm>
              <a:custGeom>
                <a:avLst/>
                <a:gdLst/>
                <a:ahLst/>
                <a:cxnLst/>
                <a:rect l="l" t="t" r="r" b="b"/>
                <a:pathLst>
                  <a:path w="10093" h="17278" extrusionOk="0">
                    <a:moveTo>
                      <a:pt x="1" y="1"/>
                    </a:moveTo>
                    <a:cubicBezTo>
                      <a:pt x="34" y="67"/>
                      <a:pt x="67" y="118"/>
                      <a:pt x="101" y="168"/>
                    </a:cubicBezTo>
                    <a:lnTo>
                      <a:pt x="468" y="635"/>
                    </a:lnTo>
                    <a:cubicBezTo>
                      <a:pt x="769" y="1036"/>
                      <a:pt x="1220" y="1638"/>
                      <a:pt x="1755" y="2356"/>
                    </a:cubicBezTo>
                    <a:cubicBezTo>
                      <a:pt x="4545" y="6183"/>
                      <a:pt x="6951" y="10276"/>
                      <a:pt x="8889" y="14587"/>
                    </a:cubicBezTo>
                    <a:cubicBezTo>
                      <a:pt x="9274" y="15406"/>
                      <a:pt x="9558" y="16091"/>
                      <a:pt x="9758" y="16559"/>
                    </a:cubicBezTo>
                    <a:cubicBezTo>
                      <a:pt x="9859" y="16776"/>
                      <a:pt x="9925" y="16943"/>
                      <a:pt x="9992" y="17093"/>
                    </a:cubicBezTo>
                    <a:cubicBezTo>
                      <a:pt x="10026" y="17160"/>
                      <a:pt x="10042" y="17210"/>
                      <a:pt x="10092" y="17277"/>
                    </a:cubicBezTo>
                    <a:cubicBezTo>
                      <a:pt x="10076" y="17194"/>
                      <a:pt x="10059" y="17143"/>
                      <a:pt x="10026" y="17077"/>
                    </a:cubicBezTo>
                    <a:cubicBezTo>
                      <a:pt x="9976" y="16926"/>
                      <a:pt x="9909" y="16742"/>
                      <a:pt x="9825" y="16525"/>
                    </a:cubicBezTo>
                    <a:cubicBezTo>
                      <a:pt x="9658" y="16041"/>
                      <a:pt x="9374" y="15372"/>
                      <a:pt x="9006" y="14537"/>
                    </a:cubicBezTo>
                    <a:cubicBezTo>
                      <a:pt x="7118" y="10176"/>
                      <a:pt x="4729" y="6066"/>
                      <a:pt x="1855" y="2290"/>
                    </a:cubicBezTo>
                    <a:cubicBezTo>
                      <a:pt x="1304" y="1554"/>
                      <a:pt x="853" y="986"/>
                      <a:pt x="518" y="602"/>
                    </a:cubicBezTo>
                    <a:lnTo>
                      <a:pt x="134" y="151"/>
                    </a:lnTo>
                    <a:cubicBezTo>
                      <a:pt x="101" y="101"/>
                      <a:pt x="51" y="51"/>
                      <a:pt x="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8591844" y="3501532"/>
                <a:ext cx="70190" cy="992332"/>
              </a:xfrm>
              <a:custGeom>
                <a:avLst/>
                <a:gdLst/>
                <a:ahLst/>
                <a:cxnLst/>
                <a:rect l="l" t="t" r="r" b="b"/>
                <a:pathLst>
                  <a:path w="2190" h="30962" extrusionOk="0">
                    <a:moveTo>
                      <a:pt x="1" y="1"/>
                    </a:moveTo>
                    <a:cubicBezTo>
                      <a:pt x="1" y="101"/>
                      <a:pt x="1" y="201"/>
                      <a:pt x="1" y="302"/>
                    </a:cubicBezTo>
                    <a:cubicBezTo>
                      <a:pt x="17" y="536"/>
                      <a:pt x="17" y="836"/>
                      <a:pt x="34" y="1221"/>
                    </a:cubicBezTo>
                    <a:cubicBezTo>
                      <a:pt x="67" y="2023"/>
                      <a:pt x="134" y="3142"/>
                      <a:pt x="184" y="4529"/>
                    </a:cubicBezTo>
                    <a:cubicBezTo>
                      <a:pt x="335" y="7336"/>
                      <a:pt x="569" y="11212"/>
                      <a:pt x="869" y="15490"/>
                    </a:cubicBezTo>
                    <a:cubicBezTo>
                      <a:pt x="1170" y="19767"/>
                      <a:pt x="1488" y="23627"/>
                      <a:pt x="1738" y="26434"/>
                    </a:cubicBezTo>
                    <a:cubicBezTo>
                      <a:pt x="1872" y="27821"/>
                      <a:pt x="1972" y="28940"/>
                      <a:pt x="2039" y="29742"/>
                    </a:cubicBezTo>
                    <a:cubicBezTo>
                      <a:pt x="2089" y="30126"/>
                      <a:pt x="2122" y="30427"/>
                      <a:pt x="2139" y="30644"/>
                    </a:cubicBezTo>
                    <a:cubicBezTo>
                      <a:pt x="2156" y="30745"/>
                      <a:pt x="2173" y="30862"/>
                      <a:pt x="2189" y="30962"/>
                    </a:cubicBezTo>
                    <a:cubicBezTo>
                      <a:pt x="2189" y="30845"/>
                      <a:pt x="2189" y="30745"/>
                      <a:pt x="2173" y="30644"/>
                    </a:cubicBezTo>
                    <a:cubicBezTo>
                      <a:pt x="2173" y="30410"/>
                      <a:pt x="2139" y="30110"/>
                      <a:pt x="2122" y="29742"/>
                    </a:cubicBezTo>
                    <a:cubicBezTo>
                      <a:pt x="2056" y="28940"/>
                      <a:pt x="1972" y="27804"/>
                      <a:pt x="1872" y="26417"/>
                    </a:cubicBezTo>
                    <a:cubicBezTo>
                      <a:pt x="1655" y="23627"/>
                      <a:pt x="1354" y="19750"/>
                      <a:pt x="1053" y="15473"/>
                    </a:cubicBezTo>
                    <a:cubicBezTo>
                      <a:pt x="752" y="11196"/>
                      <a:pt x="502" y="7336"/>
                      <a:pt x="318" y="4529"/>
                    </a:cubicBezTo>
                    <a:cubicBezTo>
                      <a:pt x="234" y="3142"/>
                      <a:pt x="168" y="2006"/>
                      <a:pt x="117" y="1204"/>
                    </a:cubicBezTo>
                    <a:cubicBezTo>
                      <a:pt x="84" y="836"/>
                      <a:pt x="67" y="536"/>
                      <a:pt x="51" y="302"/>
                    </a:cubicBezTo>
                    <a:cubicBezTo>
                      <a:pt x="34" y="201"/>
                      <a:pt x="34" y="101"/>
                      <a:pt x="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8495437" y="4352459"/>
                <a:ext cx="262970" cy="319250"/>
              </a:xfrm>
              <a:custGeom>
                <a:avLst/>
                <a:gdLst/>
                <a:ahLst/>
                <a:cxnLst/>
                <a:rect l="l" t="t" r="r" b="b"/>
                <a:pathLst>
                  <a:path w="8205" h="9961" extrusionOk="0">
                    <a:moveTo>
                      <a:pt x="1" y="1"/>
                    </a:moveTo>
                    <a:lnTo>
                      <a:pt x="335" y="6233"/>
                    </a:lnTo>
                    <a:cubicBezTo>
                      <a:pt x="450" y="8340"/>
                      <a:pt x="2187" y="9960"/>
                      <a:pt x="4283" y="9960"/>
                    </a:cubicBezTo>
                    <a:cubicBezTo>
                      <a:pt x="4315" y="9960"/>
                      <a:pt x="4347" y="9960"/>
                      <a:pt x="4379" y="9959"/>
                    </a:cubicBezTo>
                    <a:cubicBezTo>
                      <a:pt x="6501" y="9909"/>
                      <a:pt x="8205" y="8155"/>
                      <a:pt x="8205" y="6033"/>
                    </a:cubicBezTo>
                    <a:lnTo>
                      <a:pt x="820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385066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851"/>
        <p:cNvGrpSpPr/>
        <p:nvPr/>
      </p:nvGrpSpPr>
      <p:grpSpPr>
        <a:xfrm>
          <a:off x="0" y="0"/>
          <a:ext cx="0" cy="0"/>
          <a:chOff x="0" y="0"/>
          <a:chExt cx="0" cy="0"/>
        </a:xfrm>
      </p:grpSpPr>
      <p:sp>
        <p:nvSpPr>
          <p:cNvPr id="852" name="Google Shape;852;p3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4539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sp>
        <p:nvSpPr>
          <p:cNvPr id="177" name="Google Shape;177;p9"/>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txBox="1">
            <a:spLocks noGrp="1"/>
          </p:cNvSpPr>
          <p:nvPr>
            <p:ph type="title"/>
          </p:nvPr>
        </p:nvSpPr>
        <p:spPr>
          <a:xfrm>
            <a:off x="720000" y="1233175"/>
            <a:ext cx="35907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80" name="Google Shape;180;p9"/>
          <p:cNvSpPr txBox="1">
            <a:spLocks noGrp="1"/>
          </p:cNvSpPr>
          <p:nvPr>
            <p:ph type="subTitle" idx="1"/>
          </p:nvPr>
        </p:nvSpPr>
        <p:spPr>
          <a:xfrm>
            <a:off x="720000" y="2803075"/>
            <a:ext cx="3590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81" name="Google Shape;181;p9"/>
          <p:cNvSpPr txBox="1">
            <a:spLocks noGrp="1"/>
          </p:cNvSpPr>
          <p:nvPr>
            <p:ph type="body" idx="2"/>
          </p:nvPr>
        </p:nvSpPr>
        <p:spPr>
          <a:xfrm>
            <a:off x="4939500" y="724075"/>
            <a:ext cx="3484500" cy="36951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SzPts val="11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2"/>
        <p:cNvGrpSpPr/>
        <p:nvPr/>
      </p:nvGrpSpPr>
      <p:grpSpPr>
        <a:xfrm>
          <a:off x="0" y="0"/>
          <a:ext cx="0" cy="0"/>
          <a:chOff x="0" y="0"/>
          <a:chExt cx="0" cy="0"/>
        </a:xfrm>
      </p:grpSpPr>
      <p:sp>
        <p:nvSpPr>
          <p:cNvPr id="183" name="Google Shape;183;p10"/>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txBox="1">
            <a:spLocks noGrp="1"/>
          </p:cNvSpPr>
          <p:nvPr>
            <p:ph type="body" idx="1"/>
          </p:nvPr>
        </p:nvSpPr>
        <p:spPr>
          <a:xfrm>
            <a:off x="726600" y="3995700"/>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100"/>
              <a:buNone/>
              <a:defRPr/>
            </a:lvl1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5"/>
        <p:cNvGrpSpPr/>
        <p:nvPr/>
      </p:nvGrpSpPr>
      <p:grpSpPr>
        <a:xfrm>
          <a:off x="0" y="0"/>
          <a:ext cx="0" cy="0"/>
          <a:chOff x="0" y="0"/>
          <a:chExt cx="0" cy="0"/>
        </a:xfrm>
      </p:grpSpPr>
      <p:sp>
        <p:nvSpPr>
          <p:cNvPr id="186" name="Google Shape;186;p11"/>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txBox="1">
            <a:spLocks noGrp="1"/>
          </p:cNvSpPr>
          <p:nvPr>
            <p:ph type="title" hasCustomPrompt="1"/>
          </p:nvPr>
        </p:nvSpPr>
        <p:spPr>
          <a:xfrm>
            <a:off x="720000" y="1106125"/>
            <a:ext cx="77040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88" name="Google Shape;188;p11"/>
          <p:cNvSpPr txBox="1">
            <a:spLocks noGrp="1"/>
          </p:cNvSpPr>
          <p:nvPr>
            <p:ph type="body" idx="1"/>
          </p:nvPr>
        </p:nvSpPr>
        <p:spPr>
          <a:xfrm>
            <a:off x="720000" y="3152225"/>
            <a:ext cx="7704000" cy="1300800"/>
          </a:xfrm>
          <a:prstGeom prst="rect">
            <a:avLst/>
          </a:prstGeom>
        </p:spPr>
        <p:txBody>
          <a:bodyPr spcFirstLastPara="1" wrap="square" lIns="91425" tIns="91425" rIns="91425" bIns="91425" anchor="t" anchorCtr="0">
            <a:noAutofit/>
          </a:bodyPr>
          <a:lstStyle>
            <a:lvl1pPr marL="457200" lvl="0" indent="-298450" algn="ctr" rtl="0">
              <a:spcBef>
                <a:spcPts val="0"/>
              </a:spcBef>
              <a:spcAft>
                <a:spcPts val="0"/>
              </a:spcAft>
              <a:buSzPts val="11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8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7">
    <p:spTree>
      <p:nvGrpSpPr>
        <p:cNvPr id="1" name="Shape 190"/>
        <p:cNvGrpSpPr/>
        <p:nvPr/>
      </p:nvGrpSpPr>
      <p:grpSpPr>
        <a:xfrm>
          <a:off x="0" y="0"/>
          <a:ext cx="0" cy="0"/>
          <a:chOff x="0" y="0"/>
          <a:chExt cx="0" cy="0"/>
        </a:xfrm>
      </p:grpSpPr>
      <p:sp>
        <p:nvSpPr>
          <p:cNvPr id="191" name="Google Shape;191;p13"/>
          <p:cNvSpPr/>
          <p:nvPr/>
        </p:nvSpPr>
        <p:spPr>
          <a:xfrm>
            <a:off x="-731" y="4672701"/>
            <a:ext cx="9143833" cy="475558"/>
          </a:xfrm>
          <a:custGeom>
            <a:avLst/>
            <a:gdLst/>
            <a:ahLst/>
            <a:cxnLst/>
            <a:rect l="l" t="t" r="r" b="b"/>
            <a:pathLst>
              <a:path w="285299" h="14838" extrusionOk="0">
                <a:moveTo>
                  <a:pt x="0" y="1"/>
                </a:moveTo>
                <a:lnTo>
                  <a:pt x="0" y="14838"/>
                </a:lnTo>
                <a:lnTo>
                  <a:pt x="285299" y="14838"/>
                </a:lnTo>
                <a:lnTo>
                  <a:pt x="28529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txBox="1">
            <a:spLocks noGrp="1"/>
          </p:cNvSpPr>
          <p:nvPr>
            <p:ph type="subTitle" idx="1"/>
          </p:nvPr>
        </p:nvSpPr>
        <p:spPr>
          <a:xfrm>
            <a:off x="2428325" y="1665600"/>
            <a:ext cx="20448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3" name="Google Shape;193;p13"/>
          <p:cNvSpPr txBox="1">
            <a:spLocks noGrp="1"/>
          </p:cNvSpPr>
          <p:nvPr>
            <p:ph type="subTitle" idx="2"/>
          </p:nvPr>
        </p:nvSpPr>
        <p:spPr>
          <a:xfrm>
            <a:off x="2428314" y="230715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4" name="Google Shape;194;p13"/>
          <p:cNvSpPr txBox="1">
            <a:spLocks noGrp="1"/>
          </p:cNvSpPr>
          <p:nvPr>
            <p:ph type="subTitle" idx="3"/>
          </p:nvPr>
        </p:nvSpPr>
        <p:spPr>
          <a:xfrm>
            <a:off x="2428325" y="2696549"/>
            <a:ext cx="2044800" cy="64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5" name="Google Shape;195;p13"/>
          <p:cNvSpPr txBox="1">
            <a:spLocks noGrp="1"/>
          </p:cNvSpPr>
          <p:nvPr>
            <p:ph type="subTitle" idx="4"/>
          </p:nvPr>
        </p:nvSpPr>
        <p:spPr>
          <a:xfrm>
            <a:off x="2428314" y="333814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6" name="Google Shape;196;p13"/>
          <p:cNvSpPr txBox="1">
            <a:spLocks noGrp="1"/>
          </p:cNvSpPr>
          <p:nvPr>
            <p:ph type="subTitle" idx="5"/>
          </p:nvPr>
        </p:nvSpPr>
        <p:spPr>
          <a:xfrm>
            <a:off x="2428321" y="3727550"/>
            <a:ext cx="2044800" cy="64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97" name="Google Shape;197;p13"/>
          <p:cNvSpPr txBox="1">
            <a:spLocks noGrp="1"/>
          </p:cNvSpPr>
          <p:nvPr>
            <p:ph type="subTitle" idx="6"/>
          </p:nvPr>
        </p:nvSpPr>
        <p:spPr>
          <a:xfrm>
            <a:off x="2428314" y="4369150"/>
            <a:ext cx="2044800" cy="18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198" name="Google Shape;198;p13"/>
          <p:cNvSpPr txBox="1">
            <a:spLocks noGrp="1"/>
          </p:cNvSpPr>
          <p:nvPr>
            <p:ph type="subTitle" idx="7"/>
          </p:nvPr>
        </p:nvSpPr>
        <p:spPr>
          <a:xfrm>
            <a:off x="4670975" y="1665600"/>
            <a:ext cx="20448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199" name="Google Shape;199;p13"/>
          <p:cNvSpPr txBox="1">
            <a:spLocks noGrp="1"/>
          </p:cNvSpPr>
          <p:nvPr>
            <p:ph type="subTitle" idx="8"/>
          </p:nvPr>
        </p:nvSpPr>
        <p:spPr>
          <a:xfrm>
            <a:off x="4670964" y="230715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0" name="Google Shape;200;p13"/>
          <p:cNvSpPr txBox="1">
            <a:spLocks noGrp="1"/>
          </p:cNvSpPr>
          <p:nvPr>
            <p:ph type="subTitle" idx="9"/>
          </p:nvPr>
        </p:nvSpPr>
        <p:spPr>
          <a:xfrm>
            <a:off x="4670975" y="2696549"/>
            <a:ext cx="2044800" cy="641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1" name="Google Shape;201;p13"/>
          <p:cNvSpPr txBox="1">
            <a:spLocks noGrp="1"/>
          </p:cNvSpPr>
          <p:nvPr>
            <p:ph type="subTitle" idx="13"/>
          </p:nvPr>
        </p:nvSpPr>
        <p:spPr>
          <a:xfrm>
            <a:off x="4670964" y="333814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2" name="Google Shape;202;p13"/>
          <p:cNvSpPr txBox="1">
            <a:spLocks noGrp="1"/>
          </p:cNvSpPr>
          <p:nvPr>
            <p:ph type="subTitle" idx="14"/>
          </p:nvPr>
        </p:nvSpPr>
        <p:spPr>
          <a:xfrm>
            <a:off x="4670971" y="3727550"/>
            <a:ext cx="2044800" cy="647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100"/>
              <a:buNone/>
              <a:defRPr sz="1600">
                <a:solidFill>
                  <a:schemeClr val="dk1"/>
                </a:solidFill>
                <a:latin typeface="Lilita One"/>
                <a:ea typeface="Lilita One"/>
                <a:cs typeface="Lilita One"/>
                <a:sym typeface="Lilita 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03" name="Google Shape;203;p13"/>
          <p:cNvSpPr txBox="1">
            <a:spLocks noGrp="1"/>
          </p:cNvSpPr>
          <p:nvPr>
            <p:ph type="subTitle" idx="15"/>
          </p:nvPr>
        </p:nvSpPr>
        <p:spPr>
          <a:xfrm>
            <a:off x="4670964" y="4369150"/>
            <a:ext cx="2044800" cy="18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100"/>
              <a:buNone/>
              <a:defRPr/>
            </a:lvl1pPr>
            <a:lvl2pPr lvl="1" algn="r" rtl="0">
              <a:lnSpc>
                <a:spcPct val="100000"/>
              </a:lnSpc>
              <a:spcBef>
                <a:spcPts val="0"/>
              </a:spcBef>
              <a:spcAft>
                <a:spcPts val="0"/>
              </a:spcAft>
              <a:buSzPts val="1100"/>
              <a:buNone/>
              <a:defRPr/>
            </a:lvl2pPr>
            <a:lvl3pPr lvl="2" algn="r" rtl="0">
              <a:lnSpc>
                <a:spcPct val="100000"/>
              </a:lnSpc>
              <a:spcBef>
                <a:spcPts val="0"/>
              </a:spcBef>
              <a:spcAft>
                <a:spcPts val="0"/>
              </a:spcAft>
              <a:buSzPts val="1100"/>
              <a:buNone/>
              <a:defRPr/>
            </a:lvl3pPr>
            <a:lvl4pPr lvl="3" algn="r" rtl="0">
              <a:lnSpc>
                <a:spcPct val="100000"/>
              </a:lnSpc>
              <a:spcBef>
                <a:spcPts val="0"/>
              </a:spcBef>
              <a:spcAft>
                <a:spcPts val="0"/>
              </a:spcAft>
              <a:buSzPts val="1100"/>
              <a:buNone/>
              <a:defRPr/>
            </a:lvl4pPr>
            <a:lvl5pPr lvl="4" algn="r" rtl="0">
              <a:lnSpc>
                <a:spcPct val="100000"/>
              </a:lnSpc>
              <a:spcBef>
                <a:spcPts val="0"/>
              </a:spcBef>
              <a:spcAft>
                <a:spcPts val="0"/>
              </a:spcAft>
              <a:buSzPts val="1100"/>
              <a:buNone/>
              <a:defRPr/>
            </a:lvl5pPr>
            <a:lvl6pPr lvl="5" algn="r" rtl="0">
              <a:lnSpc>
                <a:spcPct val="100000"/>
              </a:lnSpc>
              <a:spcBef>
                <a:spcPts val="0"/>
              </a:spcBef>
              <a:spcAft>
                <a:spcPts val="0"/>
              </a:spcAft>
              <a:buSzPts val="1100"/>
              <a:buNone/>
              <a:defRPr/>
            </a:lvl6pPr>
            <a:lvl7pPr lvl="6" algn="r" rtl="0">
              <a:lnSpc>
                <a:spcPct val="100000"/>
              </a:lnSpc>
              <a:spcBef>
                <a:spcPts val="0"/>
              </a:spcBef>
              <a:spcAft>
                <a:spcPts val="0"/>
              </a:spcAft>
              <a:buSzPts val="1100"/>
              <a:buNone/>
              <a:defRPr/>
            </a:lvl7pPr>
            <a:lvl8pPr lvl="7" algn="r" rtl="0">
              <a:lnSpc>
                <a:spcPct val="100000"/>
              </a:lnSpc>
              <a:spcBef>
                <a:spcPts val="0"/>
              </a:spcBef>
              <a:spcAft>
                <a:spcPts val="0"/>
              </a:spcAft>
              <a:buSzPts val="1100"/>
              <a:buNone/>
              <a:defRPr/>
            </a:lvl8pPr>
            <a:lvl9pPr lvl="8" algn="r" rtl="0">
              <a:lnSpc>
                <a:spcPct val="100000"/>
              </a:lnSpc>
              <a:spcBef>
                <a:spcPts val="0"/>
              </a:spcBef>
              <a:spcAft>
                <a:spcPts val="0"/>
              </a:spcAft>
              <a:buSzPts val="1100"/>
              <a:buNone/>
              <a:defRPr/>
            </a:lvl9pPr>
          </a:lstStyle>
          <a:p>
            <a:endParaRPr/>
          </a:p>
        </p:txBody>
      </p:sp>
      <p:sp>
        <p:nvSpPr>
          <p:cNvPr id="204" name="Google Shape;204;p13"/>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7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205" name="Google Shape;205;p13"/>
          <p:cNvSpPr txBox="1">
            <a:spLocks noGrp="1"/>
          </p:cNvSpPr>
          <p:nvPr>
            <p:ph type="title" idx="16" hasCustomPrompt="1"/>
          </p:nvPr>
        </p:nvSpPr>
        <p:spPr>
          <a:xfrm>
            <a:off x="1768450" y="166560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6" name="Google Shape;206;p13"/>
          <p:cNvSpPr txBox="1">
            <a:spLocks noGrp="1"/>
          </p:cNvSpPr>
          <p:nvPr>
            <p:ph type="title" idx="17" hasCustomPrompt="1"/>
          </p:nvPr>
        </p:nvSpPr>
        <p:spPr>
          <a:xfrm>
            <a:off x="1768325" y="2696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7" name="Google Shape;207;p13"/>
          <p:cNvSpPr txBox="1">
            <a:spLocks noGrp="1"/>
          </p:cNvSpPr>
          <p:nvPr>
            <p:ph type="title" idx="18" hasCustomPrompt="1"/>
          </p:nvPr>
        </p:nvSpPr>
        <p:spPr>
          <a:xfrm>
            <a:off x="1768425" y="3727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8" name="Google Shape;208;p13"/>
          <p:cNvSpPr txBox="1">
            <a:spLocks noGrp="1"/>
          </p:cNvSpPr>
          <p:nvPr>
            <p:ph type="title" idx="19" hasCustomPrompt="1"/>
          </p:nvPr>
        </p:nvSpPr>
        <p:spPr>
          <a:xfrm flipH="1">
            <a:off x="6715925" y="1665475"/>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9" name="Google Shape;209;p13"/>
          <p:cNvSpPr txBox="1">
            <a:spLocks noGrp="1"/>
          </p:cNvSpPr>
          <p:nvPr>
            <p:ph type="title" idx="20" hasCustomPrompt="1"/>
          </p:nvPr>
        </p:nvSpPr>
        <p:spPr>
          <a:xfrm flipH="1">
            <a:off x="6715775" y="269656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0" name="Google Shape;210;p13"/>
          <p:cNvSpPr txBox="1">
            <a:spLocks noGrp="1"/>
          </p:cNvSpPr>
          <p:nvPr>
            <p:ph type="title" idx="21" hasCustomPrompt="1"/>
          </p:nvPr>
        </p:nvSpPr>
        <p:spPr>
          <a:xfrm flipH="1">
            <a:off x="6715775" y="3727550"/>
            <a:ext cx="660000" cy="821700"/>
          </a:xfrm>
          <a:prstGeom prst="rect">
            <a:avLst/>
          </a:prstGeom>
        </p:spPr>
        <p:txBody>
          <a:bodyPr spcFirstLastPara="1" wrap="square" lIns="91425" tIns="91425" rIns="91425" bIns="91425" anchor="t" anchorCtr="0">
            <a:noAutofit/>
          </a:bodyPr>
          <a:lstStyle>
            <a:lvl1pPr marL="0" marR="0" lvl="0" indent="0" algn="ctr" rtl="0">
              <a:lnSpc>
                <a:spcPct val="100000"/>
              </a:lnSpc>
              <a:spcBef>
                <a:spcPts val="0"/>
              </a:spcBef>
              <a:spcAft>
                <a:spcPts val="0"/>
              </a:spcAft>
              <a:buClr>
                <a:schemeClr val="dk2"/>
              </a:buClr>
              <a:buSzPts val="2100"/>
              <a:buFont typeface="Josefin Sans"/>
              <a:buNone/>
              <a:defRPr sz="27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1pPr>
            <a:lvl2pPr lvl="1"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2pPr>
            <a:lvl3pPr lvl="2"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3pPr>
            <a:lvl4pPr lvl="3"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4pPr>
            <a:lvl5pPr lvl="4"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5pPr>
            <a:lvl6pPr lvl="5"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6pPr>
            <a:lvl7pPr lvl="6"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7pPr>
            <a:lvl8pPr lvl="7"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8pPr>
            <a:lvl9pPr lvl="8"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1pPr>
            <a:lvl2pPr marL="914400" lvl="1"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2pPr>
            <a:lvl3pPr marL="1371600" lvl="2"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3pPr>
            <a:lvl4pPr marL="1828800" lvl="3"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4pPr>
            <a:lvl5pPr marL="2286000" lvl="4"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5pPr>
            <a:lvl6pPr marL="2743200" lvl="5"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6pPr>
            <a:lvl7pPr marL="3200400" lvl="6"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7pPr>
            <a:lvl8pPr marL="3657600" lvl="7"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8pPr>
            <a:lvl9pPr marL="4114800" lvl="8" indent="-298450" rtl="0">
              <a:lnSpc>
                <a:spcPct val="115000"/>
              </a:lnSpc>
              <a:spcBef>
                <a:spcPts val="1600"/>
              </a:spcBef>
              <a:spcAft>
                <a:spcPts val="1600"/>
              </a:spcAft>
              <a:buClr>
                <a:schemeClr val="dk2"/>
              </a:buClr>
              <a:buSzPts val="1100"/>
              <a:buFont typeface="Josefin Sans"/>
              <a:buChar char="■"/>
              <a:defRPr sz="1100">
                <a:solidFill>
                  <a:schemeClr val="dk2"/>
                </a:solidFill>
                <a:latin typeface="Josefin Sans"/>
                <a:ea typeface="Josefin Sans"/>
                <a:cs typeface="Josefin Sans"/>
                <a:sym typeface="Josefi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5" r:id="rId5"/>
    <p:sldLayoutId id="2147483656" r:id="rId6"/>
    <p:sldLayoutId id="2147483657" r:id="rId7"/>
    <p:sldLayoutId id="2147483658" r:id="rId8"/>
    <p:sldLayoutId id="2147483659" r:id="rId9"/>
    <p:sldLayoutId id="2147483660" r:id="rId10"/>
    <p:sldLayoutId id="2147483663" r:id="rId11"/>
    <p:sldLayoutId id="2147483664" r:id="rId12"/>
    <p:sldLayoutId id="2147483677" r:id="rId13"/>
    <p:sldLayoutId id="2147483711" r:id="rId14"/>
    <p:sldLayoutId id="2147483712" r:id="rId15"/>
    <p:sldLayoutId id="214748371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1pPr>
            <a:lvl2pPr lvl="1"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2pPr>
            <a:lvl3pPr lvl="2"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3pPr>
            <a:lvl4pPr lvl="3"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4pPr>
            <a:lvl5pPr lvl="4"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5pPr>
            <a:lvl6pPr lvl="5"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6pPr>
            <a:lvl7pPr lvl="6"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7pPr>
            <a:lvl8pPr lvl="7"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8pPr>
            <a:lvl9pPr lvl="8" rtl="0">
              <a:spcBef>
                <a:spcPts val="0"/>
              </a:spcBef>
              <a:spcAft>
                <a:spcPts val="0"/>
              </a:spcAft>
              <a:buClr>
                <a:schemeClr val="dk1"/>
              </a:buClr>
              <a:buSzPts val="2800"/>
              <a:buFont typeface="Lilita One"/>
              <a:buNone/>
              <a:defRPr sz="2800">
                <a:solidFill>
                  <a:schemeClr val="dk1"/>
                </a:solidFill>
                <a:latin typeface="Lilita One"/>
                <a:ea typeface="Lilita One"/>
                <a:cs typeface="Lilita One"/>
                <a:sym typeface="Lilit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1pPr>
            <a:lvl2pPr marL="914400" lvl="1"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2pPr>
            <a:lvl3pPr marL="1371600" lvl="2"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3pPr>
            <a:lvl4pPr marL="1828800" lvl="3"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4pPr>
            <a:lvl5pPr marL="2286000" lvl="4"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5pPr>
            <a:lvl6pPr marL="2743200" lvl="5"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6pPr>
            <a:lvl7pPr marL="3200400" lvl="6"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7pPr>
            <a:lvl8pPr marL="3657600" lvl="7" indent="-298450" rtl="0">
              <a:lnSpc>
                <a:spcPct val="115000"/>
              </a:lnSpc>
              <a:spcBef>
                <a:spcPts val="1600"/>
              </a:spcBef>
              <a:spcAft>
                <a:spcPts val="0"/>
              </a:spcAft>
              <a:buClr>
                <a:schemeClr val="dk2"/>
              </a:buClr>
              <a:buSzPts val="1100"/>
              <a:buFont typeface="Josefin Sans"/>
              <a:buChar char="○"/>
              <a:defRPr sz="1100">
                <a:solidFill>
                  <a:schemeClr val="dk2"/>
                </a:solidFill>
                <a:latin typeface="Josefin Sans"/>
                <a:ea typeface="Josefin Sans"/>
                <a:cs typeface="Josefin Sans"/>
                <a:sym typeface="Josefin Sans"/>
              </a:defRPr>
            </a:lvl8pPr>
            <a:lvl9pPr marL="4114800" lvl="8" indent="-298450" rtl="0">
              <a:lnSpc>
                <a:spcPct val="115000"/>
              </a:lnSpc>
              <a:spcBef>
                <a:spcPts val="1600"/>
              </a:spcBef>
              <a:spcAft>
                <a:spcPts val="1600"/>
              </a:spcAft>
              <a:buClr>
                <a:schemeClr val="dk2"/>
              </a:buClr>
              <a:buSzPts val="1100"/>
              <a:buFont typeface="Josefin Sans"/>
              <a:buChar char="■"/>
              <a:defRPr sz="1100">
                <a:solidFill>
                  <a:schemeClr val="dk2"/>
                </a:solidFill>
                <a:latin typeface="Josefin Sans"/>
                <a:ea typeface="Josefin Sans"/>
                <a:cs typeface="Josefin Sans"/>
                <a:sym typeface="Josefin Sans"/>
              </a:defRPr>
            </a:lvl9pPr>
          </a:lstStyle>
          <a:p>
            <a:endParaRPr/>
          </a:p>
        </p:txBody>
      </p:sp>
    </p:spTree>
    <p:extLst>
      <p:ext uri="{BB962C8B-B14F-4D97-AF65-F5344CB8AC3E}">
        <p14:creationId xmlns:p14="http://schemas.microsoft.com/office/powerpoint/2010/main" val="221282725"/>
      </p:ext>
    </p:extLst>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34"/>
          <p:cNvSpPr txBox="1">
            <a:spLocks noGrp="1"/>
          </p:cNvSpPr>
          <p:nvPr>
            <p:ph type="ctrTitle"/>
          </p:nvPr>
        </p:nvSpPr>
        <p:spPr>
          <a:xfrm>
            <a:off x="392396" y="753547"/>
            <a:ext cx="3835174" cy="2674880"/>
          </a:xfrm>
          <a:prstGeom prst="rect">
            <a:avLst/>
          </a:prstGeom>
        </p:spPr>
        <p:txBody>
          <a:bodyPr spcFirstLastPara="1" wrap="square" lIns="91425" tIns="91425" rIns="91425" bIns="91425" anchor="b" anchorCtr="0">
            <a:noAutofit/>
          </a:bodyPr>
          <a:lstStyle/>
          <a:p>
            <a:pPr algn="l"/>
            <a:r>
              <a:rPr lang="en-US" sz="3600" b="1" dirty="0"/>
              <a:t>Predicting Online Learning Outcomes With Clickstream</a:t>
            </a:r>
            <a:br>
              <a:rPr lang="en-US" sz="3600" dirty="0"/>
            </a:br>
            <a:endParaRPr sz="3600" dirty="0"/>
          </a:p>
        </p:txBody>
      </p:sp>
      <p:sp>
        <p:nvSpPr>
          <p:cNvPr id="862" name="Google Shape;862;p34"/>
          <p:cNvSpPr txBox="1">
            <a:spLocks noGrp="1"/>
          </p:cNvSpPr>
          <p:nvPr>
            <p:ph type="subTitle" idx="1"/>
          </p:nvPr>
        </p:nvSpPr>
        <p:spPr>
          <a:xfrm>
            <a:off x="150953" y="3694679"/>
            <a:ext cx="3345000" cy="70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Q</a:t>
            </a:r>
            <a:r>
              <a:rPr lang="en-US" altLang="zh-CN" dirty="0"/>
              <a:t>iwei Men</a:t>
            </a:r>
          </a:p>
          <a:p>
            <a:pPr marL="0" lvl="0" indent="0" algn="ctr" rtl="0">
              <a:spcBef>
                <a:spcPts val="0"/>
              </a:spcBef>
              <a:spcAft>
                <a:spcPts val="0"/>
              </a:spcAft>
              <a:buNone/>
            </a:pPr>
            <a:r>
              <a:rPr lang="en-US" altLang="zh-CN" dirty="0"/>
              <a:t>Department of Educational Studies</a:t>
            </a:r>
          </a:p>
          <a:p>
            <a:pPr marL="0" lvl="0" indent="0" algn="ctr" rtl="0">
              <a:spcBef>
                <a:spcPts val="0"/>
              </a:spcBef>
              <a:spcAft>
                <a:spcPts val="0"/>
              </a:spcAft>
              <a:buNone/>
            </a:pPr>
            <a:endParaRPr lang="en-US" altLang="zh-CN" dirty="0"/>
          </a:p>
          <a:p>
            <a:pPr marL="0" lvl="0" indent="0" algn="ctr" rtl="0">
              <a:spcBef>
                <a:spcPts val="0"/>
              </a:spcBef>
              <a:spcAft>
                <a:spcPts val="0"/>
              </a:spcAft>
              <a:buNone/>
            </a:pPr>
            <a:r>
              <a:rPr lang="en-US" altLang="zh-CN" dirty="0"/>
              <a:t>April 3rd, 2020</a:t>
            </a:r>
            <a:endParaRPr dirty="0"/>
          </a:p>
        </p:txBody>
      </p:sp>
      <p:grpSp>
        <p:nvGrpSpPr>
          <p:cNvPr id="863" name="Google Shape;863;p34"/>
          <p:cNvGrpSpPr/>
          <p:nvPr/>
        </p:nvGrpSpPr>
        <p:grpSpPr>
          <a:xfrm>
            <a:off x="3551078" y="894499"/>
            <a:ext cx="5591283" cy="3790746"/>
            <a:chOff x="3551078" y="894499"/>
            <a:chExt cx="5591283" cy="3790746"/>
          </a:xfrm>
        </p:grpSpPr>
        <p:sp>
          <p:nvSpPr>
            <p:cNvPr id="864" name="Google Shape;864;p34"/>
            <p:cNvSpPr/>
            <p:nvPr/>
          </p:nvSpPr>
          <p:spPr>
            <a:xfrm>
              <a:off x="7439416" y="1150995"/>
              <a:ext cx="1702945" cy="1120308"/>
            </a:xfrm>
            <a:custGeom>
              <a:avLst/>
              <a:gdLst/>
              <a:ahLst/>
              <a:cxnLst/>
              <a:rect l="l" t="t" r="r" b="b"/>
              <a:pathLst>
                <a:path w="53134" h="34955" extrusionOk="0">
                  <a:moveTo>
                    <a:pt x="3626" y="1"/>
                  </a:moveTo>
                  <a:lnTo>
                    <a:pt x="0" y="34955"/>
                  </a:lnTo>
                  <a:lnTo>
                    <a:pt x="49074" y="34955"/>
                  </a:lnTo>
                  <a:lnTo>
                    <a:pt x="5313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4"/>
            <p:cNvSpPr/>
            <p:nvPr/>
          </p:nvSpPr>
          <p:spPr>
            <a:xfrm>
              <a:off x="7610788" y="1330924"/>
              <a:ext cx="80349" cy="752438"/>
            </a:xfrm>
            <a:custGeom>
              <a:avLst/>
              <a:gdLst/>
              <a:ahLst/>
              <a:cxnLst/>
              <a:rect l="l" t="t" r="r" b="b"/>
              <a:pathLst>
                <a:path w="2507" h="23477" extrusionOk="0">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4"/>
            <p:cNvSpPr/>
            <p:nvPr/>
          </p:nvSpPr>
          <p:spPr>
            <a:xfrm>
              <a:off x="7740911" y="1366275"/>
              <a:ext cx="158007" cy="4840"/>
            </a:xfrm>
            <a:custGeom>
              <a:avLst/>
              <a:gdLst/>
              <a:ahLst/>
              <a:cxnLst/>
              <a:rect l="l" t="t" r="r" b="b"/>
              <a:pathLst>
                <a:path w="4930" h="151" extrusionOk="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4"/>
            <p:cNvSpPr/>
            <p:nvPr/>
          </p:nvSpPr>
          <p:spPr>
            <a:xfrm>
              <a:off x="7941736" y="1366275"/>
              <a:ext cx="628693" cy="4840"/>
            </a:xfrm>
            <a:custGeom>
              <a:avLst/>
              <a:gdLst/>
              <a:ahLst/>
              <a:cxnLst/>
              <a:rect l="l" t="t" r="r" b="b"/>
              <a:pathLst>
                <a:path w="19616" h="151" extrusionOk="0">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4"/>
            <p:cNvSpPr/>
            <p:nvPr/>
          </p:nvSpPr>
          <p:spPr>
            <a:xfrm>
              <a:off x="7722161" y="1764144"/>
              <a:ext cx="158007" cy="5384"/>
            </a:xfrm>
            <a:custGeom>
              <a:avLst/>
              <a:gdLst/>
              <a:ahLst/>
              <a:cxnLst/>
              <a:rect l="l" t="t" r="r" b="b"/>
              <a:pathLst>
                <a:path w="4930" h="168" extrusionOk="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4"/>
            <p:cNvSpPr/>
            <p:nvPr/>
          </p:nvSpPr>
          <p:spPr>
            <a:xfrm>
              <a:off x="7922987" y="1764144"/>
              <a:ext cx="629238" cy="5384"/>
            </a:xfrm>
            <a:custGeom>
              <a:avLst/>
              <a:gdLst/>
              <a:ahLst/>
              <a:cxnLst/>
              <a:rect l="l" t="t" r="r" b="b"/>
              <a:pathLst>
                <a:path w="19633" h="168" extrusionOk="0">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4"/>
            <p:cNvSpPr/>
            <p:nvPr/>
          </p:nvSpPr>
          <p:spPr>
            <a:xfrm>
              <a:off x="7708764" y="1947822"/>
              <a:ext cx="629270" cy="4872"/>
            </a:xfrm>
            <a:custGeom>
              <a:avLst/>
              <a:gdLst/>
              <a:ahLst/>
              <a:cxnLst/>
              <a:rect l="l" t="t" r="r" b="b"/>
              <a:pathLst>
                <a:path w="19634" h="152" extrusionOk="0">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4"/>
            <p:cNvSpPr/>
            <p:nvPr/>
          </p:nvSpPr>
          <p:spPr>
            <a:xfrm>
              <a:off x="7746263" y="1478194"/>
              <a:ext cx="222267" cy="5384"/>
            </a:xfrm>
            <a:custGeom>
              <a:avLst/>
              <a:gdLst/>
              <a:ahLst/>
              <a:cxnLst/>
              <a:rect l="l" t="t" r="r" b="b"/>
              <a:pathLst>
                <a:path w="6935" h="168" extrusionOk="0">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4"/>
            <p:cNvSpPr/>
            <p:nvPr/>
          </p:nvSpPr>
          <p:spPr>
            <a:xfrm>
              <a:off x="7740366" y="1643123"/>
              <a:ext cx="222267" cy="5384"/>
            </a:xfrm>
            <a:custGeom>
              <a:avLst/>
              <a:gdLst/>
              <a:ahLst/>
              <a:cxnLst/>
              <a:rect l="l" t="t" r="r" b="b"/>
              <a:pathLst>
                <a:path w="6935" h="168" extrusionOk="0">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4"/>
            <p:cNvSpPr/>
            <p:nvPr/>
          </p:nvSpPr>
          <p:spPr>
            <a:xfrm>
              <a:off x="7928339" y="1878755"/>
              <a:ext cx="222267" cy="5384"/>
            </a:xfrm>
            <a:custGeom>
              <a:avLst/>
              <a:gdLst/>
              <a:ahLst/>
              <a:cxnLst/>
              <a:rect l="l" t="t" r="r" b="b"/>
              <a:pathLst>
                <a:path w="6935" h="168" extrusionOk="0">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4"/>
            <p:cNvSpPr/>
            <p:nvPr/>
          </p:nvSpPr>
          <p:spPr>
            <a:xfrm>
              <a:off x="8208937" y="1478194"/>
              <a:ext cx="567670" cy="5384"/>
            </a:xfrm>
            <a:custGeom>
              <a:avLst/>
              <a:gdLst/>
              <a:ahLst/>
              <a:cxnLst/>
              <a:rect l="l" t="t" r="r" b="b"/>
              <a:pathLst>
                <a:path w="17712" h="168" extrusionOk="0">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4"/>
            <p:cNvSpPr/>
            <p:nvPr/>
          </p:nvSpPr>
          <p:spPr>
            <a:xfrm>
              <a:off x="8033848" y="1652770"/>
              <a:ext cx="567670" cy="5384"/>
            </a:xfrm>
            <a:custGeom>
              <a:avLst/>
              <a:gdLst/>
              <a:ahLst/>
              <a:cxnLst/>
              <a:rect l="l" t="t" r="r" b="b"/>
              <a:pathLst>
                <a:path w="17712" h="168" extrusionOk="0">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4"/>
            <p:cNvSpPr/>
            <p:nvPr/>
          </p:nvSpPr>
          <p:spPr>
            <a:xfrm>
              <a:off x="8229288" y="1878755"/>
              <a:ext cx="567670" cy="5384"/>
            </a:xfrm>
            <a:custGeom>
              <a:avLst/>
              <a:gdLst/>
              <a:ahLst/>
              <a:cxnLst/>
              <a:rect l="l" t="t" r="r" b="b"/>
              <a:pathLst>
                <a:path w="17712" h="168" extrusionOk="0">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4"/>
            <p:cNvSpPr/>
            <p:nvPr/>
          </p:nvSpPr>
          <p:spPr>
            <a:xfrm>
              <a:off x="7710912" y="2080637"/>
              <a:ext cx="567670" cy="5384"/>
            </a:xfrm>
            <a:custGeom>
              <a:avLst/>
              <a:gdLst/>
              <a:ahLst/>
              <a:cxnLst/>
              <a:rect l="l" t="t" r="r" b="b"/>
              <a:pathLst>
                <a:path w="17712" h="168" extrusionOk="0">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4"/>
            <p:cNvSpPr/>
            <p:nvPr/>
          </p:nvSpPr>
          <p:spPr>
            <a:xfrm>
              <a:off x="8338547" y="2080637"/>
              <a:ext cx="567670" cy="5384"/>
            </a:xfrm>
            <a:custGeom>
              <a:avLst/>
              <a:gdLst/>
              <a:ahLst/>
              <a:cxnLst/>
              <a:rect l="l" t="t" r="r" b="b"/>
              <a:pathLst>
                <a:path w="17712" h="168" extrusionOk="0">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4"/>
            <p:cNvSpPr/>
            <p:nvPr/>
          </p:nvSpPr>
          <p:spPr>
            <a:xfrm>
              <a:off x="7710912" y="2146500"/>
              <a:ext cx="567670" cy="4872"/>
            </a:xfrm>
            <a:custGeom>
              <a:avLst/>
              <a:gdLst/>
              <a:ahLst/>
              <a:cxnLst/>
              <a:rect l="l" t="t" r="r" b="b"/>
              <a:pathLst>
                <a:path w="17712" h="152" extrusionOk="0">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4"/>
            <p:cNvSpPr/>
            <p:nvPr/>
          </p:nvSpPr>
          <p:spPr>
            <a:xfrm>
              <a:off x="7738218" y="1525852"/>
              <a:ext cx="567670" cy="4840"/>
            </a:xfrm>
            <a:custGeom>
              <a:avLst/>
              <a:gdLst/>
              <a:ahLst/>
              <a:cxnLst/>
              <a:rect l="l" t="t" r="r" b="b"/>
              <a:pathLst>
                <a:path w="17712" h="151" extrusionOk="0">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4"/>
            <p:cNvSpPr/>
            <p:nvPr/>
          </p:nvSpPr>
          <p:spPr>
            <a:xfrm>
              <a:off x="8008656" y="1479251"/>
              <a:ext cx="146244" cy="4872"/>
            </a:xfrm>
            <a:custGeom>
              <a:avLst/>
              <a:gdLst/>
              <a:ahLst/>
              <a:cxnLst/>
              <a:rect l="l" t="t" r="r" b="b"/>
              <a:pathLst>
                <a:path w="4563" h="152" extrusionOk="0">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4"/>
            <p:cNvSpPr/>
            <p:nvPr/>
          </p:nvSpPr>
          <p:spPr>
            <a:xfrm>
              <a:off x="7715206" y="1818244"/>
              <a:ext cx="146212" cy="5384"/>
            </a:xfrm>
            <a:custGeom>
              <a:avLst/>
              <a:gdLst/>
              <a:ahLst/>
              <a:cxnLst/>
              <a:rect l="l" t="t" r="r" b="b"/>
              <a:pathLst>
                <a:path w="4562" h="168" extrusionOk="0">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4"/>
            <p:cNvSpPr/>
            <p:nvPr/>
          </p:nvSpPr>
          <p:spPr>
            <a:xfrm>
              <a:off x="7712001" y="1878755"/>
              <a:ext cx="146212" cy="5384"/>
            </a:xfrm>
            <a:custGeom>
              <a:avLst/>
              <a:gdLst/>
              <a:ahLst/>
              <a:cxnLst/>
              <a:rect l="l" t="t" r="r" b="b"/>
              <a:pathLst>
                <a:path w="4562" h="168" extrusionOk="0">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4"/>
            <p:cNvSpPr/>
            <p:nvPr/>
          </p:nvSpPr>
          <p:spPr>
            <a:xfrm>
              <a:off x="7544380" y="1266664"/>
              <a:ext cx="1580321" cy="5384"/>
            </a:xfrm>
            <a:custGeom>
              <a:avLst/>
              <a:gdLst/>
              <a:ahLst/>
              <a:cxnLst/>
              <a:rect l="l" t="t" r="r" b="b"/>
              <a:pathLst>
                <a:path w="49308" h="168" extrusionOk="0">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4"/>
            <p:cNvSpPr/>
            <p:nvPr/>
          </p:nvSpPr>
          <p:spPr>
            <a:xfrm>
              <a:off x="7625787" y="1197051"/>
              <a:ext cx="43941" cy="37627"/>
            </a:xfrm>
            <a:custGeom>
              <a:avLst/>
              <a:gdLst/>
              <a:ahLst/>
              <a:cxnLst/>
              <a:rect l="l" t="t" r="r" b="b"/>
              <a:pathLst>
                <a:path w="1371" h="1174" extrusionOk="0">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4"/>
            <p:cNvSpPr/>
            <p:nvPr/>
          </p:nvSpPr>
          <p:spPr>
            <a:xfrm>
              <a:off x="7706649" y="1197051"/>
              <a:ext cx="43941" cy="37627"/>
            </a:xfrm>
            <a:custGeom>
              <a:avLst/>
              <a:gdLst/>
              <a:ahLst/>
              <a:cxnLst/>
              <a:rect l="l" t="t" r="r" b="b"/>
              <a:pathLst>
                <a:path w="1371" h="1174" extrusionOk="0">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4"/>
            <p:cNvSpPr/>
            <p:nvPr/>
          </p:nvSpPr>
          <p:spPr>
            <a:xfrm>
              <a:off x="7786966" y="1197051"/>
              <a:ext cx="43941" cy="37627"/>
            </a:xfrm>
            <a:custGeom>
              <a:avLst/>
              <a:gdLst/>
              <a:ahLst/>
              <a:cxnLst/>
              <a:rect l="l" t="t" r="r" b="b"/>
              <a:pathLst>
                <a:path w="1371" h="1174" extrusionOk="0">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4"/>
            <p:cNvSpPr/>
            <p:nvPr/>
          </p:nvSpPr>
          <p:spPr>
            <a:xfrm>
              <a:off x="4706705" y="1223300"/>
              <a:ext cx="1060342" cy="697793"/>
            </a:xfrm>
            <a:custGeom>
              <a:avLst/>
              <a:gdLst/>
              <a:ahLst/>
              <a:cxnLst/>
              <a:rect l="l" t="t" r="r" b="b"/>
              <a:pathLst>
                <a:path w="33084" h="21772" extrusionOk="0">
                  <a:moveTo>
                    <a:pt x="2256" y="0"/>
                  </a:moveTo>
                  <a:lnTo>
                    <a:pt x="1" y="21771"/>
                  </a:lnTo>
                  <a:lnTo>
                    <a:pt x="30561" y="21771"/>
                  </a:lnTo>
                  <a:lnTo>
                    <a:pt x="3308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4"/>
            <p:cNvSpPr/>
            <p:nvPr/>
          </p:nvSpPr>
          <p:spPr>
            <a:xfrm>
              <a:off x="4812726" y="1335731"/>
              <a:ext cx="51440" cy="468603"/>
            </a:xfrm>
            <a:custGeom>
              <a:avLst/>
              <a:gdLst/>
              <a:ahLst/>
              <a:cxnLst/>
              <a:rect l="l" t="t" r="r" b="b"/>
              <a:pathLst>
                <a:path w="1605" h="14621" extrusionOk="0">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4"/>
            <p:cNvSpPr/>
            <p:nvPr/>
          </p:nvSpPr>
          <p:spPr>
            <a:xfrm>
              <a:off x="4894133" y="1356628"/>
              <a:ext cx="98586" cy="4840"/>
            </a:xfrm>
            <a:custGeom>
              <a:avLst/>
              <a:gdLst/>
              <a:ahLst/>
              <a:cxnLst/>
              <a:rect l="l" t="t" r="r" b="b"/>
              <a:pathLst>
                <a:path w="3076" h="151" extrusionOk="0">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4"/>
            <p:cNvSpPr/>
            <p:nvPr/>
          </p:nvSpPr>
          <p:spPr>
            <a:xfrm>
              <a:off x="5019449" y="1356628"/>
              <a:ext cx="391491" cy="4840"/>
            </a:xfrm>
            <a:custGeom>
              <a:avLst/>
              <a:gdLst/>
              <a:ahLst/>
              <a:cxnLst/>
              <a:rect l="l" t="t" r="r" b="b"/>
              <a:pathLst>
                <a:path w="12215" h="151" extrusionOk="0">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4"/>
            <p:cNvSpPr/>
            <p:nvPr/>
          </p:nvSpPr>
          <p:spPr>
            <a:xfrm>
              <a:off x="4882884" y="1604567"/>
              <a:ext cx="98041" cy="4872"/>
            </a:xfrm>
            <a:custGeom>
              <a:avLst/>
              <a:gdLst/>
              <a:ahLst/>
              <a:cxnLst/>
              <a:rect l="l" t="t" r="r" b="b"/>
              <a:pathLst>
                <a:path w="3059" h="152" extrusionOk="0">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4"/>
            <p:cNvSpPr/>
            <p:nvPr/>
          </p:nvSpPr>
          <p:spPr>
            <a:xfrm>
              <a:off x="5007655" y="1604567"/>
              <a:ext cx="392036" cy="4872"/>
            </a:xfrm>
            <a:custGeom>
              <a:avLst/>
              <a:gdLst/>
              <a:ahLst/>
              <a:cxnLst/>
              <a:rect l="l" t="t" r="r" b="b"/>
              <a:pathLst>
                <a:path w="12232" h="152" extrusionOk="0">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4"/>
            <p:cNvSpPr/>
            <p:nvPr/>
          </p:nvSpPr>
          <p:spPr>
            <a:xfrm>
              <a:off x="4874327" y="1718633"/>
              <a:ext cx="391491" cy="5384"/>
            </a:xfrm>
            <a:custGeom>
              <a:avLst/>
              <a:gdLst/>
              <a:ahLst/>
              <a:cxnLst/>
              <a:rect l="l" t="t" r="r" b="b"/>
              <a:pathLst>
                <a:path w="12215" h="168" extrusionOk="0">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4"/>
            <p:cNvSpPr/>
            <p:nvPr/>
          </p:nvSpPr>
          <p:spPr>
            <a:xfrm>
              <a:off x="4897338" y="1426241"/>
              <a:ext cx="138744" cy="5384"/>
            </a:xfrm>
            <a:custGeom>
              <a:avLst/>
              <a:gdLst/>
              <a:ahLst/>
              <a:cxnLst/>
              <a:rect l="l" t="t" r="r" b="b"/>
              <a:pathLst>
                <a:path w="4329" h="168" extrusionOk="0">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4"/>
            <p:cNvSpPr/>
            <p:nvPr/>
          </p:nvSpPr>
          <p:spPr>
            <a:xfrm>
              <a:off x="4894133" y="1529057"/>
              <a:ext cx="138200" cy="4872"/>
            </a:xfrm>
            <a:custGeom>
              <a:avLst/>
              <a:gdLst/>
              <a:ahLst/>
              <a:cxnLst/>
              <a:rect l="l" t="t" r="r" b="b"/>
              <a:pathLst>
                <a:path w="4312" h="152" extrusionOk="0">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4"/>
            <p:cNvSpPr/>
            <p:nvPr/>
          </p:nvSpPr>
          <p:spPr>
            <a:xfrm>
              <a:off x="5010892" y="1675782"/>
              <a:ext cx="138712" cy="4872"/>
            </a:xfrm>
            <a:custGeom>
              <a:avLst/>
              <a:gdLst/>
              <a:ahLst/>
              <a:cxnLst/>
              <a:rect l="l" t="t" r="r" b="b"/>
              <a:pathLst>
                <a:path w="4328" h="152" extrusionOk="0">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4"/>
            <p:cNvSpPr/>
            <p:nvPr/>
          </p:nvSpPr>
          <p:spPr>
            <a:xfrm>
              <a:off x="5185981" y="1426241"/>
              <a:ext cx="353479" cy="5384"/>
            </a:xfrm>
            <a:custGeom>
              <a:avLst/>
              <a:gdLst/>
              <a:ahLst/>
              <a:cxnLst/>
              <a:rect l="l" t="t" r="r" b="b"/>
              <a:pathLst>
                <a:path w="11029" h="168" extrusionOk="0">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4"/>
            <p:cNvSpPr/>
            <p:nvPr/>
          </p:nvSpPr>
          <p:spPr>
            <a:xfrm>
              <a:off x="5076754" y="1534954"/>
              <a:ext cx="353447" cy="5384"/>
            </a:xfrm>
            <a:custGeom>
              <a:avLst/>
              <a:gdLst/>
              <a:ahLst/>
              <a:cxnLst/>
              <a:rect l="l" t="t" r="r" b="b"/>
              <a:pathLst>
                <a:path w="11028" h="168" extrusionOk="0">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4"/>
            <p:cNvSpPr/>
            <p:nvPr/>
          </p:nvSpPr>
          <p:spPr>
            <a:xfrm>
              <a:off x="5198320" y="1675782"/>
              <a:ext cx="353447" cy="4872"/>
            </a:xfrm>
            <a:custGeom>
              <a:avLst/>
              <a:gdLst/>
              <a:ahLst/>
              <a:cxnLst/>
              <a:rect l="l" t="t" r="r" b="b"/>
              <a:pathLst>
                <a:path w="11028" h="152" extrusionOk="0">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4"/>
            <p:cNvSpPr/>
            <p:nvPr/>
          </p:nvSpPr>
          <p:spPr>
            <a:xfrm>
              <a:off x="4875384" y="1801642"/>
              <a:ext cx="354024" cy="4840"/>
            </a:xfrm>
            <a:custGeom>
              <a:avLst/>
              <a:gdLst/>
              <a:ahLst/>
              <a:cxnLst/>
              <a:rect l="l" t="t" r="r" b="b"/>
              <a:pathLst>
                <a:path w="11046" h="151" extrusionOk="0">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4"/>
            <p:cNvSpPr/>
            <p:nvPr/>
          </p:nvSpPr>
          <p:spPr>
            <a:xfrm>
              <a:off x="5266843" y="1801642"/>
              <a:ext cx="353479" cy="4840"/>
            </a:xfrm>
            <a:custGeom>
              <a:avLst/>
              <a:gdLst/>
              <a:ahLst/>
              <a:cxnLst/>
              <a:rect l="l" t="t" r="r" b="b"/>
              <a:pathLst>
                <a:path w="11029" h="151" extrusionOk="0">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4"/>
            <p:cNvSpPr/>
            <p:nvPr/>
          </p:nvSpPr>
          <p:spPr>
            <a:xfrm>
              <a:off x="4875384" y="1842346"/>
              <a:ext cx="354024" cy="5384"/>
            </a:xfrm>
            <a:custGeom>
              <a:avLst/>
              <a:gdLst/>
              <a:ahLst/>
              <a:cxnLst/>
              <a:rect l="l" t="t" r="r" b="b"/>
              <a:pathLst>
                <a:path w="11046" h="168" extrusionOk="0">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4"/>
            <p:cNvSpPr/>
            <p:nvPr/>
          </p:nvSpPr>
          <p:spPr>
            <a:xfrm>
              <a:off x="4892531" y="1455695"/>
              <a:ext cx="353992" cy="5384"/>
            </a:xfrm>
            <a:custGeom>
              <a:avLst/>
              <a:gdLst/>
              <a:ahLst/>
              <a:cxnLst/>
              <a:rect l="l" t="t" r="r" b="b"/>
              <a:pathLst>
                <a:path w="11045" h="168" extrusionOk="0">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4"/>
            <p:cNvSpPr/>
            <p:nvPr/>
          </p:nvSpPr>
          <p:spPr>
            <a:xfrm>
              <a:off x="5061210" y="1426785"/>
              <a:ext cx="91086" cy="4840"/>
            </a:xfrm>
            <a:custGeom>
              <a:avLst/>
              <a:gdLst/>
              <a:ahLst/>
              <a:cxnLst/>
              <a:rect l="l" t="t" r="r" b="b"/>
              <a:pathLst>
                <a:path w="2842" h="151" extrusionOk="0">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4"/>
            <p:cNvSpPr/>
            <p:nvPr/>
          </p:nvSpPr>
          <p:spPr>
            <a:xfrm>
              <a:off x="4878621" y="1638315"/>
              <a:ext cx="91054" cy="4840"/>
            </a:xfrm>
            <a:custGeom>
              <a:avLst/>
              <a:gdLst/>
              <a:ahLst/>
              <a:cxnLst/>
              <a:rect l="l" t="t" r="r" b="b"/>
              <a:pathLst>
                <a:path w="2841" h="151" extrusionOk="0">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4"/>
            <p:cNvSpPr/>
            <p:nvPr/>
          </p:nvSpPr>
          <p:spPr>
            <a:xfrm>
              <a:off x="4876474" y="1675782"/>
              <a:ext cx="91054" cy="4872"/>
            </a:xfrm>
            <a:custGeom>
              <a:avLst/>
              <a:gdLst/>
              <a:ahLst/>
              <a:cxnLst/>
              <a:rect l="l" t="t" r="r" b="b"/>
              <a:pathLst>
                <a:path w="2841" h="152" extrusionOk="0">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4"/>
            <p:cNvSpPr/>
            <p:nvPr/>
          </p:nvSpPr>
          <p:spPr>
            <a:xfrm>
              <a:off x="4772055" y="1294515"/>
              <a:ext cx="984288" cy="5384"/>
            </a:xfrm>
            <a:custGeom>
              <a:avLst/>
              <a:gdLst/>
              <a:ahLst/>
              <a:cxnLst/>
              <a:rect l="l" t="t" r="r" b="b"/>
              <a:pathLst>
                <a:path w="30711" h="168" extrusionOk="0">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4"/>
            <p:cNvSpPr/>
            <p:nvPr/>
          </p:nvSpPr>
          <p:spPr>
            <a:xfrm>
              <a:off x="4822918" y="1252209"/>
              <a:ext cx="27339" cy="23364"/>
            </a:xfrm>
            <a:custGeom>
              <a:avLst/>
              <a:gdLst/>
              <a:ahLst/>
              <a:cxnLst/>
              <a:rect l="l" t="t" r="r" b="b"/>
              <a:pathLst>
                <a:path w="853" h="729" extrusionOk="0">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4"/>
            <p:cNvSpPr/>
            <p:nvPr/>
          </p:nvSpPr>
          <p:spPr>
            <a:xfrm>
              <a:off x="4872724" y="1252209"/>
              <a:ext cx="27339" cy="23364"/>
            </a:xfrm>
            <a:custGeom>
              <a:avLst/>
              <a:gdLst/>
              <a:ahLst/>
              <a:cxnLst/>
              <a:rect l="l" t="t" r="r" b="b"/>
              <a:pathLst>
                <a:path w="853" h="729" extrusionOk="0">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4"/>
            <p:cNvSpPr/>
            <p:nvPr/>
          </p:nvSpPr>
          <p:spPr>
            <a:xfrm>
              <a:off x="4923043" y="1252209"/>
              <a:ext cx="27371" cy="23364"/>
            </a:xfrm>
            <a:custGeom>
              <a:avLst/>
              <a:gdLst/>
              <a:ahLst/>
              <a:cxnLst/>
              <a:rect l="l" t="t" r="r" b="b"/>
              <a:pathLst>
                <a:path w="854" h="729" extrusionOk="0">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4"/>
            <p:cNvSpPr/>
            <p:nvPr/>
          </p:nvSpPr>
          <p:spPr>
            <a:xfrm>
              <a:off x="7882283" y="2757533"/>
              <a:ext cx="493762" cy="1596891"/>
            </a:xfrm>
            <a:custGeom>
              <a:avLst/>
              <a:gdLst/>
              <a:ahLst/>
              <a:cxnLst/>
              <a:rect l="l" t="t" r="r" b="b"/>
              <a:pathLst>
                <a:path w="15406" h="49825" extrusionOk="0">
                  <a:moveTo>
                    <a:pt x="0" y="0"/>
                  </a:moveTo>
                  <a:lnTo>
                    <a:pt x="0" y="49825"/>
                  </a:lnTo>
                  <a:lnTo>
                    <a:pt x="15406" y="49825"/>
                  </a:lnTo>
                  <a:lnTo>
                    <a:pt x="15406"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4"/>
            <p:cNvSpPr/>
            <p:nvPr/>
          </p:nvSpPr>
          <p:spPr>
            <a:xfrm>
              <a:off x="8376013" y="2758046"/>
              <a:ext cx="418797" cy="1596378"/>
            </a:xfrm>
            <a:custGeom>
              <a:avLst/>
              <a:gdLst/>
              <a:ahLst/>
              <a:cxnLst/>
              <a:rect l="l" t="t" r="r" b="b"/>
              <a:pathLst>
                <a:path w="13067" h="49809" extrusionOk="0">
                  <a:moveTo>
                    <a:pt x="1" y="1"/>
                  </a:moveTo>
                  <a:lnTo>
                    <a:pt x="1" y="49809"/>
                  </a:lnTo>
                  <a:lnTo>
                    <a:pt x="13067" y="49809"/>
                  </a:lnTo>
                  <a:lnTo>
                    <a:pt x="1306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4"/>
            <p:cNvSpPr/>
            <p:nvPr/>
          </p:nvSpPr>
          <p:spPr>
            <a:xfrm>
              <a:off x="7920839" y="2822307"/>
              <a:ext cx="396298" cy="343832"/>
            </a:xfrm>
            <a:custGeom>
              <a:avLst/>
              <a:gdLst/>
              <a:ahLst/>
              <a:cxnLst/>
              <a:rect l="l" t="t" r="r" b="b"/>
              <a:pathLst>
                <a:path w="12365" h="10728" extrusionOk="0">
                  <a:moveTo>
                    <a:pt x="0" y="1"/>
                  </a:moveTo>
                  <a:lnTo>
                    <a:pt x="0" y="10728"/>
                  </a:lnTo>
                  <a:lnTo>
                    <a:pt x="12365" y="10728"/>
                  </a:lnTo>
                  <a:lnTo>
                    <a:pt x="123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4"/>
            <p:cNvSpPr/>
            <p:nvPr/>
          </p:nvSpPr>
          <p:spPr>
            <a:xfrm>
              <a:off x="7920839" y="3205208"/>
              <a:ext cx="396298" cy="344345"/>
            </a:xfrm>
            <a:custGeom>
              <a:avLst/>
              <a:gdLst/>
              <a:ahLst/>
              <a:cxnLst/>
              <a:rect l="l" t="t" r="r" b="b"/>
              <a:pathLst>
                <a:path w="12365" h="10744" extrusionOk="0">
                  <a:moveTo>
                    <a:pt x="0" y="0"/>
                  </a:moveTo>
                  <a:lnTo>
                    <a:pt x="0" y="10744"/>
                  </a:lnTo>
                  <a:lnTo>
                    <a:pt x="12365" y="10744"/>
                  </a:lnTo>
                  <a:lnTo>
                    <a:pt x="123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4"/>
            <p:cNvSpPr/>
            <p:nvPr/>
          </p:nvSpPr>
          <p:spPr>
            <a:xfrm>
              <a:off x="7920839" y="3588077"/>
              <a:ext cx="396298" cy="344377"/>
            </a:xfrm>
            <a:custGeom>
              <a:avLst/>
              <a:gdLst/>
              <a:ahLst/>
              <a:cxnLst/>
              <a:rect l="l" t="t" r="r" b="b"/>
              <a:pathLst>
                <a:path w="12365" h="10745" extrusionOk="0">
                  <a:moveTo>
                    <a:pt x="0" y="1"/>
                  </a:moveTo>
                  <a:lnTo>
                    <a:pt x="0" y="10745"/>
                  </a:lnTo>
                  <a:lnTo>
                    <a:pt x="12365" y="10745"/>
                  </a:lnTo>
                  <a:lnTo>
                    <a:pt x="1236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7920839" y="3971523"/>
              <a:ext cx="396298" cy="343832"/>
            </a:xfrm>
            <a:custGeom>
              <a:avLst/>
              <a:gdLst/>
              <a:ahLst/>
              <a:cxnLst/>
              <a:rect l="l" t="t" r="r" b="b"/>
              <a:pathLst>
                <a:path w="12365" h="10728" extrusionOk="0">
                  <a:moveTo>
                    <a:pt x="0" y="0"/>
                  </a:moveTo>
                  <a:lnTo>
                    <a:pt x="0" y="10727"/>
                  </a:lnTo>
                  <a:lnTo>
                    <a:pt x="12365" y="10727"/>
                  </a:lnTo>
                  <a:lnTo>
                    <a:pt x="1236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8086858" y="2872112"/>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8086858" y="3259821"/>
              <a:ext cx="32146" cy="27339"/>
            </a:xfrm>
            <a:custGeom>
              <a:avLst/>
              <a:gdLst/>
              <a:ahLst/>
              <a:cxnLst/>
              <a:rect l="l" t="t" r="r" b="b"/>
              <a:pathLst>
                <a:path w="1003" h="853" extrusionOk="0">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8086858" y="3646985"/>
              <a:ext cx="32146" cy="27659"/>
            </a:xfrm>
            <a:custGeom>
              <a:avLst/>
              <a:gdLst/>
              <a:ahLst/>
              <a:cxnLst/>
              <a:rect l="l" t="t" r="r" b="b"/>
              <a:pathLst>
                <a:path w="1003" h="863" extrusionOk="0">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8086858" y="4034694"/>
              <a:ext cx="32146" cy="27371"/>
            </a:xfrm>
            <a:custGeom>
              <a:avLst/>
              <a:gdLst/>
              <a:ahLst/>
              <a:cxnLst/>
              <a:rect l="l" t="t" r="r" b="b"/>
              <a:pathLst>
                <a:path w="1003" h="854" extrusionOk="0">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7882283" y="4354393"/>
              <a:ext cx="57337" cy="320821"/>
            </a:xfrm>
            <a:custGeom>
              <a:avLst/>
              <a:gdLst/>
              <a:ahLst/>
              <a:cxnLst/>
              <a:rect l="l" t="t" r="r" b="b"/>
              <a:pathLst>
                <a:path w="1789"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8316593" y="4354393"/>
              <a:ext cx="57305" cy="320821"/>
            </a:xfrm>
            <a:custGeom>
              <a:avLst/>
              <a:gdLst/>
              <a:ahLst/>
              <a:cxnLst/>
              <a:rect l="l" t="t" r="r" b="b"/>
              <a:pathLst>
                <a:path w="1788" h="10010" extrusionOk="0">
                  <a:moveTo>
                    <a:pt x="0" y="1"/>
                  </a:moveTo>
                  <a:lnTo>
                    <a:pt x="0" y="10009"/>
                  </a:lnTo>
                  <a:lnTo>
                    <a:pt x="1788" y="10009"/>
                  </a:lnTo>
                  <a:lnTo>
                    <a:pt x="17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8731608" y="4354393"/>
              <a:ext cx="56793" cy="320821"/>
            </a:xfrm>
            <a:custGeom>
              <a:avLst/>
              <a:gdLst/>
              <a:ahLst/>
              <a:cxnLst/>
              <a:rect l="l" t="t" r="r" b="b"/>
              <a:pathLst>
                <a:path w="1772" h="10010" extrusionOk="0">
                  <a:moveTo>
                    <a:pt x="0" y="1"/>
                  </a:moveTo>
                  <a:lnTo>
                    <a:pt x="0" y="10009"/>
                  </a:lnTo>
                  <a:lnTo>
                    <a:pt x="1771" y="10009"/>
                  </a:lnTo>
                  <a:lnTo>
                    <a:pt x="177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3690303" y="4272954"/>
              <a:ext cx="403285" cy="315853"/>
            </a:xfrm>
            <a:custGeom>
              <a:avLst/>
              <a:gdLst/>
              <a:ahLst/>
              <a:cxnLst/>
              <a:rect l="l" t="t" r="r" b="b"/>
              <a:pathLst>
                <a:path w="12583" h="9855" extrusionOk="0">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3551078" y="3872457"/>
              <a:ext cx="684428" cy="801154"/>
            </a:xfrm>
            <a:custGeom>
              <a:avLst/>
              <a:gdLst/>
              <a:ahLst/>
              <a:cxnLst/>
              <a:rect l="l" t="t" r="r" b="b"/>
              <a:pathLst>
                <a:path w="21355" h="24997" extrusionOk="0">
                  <a:moveTo>
                    <a:pt x="2423" y="201"/>
                  </a:moveTo>
                  <a:cubicBezTo>
                    <a:pt x="2507" y="652"/>
                    <a:pt x="2891" y="3075"/>
                    <a:pt x="3426" y="6349"/>
                  </a:cubicBezTo>
                  <a:lnTo>
                    <a:pt x="1287" y="6349"/>
                  </a:lnTo>
                  <a:lnTo>
                    <a:pt x="251" y="201"/>
                  </a:lnTo>
                  <a:close/>
                  <a:moveTo>
                    <a:pt x="6968" y="201"/>
                  </a:moveTo>
                  <a:lnTo>
                    <a:pt x="7453" y="6349"/>
                  </a:lnTo>
                  <a:lnTo>
                    <a:pt x="3643" y="6349"/>
                  </a:lnTo>
                  <a:cubicBezTo>
                    <a:pt x="3509" y="5497"/>
                    <a:pt x="3376" y="4695"/>
                    <a:pt x="3259" y="3977"/>
                  </a:cubicBezTo>
                  <a:cubicBezTo>
                    <a:pt x="2858" y="1487"/>
                    <a:pt x="2707" y="552"/>
                    <a:pt x="2624" y="201"/>
                  </a:cubicBezTo>
                  <a:close/>
                  <a:moveTo>
                    <a:pt x="11128" y="201"/>
                  </a:moveTo>
                  <a:lnTo>
                    <a:pt x="11262" y="6349"/>
                  </a:lnTo>
                  <a:lnTo>
                    <a:pt x="7670" y="6349"/>
                  </a:lnTo>
                  <a:lnTo>
                    <a:pt x="7185" y="201"/>
                  </a:lnTo>
                  <a:close/>
                  <a:moveTo>
                    <a:pt x="15389" y="201"/>
                  </a:moveTo>
                  <a:lnTo>
                    <a:pt x="15189" y="6349"/>
                  </a:lnTo>
                  <a:lnTo>
                    <a:pt x="11479" y="6349"/>
                  </a:lnTo>
                  <a:lnTo>
                    <a:pt x="11346" y="201"/>
                  </a:lnTo>
                  <a:close/>
                  <a:moveTo>
                    <a:pt x="18547" y="201"/>
                  </a:moveTo>
                  <a:lnTo>
                    <a:pt x="18029" y="6349"/>
                  </a:lnTo>
                  <a:lnTo>
                    <a:pt x="15406" y="6349"/>
                  </a:lnTo>
                  <a:lnTo>
                    <a:pt x="15606" y="201"/>
                  </a:lnTo>
                  <a:close/>
                  <a:moveTo>
                    <a:pt x="21103" y="201"/>
                  </a:moveTo>
                  <a:lnTo>
                    <a:pt x="20385" y="6349"/>
                  </a:lnTo>
                  <a:lnTo>
                    <a:pt x="18230" y="6349"/>
                  </a:lnTo>
                  <a:lnTo>
                    <a:pt x="18764" y="201"/>
                  </a:lnTo>
                  <a:close/>
                  <a:moveTo>
                    <a:pt x="3676" y="7937"/>
                  </a:moveTo>
                  <a:cubicBezTo>
                    <a:pt x="3994" y="9975"/>
                    <a:pt x="4361" y="12264"/>
                    <a:pt x="4729" y="14553"/>
                  </a:cubicBezTo>
                  <a:lnTo>
                    <a:pt x="2657" y="14553"/>
                  </a:lnTo>
                  <a:lnTo>
                    <a:pt x="1538" y="7937"/>
                  </a:lnTo>
                  <a:close/>
                  <a:moveTo>
                    <a:pt x="7570" y="7937"/>
                  </a:moveTo>
                  <a:lnTo>
                    <a:pt x="8087" y="14553"/>
                  </a:lnTo>
                  <a:lnTo>
                    <a:pt x="4930" y="14553"/>
                  </a:lnTo>
                  <a:cubicBezTo>
                    <a:pt x="4829" y="13885"/>
                    <a:pt x="4729" y="13200"/>
                    <a:pt x="4612" y="12532"/>
                  </a:cubicBezTo>
                  <a:cubicBezTo>
                    <a:pt x="4361" y="10961"/>
                    <a:pt x="4128" y="9407"/>
                    <a:pt x="3894" y="7937"/>
                  </a:cubicBezTo>
                  <a:close/>
                  <a:moveTo>
                    <a:pt x="11312" y="7937"/>
                  </a:moveTo>
                  <a:lnTo>
                    <a:pt x="11463" y="14553"/>
                  </a:lnTo>
                  <a:lnTo>
                    <a:pt x="8305" y="14553"/>
                  </a:lnTo>
                  <a:lnTo>
                    <a:pt x="7787" y="7937"/>
                  </a:lnTo>
                  <a:close/>
                  <a:moveTo>
                    <a:pt x="15139" y="7937"/>
                  </a:moveTo>
                  <a:lnTo>
                    <a:pt x="14921" y="14553"/>
                  </a:lnTo>
                  <a:lnTo>
                    <a:pt x="11663" y="14553"/>
                  </a:lnTo>
                  <a:lnTo>
                    <a:pt x="11513" y="7937"/>
                  </a:lnTo>
                  <a:close/>
                  <a:moveTo>
                    <a:pt x="17895" y="7937"/>
                  </a:moveTo>
                  <a:lnTo>
                    <a:pt x="17327" y="14553"/>
                  </a:lnTo>
                  <a:lnTo>
                    <a:pt x="15122" y="14553"/>
                  </a:lnTo>
                  <a:lnTo>
                    <a:pt x="15356" y="7937"/>
                  </a:lnTo>
                  <a:close/>
                  <a:moveTo>
                    <a:pt x="20201" y="7937"/>
                  </a:moveTo>
                  <a:lnTo>
                    <a:pt x="19416" y="14553"/>
                  </a:lnTo>
                  <a:lnTo>
                    <a:pt x="17528" y="14553"/>
                  </a:lnTo>
                  <a:lnTo>
                    <a:pt x="18096" y="7937"/>
                  </a:lnTo>
                  <a:close/>
                  <a:moveTo>
                    <a:pt x="4980" y="16141"/>
                  </a:moveTo>
                  <a:cubicBezTo>
                    <a:pt x="5280" y="18146"/>
                    <a:pt x="5598" y="20101"/>
                    <a:pt x="5882" y="21905"/>
                  </a:cubicBezTo>
                  <a:lnTo>
                    <a:pt x="3894" y="21905"/>
                  </a:lnTo>
                  <a:lnTo>
                    <a:pt x="2925" y="16141"/>
                  </a:lnTo>
                  <a:close/>
                  <a:moveTo>
                    <a:pt x="8221" y="16141"/>
                  </a:moveTo>
                  <a:lnTo>
                    <a:pt x="8672" y="21905"/>
                  </a:lnTo>
                  <a:lnTo>
                    <a:pt x="6099" y="21905"/>
                  </a:lnTo>
                  <a:cubicBezTo>
                    <a:pt x="5849" y="20351"/>
                    <a:pt x="5531" y="18329"/>
                    <a:pt x="5180" y="16141"/>
                  </a:cubicBezTo>
                  <a:close/>
                  <a:moveTo>
                    <a:pt x="11496" y="16141"/>
                  </a:moveTo>
                  <a:lnTo>
                    <a:pt x="11630" y="21905"/>
                  </a:lnTo>
                  <a:lnTo>
                    <a:pt x="8873" y="21905"/>
                  </a:lnTo>
                  <a:lnTo>
                    <a:pt x="8422" y="16141"/>
                  </a:lnTo>
                  <a:close/>
                  <a:moveTo>
                    <a:pt x="14854" y="16141"/>
                  </a:moveTo>
                  <a:lnTo>
                    <a:pt x="14671" y="21905"/>
                  </a:lnTo>
                  <a:lnTo>
                    <a:pt x="11847" y="21905"/>
                  </a:lnTo>
                  <a:lnTo>
                    <a:pt x="11713" y="16141"/>
                  </a:lnTo>
                  <a:close/>
                  <a:moveTo>
                    <a:pt x="17177" y="16141"/>
                  </a:moveTo>
                  <a:lnTo>
                    <a:pt x="16692" y="21905"/>
                  </a:lnTo>
                  <a:lnTo>
                    <a:pt x="14888" y="21905"/>
                  </a:lnTo>
                  <a:lnTo>
                    <a:pt x="15072" y="16141"/>
                  </a:lnTo>
                  <a:close/>
                  <a:moveTo>
                    <a:pt x="19232" y="16141"/>
                  </a:moveTo>
                  <a:lnTo>
                    <a:pt x="18547" y="21905"/>
                  </a:lnTo>
                  <a:lnTo>
                    <a:pt x="16910" y="21905"/>
                  </a:lnTo>
                  <a:lnTo>
                    <a:pt x="17394" y="16141"/>
                  </a:lnTo>
                  <a:close/>
                  <a:moveTo>
                    <a:pt x="1" y="0"/>
                  </a:moveTo>
                  <a:lnTo>
                    <a:pt x="3844" y="22824"/>
                  </a:lnTo>
                  <a:cubicBezTo>
                    <a:pt x="4011" y="23793"/>
                    <a:pt x="4712" y="24595"/>
                    <a:pt x="5665" y="24862"/>
                  </a:cubicBezTo>
                  <a:cubicBezTo>
                    <a:pt x="5681" y="24862"/>
                    <a:pt x="5715" y="24879"/>
                    <a:pt x="5732" y="24879"/>
                  </a:cubicBezTo>
                  <a:cubicBezTo>
                    <a:pt x="5798" y="24896"/>
                    <a:pt x="5865" y="24913"/>
                    <a:pt x="5932" y="24929"/>
                  </a:cubicBezTo>
                  <a:cubicBezTo>
                    <a:pt x="6066" y="24963"/>
                    <a:pt x="6216" y="24979"/>
                    <a:pt x="6367" y="24979"/>
                  </a:cubicBezTo>
                  <a:cubicBezTo>
                    <a:pt x="6367" y="24979"/>
                    <a:pt x="6367" y="24996"/>
                    <a:pt x="6367" y="24996"/>
                  </a:cubicBezTo>
                  <a:lnTo>
                    <a:pt x="6467" y="24979"/>
                  </a:lnTo>
                  <a:lnTo>
                    <a:pt x="15991" y="24979"/>
                  </a:lnTo>
                  <a:cubicBezTo>
                    <a:pt x="16158" y="24979"/>
                    <a:pt x="16342" y="24963"/>
                    <a:pt x="16509" y="24929"/>
                  </a:cubicBezTo>
                  <a:cubicBezTo>
                    <a:pt x="17645" y="24762"/>
                    <a:pt x="18530" y="23843"/>
                    <a:pt x="18664" y="22707"/>
                  </a:cubicBezTo>
                  <a:lnTo>
                    <a:pt x="20519" y="6968"/>
                  </a:lnTo>
                  <a:lnTo>
                    <a:pt x="20602" y="6349"/>
                  </a:lnTo>
                  <a:lnTo>
                    <a:pt x="21337" y="117"/>
                  </a:lnTo>
                  <a:lnTo>
                    <a:pt x="213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4"/>
            <p:cNvSpPr/>
            <p:nvPr/>
          </p:nvSpPr>
          <p:spPr>
            <a:xfrm>
              <a:off x="5215435" y="1824654"/>
              <a:ext cx="1158896" cy="762598"/>
            </a:xfrm>
            <a:custGeom>
              <a:avLst/>
              <a:gdLst/>
              <a:ahLst/>
              <a:cxnLst/>
              <a:rect l="l" t="t" r="r" b="b"/>
              <a:pathLst>
                <a:path w="36159" h="23794" extrusionOk="0">
                  <a:moveTo>
                    <a:pt x="2474" y="1"/>
                  </a:moveTo>
                  <a:lnTo>
                    <a:pt x="1" y="23794"/>
                  </a:lnTo>
                  <a:lnTo>
                    <a:pt x="33401" y="23794"/>
                  </a:lnTo>
                  <a:lnTo>
                    <a:pt x="361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5161366" y="1824654"/>
              <a:ext cx="1158319" cy="762598"/>
            </a:xfrm>
            <a:custGeom>
              <a:avLst/>
              <a:gdLst/>
              <a:ahLst/>
              <a:cxnLst/>
              <a:rect l="l" t="t" r="r" b="b"/>
              <a:pathLst>
                <a:path w="36141" h="23794" extrusionOk="0">
                  <a:moveTo>
                    <a:pt x="2456" y="1"/>
                  </a:moveTo>
                  <a:lnTo>
                    <a:pt x="0" y="23794"/>
                  </a:lnTo>
                  <a:lnTo>
                    <a:pt x="33384" y="23794"/>
                  </a:lnTo>
                  <a:lnTo>
                    <a:pt x="3614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5198320" y="1845006"/>
              <a:ext cx="1075310" cy="707440"/>
            </a:xfrm>
            <a:custGeom>
              <a:avLst/>
              <a:gdLst/>
              <a:ahLst/>
              <a:cxnLst/>
              <a:rect l="l" t="t" r="r" b="b"/>
              <a:pathLst>
                <a:path w="33551" h="22073" extrusionOk="0">
                  <a:moveTo>
                    <a:pt x="2306" y="1"/>
                  </a:moveTo>
                  <a:lnTo>
                    <a:pt x="0" y="22073"/>
                  </a:lnTo>
                  <a:lnTo>
                    <a:pt x="30995" y="22073"/>
                  </a:lnTo>
                  <a:lnTo>
                    <a:pt x="3355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5305944" y="1959617"/>
              <a:ext cx="50895" cy="475013"/>
            </a:xfrm>
            <a:custGeom>
              <a:avLst/>
              <a:gdLst/>
              <a:ahLst/>
              <a:cxnLst/>
              <a:rect l="l" t="t" r="r" b="b"/>
              <a:pathLst>
                <a:path w="1588" h="14821" extrusionOk="0">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5387351" y="1981026"/>
              <a:ext cx="99643" cy="4872"/>
            </a:xfrm>
            <a:custGeom>
              <a:avLst/>
              <a:gdLst/>
              <a:ahLst/>
              <a:cxnLst/>
              <a:rect l="l" t="t" r="r" b="b"/>
              <a:pathLst>
                <a:path w="3109" h="152" extrusionOk="0">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5514269" y="1981026"/>
              <a:ext cx="396843" cy="4872"/>
            </a:xfrm>
            <a:custGeom>
              <a:avLst/>
              <a:gdLst/>
              <a:ahLst/>
              <a:cxnLst/>
              <a:rect l="l" t="t" r="r" b="b"/>
              <a:pathLst>
                <a:path w="12382" h="152" extrusionOk="0">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5375556" y="2232202"/>
              <a:ext cx="99643" cy="4840"/>
            </a:xfrm>
            <a:custGeom>
              <a:avLst/>
              <a:gdLst/>
              <a:ahLst/>
              <a:cxnLst/>
              <a:rect l="l" t="t" r="r" b="b"/>
              <a:pathLst>
                <a:path w="3109" h="151" extrusionOk="0">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5502474" y="2232202"/>
              <a:ext cx="397388" cy="4840"/>
            </a:xfrm>
            <a:custGeom>
              <a:avLst/>
              <a:gdLst/>
              <a:ahLst/>
              <a:cxnLst/>
              <a:rect l="l" t="t" r="r" b="b"/>
              <a:pathLst>
                <a:path w="12399" h="151" extrusionOk="0">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5366999" y="2348383"/>
              <a:ext cx="397388" cy="4872"/>
            </a:xfrm>
            <a:custGeom>
              <a:avLst/>
              <a:gdLst/>
              <a:ahLst/>
              <a:cxnLst/>
              <a:rect l="l" t="t" r="r" b="b"/>
              <a:pathLst>
                <a:path w="12399" h="152" extrusionOk="0">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5390556" y="2051728"/>
              <a:ext cx="140347" cy="4840"/>
            </a:xfrm>
            <a:custGeom>
              <a:avLst/>
              <a:gdLst/>
              <a:ahLst/>
              <a:cxnLst/>
              <a:rect l="l" t="t" r="r" b="b"/>
              <a:pathLst>
                <a:path w="4379" h="151" extrusionOk="0">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5387351" y="2155602"/>
              <a:ext cx="140315" cy="5384"/>
            </a:xfrm>
            <a:custGeom>
              <a:avLst/>
              <a:gdLst/>
              <a:ahLst/>
              <a:cxnLst/>
              <a:rect l="l" t="t" r="r" b="b"/>
              <a:pathLst>
                <a:path w="4378" h="168" extrusionOk="0">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5505679" y="2304475"/>
              <a:ext cx="140347" cy="5384"/>
            </a:xfrm>
            <a:custGeom>
              <a:avLst/>
              <a:gdLst/>
              <a:ahLst/>
              <a:cxnLst/>
              <a:rect l="l" t="t" r="r" b="b"/>
              <a:pathLst>
                <a:path w="4379" h="168" extrusionOk="0">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5682948" y="2051728"/>
              <a:ext cx="358287" cy="4840"/>
            </a:xfrm>
            <a:custGeom>
              <a:avLst/>
              <a:gdLst/>
              <a:ahLst/>
              <a:cxnLst/>
              <a:rect l="l" t="t" r="r" b="b"/>
              <a:pathLst>
                <a:path w="11179" h="151" extrusionOk="0">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5572632" y="2162044"/>
              <a:ext cx="358287" cy="4840"/>
            </a:xfrm>
            <a:custGeom>
              <a:avLst/>
              <a:gdLst/>
              <a:ahLst/>
              <a:cxnLst/>
              <a:rect l="l" t="t" r="r" b="b"/>
              <a:pathLst>
                <a:path w="11179" h="151" extrusionOk="0">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5695800" y="2304475"/>
              <a:ext cx="358287" cy="5384"/>
            </a:xfrm>
            <a:custGeom>
              <a:avLst/>
              <a:gdLst/>
              <a:ahLst/>
              <a:cxnLst/>
              <a:rect l="l" t="t" r="r" b="b"/>
              <a:pathLst>
                <a:path w="11179" h="168" extrusionOk="0">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5368602" y="2431938"/>
              <a:ext cx="358287" cy="5384"/>
            </a:xfrm>
            <a:custGeom>
              <a:avLst/>
              <a:gdLst/>
              <a:ahLst/>
              <a:cxnLst/>
              <a:rect l="l" t="t" r="r" b="b"/>
              <a:pathLst>
                <a:path w="11179" h="168" extrusionOk="0">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5764868" y="2431938"/>
              <a:ext cx="358287" cy="5384"/>
            </a:xfrm>
            <a:custGeom>
              <a:avLst/>
              <a:gdLst/>
              <a:ahLst/>
              <a:cxnLst/>
              <a:rect l="l" t="t" r="r" b="b"/>
              <a:pathLst>
                <a:path w="11179" h="168" extrusionOk="0">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4"/>
            <p:cNvSpPr/>
            <p:nvPr/>
          </p:nvSpPr>
          <p:spPr>
            <a:xfrm>
              <a:off x="5368602" y="2473699"/>
              <a:ext cx="358287" cy="4840"/>
            </a:xfrm>
            <a:custGeom>
              <a:avLst/>
              <a:gdLst/>
              <a:ahLst/>
              <a:cxnLst/>
              <a:rect l="l" t="t" r="r" b="b"/>
              <a:pathLst>
                <a:path w="11179" h="151" extrusionOk="0">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4"/>
            <p:cNvSpPr/>
            <p:nvPr/>
          </p:nvSpPr>
          <p:spPr>
            <a:xfrm>
              <a:off x="5385748" y="2081695"/>
              <a:ext cx="358800" cy="4872"/>
            </a:xfrm>
            <a:custGeom>
              <a:avLst/>
              <a:gdLst/>
              <a:ahLst/>
              <a:cxnLst/>
              <a:rect l="l" t="t" r="r" b="b"/>
              <a:pathLst>
                <a:path w="11195" h="152" extrusionOk="0">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4"/>
            <p:cNvSpPr/>
            <p:nvPr/>
          </p:nvSpPr>
          <p:spPr>
            <a:xfrm>
              <a:off x="5556575" y="2052241"/>
              <a:ext cx="92144" cy="4872"/>
            </a:xfrm>
            <a:custGeom>
              <a:avLst/>
              <a:gdLst/>
              <a:ahLst/>
              <a:cxnLst/>
              <a:rect l="l" t="t" r="r" b="b"/>
              <a:pathLst>
                <a:path w="2875" h="152" extrusionOk="0">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4"/>
            <p:cNvSpPr/>
            <p:nvPr/>
          </p:nvSpPr>
          <p:spPr>
            <a:xfrm>
              <a:off x="5371262" y="2266463"/>
              <a:ext cx="92144" cy="4840"/>
            </a:xfrm>
            <a:custGeom>
              <a:avLst/>
              <a:gdLst/>
              <a:ahLst/>
              <a:cxnLst/>
              <a:rect l="l" t="t" r="r" b="b"/>
              <a:pathLst>
                <a:path w="2875" h="151" extrusionOk="0">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5369146" y="2304475"/>
              <a:ext cx="92144" cy="5384"/>
            </a:xfrm>
            <a:custGeom>
              <a:avLst/>
              <a:gdLst/>
              <a:ahLst/>
              <a:cxnLst/>
              <a:rect l="l" t="t" r="r" b="b"/>
              <a:pathLst>
                <a:path w="2875" h="168" extrusionOk="0">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5263638" y="1917856"/>
              <a:ext cx="997684" cy="5384"/>
            </a:xfrm>
            <a:custGeom>
              <a:avLst/>
              <a:gdLst/>
              <a:ahLst/>
              <a:cxnLst/>
              <a:rect l="l" t="t" r="r" b="b"/>
              <a:pathLst>
                <a:path w="31129" h="168" extrusionOk="0">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4"/>
            <p:cNvSpPr/>
            <p:nvPr/>
          </p:nvSpPr>
          <p:spPr>
            <a:xfrm>
              <a:off x="5315046" y="1875005"/>
              <a:ext cx="27339" cy="23877"/>
            </a:xfrm>
            <a:custGeom>
              <a:avLst/>
              <a:gdLst/>
              <a:ahLst/>
              <a:cxnLst/>
              <a:rect l="l" t="t" r="r" b="b"/>
              <a:pathLst>
                <a:path w="853" h="745" extrusionOk="0">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4"/>
            <p:cNvSpPr/>
            <p:nvPr/>
          </p:nvSpPr>
          <p:spPr>
            <a:xfrm>
              <a:off x="5365909" y="1875005"/>
              <a:ext cx="27371" cy="23877"/>
            </a:xfrm>
            <a:custGeom>
              <a:avLst/>
              <a:gdLst/>
              <a:ahLst/>
              <a:cxnLst/>
              <a:rect l="l" t="t" r="r" b="b"/>
              <a:pathLst>
                <a:path w="854" h="745" extrusionOk="0">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416260" y="1875005"/>
              <a:ext cx="27883" cy="23877"/>
            </a:xfrm>
            <a:custGeom>
              <a:avLst/>
              <a:gdLst/>
              <a:ahLst/>
              <a:cxnLst/>
              <a:rect l="l" t="t" r="r" b="b"/>
              <a:pathLst>
                <a:path w="870" h="745" extrusionOk="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6565990" y="1808052"/>
              <a:ext cx="1218862" cy="802244"/>
            </a:xfrm>
            <a:custGeom>
              <a:avLst/>
              <a:gdLst/>
              <a:ahLst/>
              <a:cxnLst/>
              <a:rect l="l" t="t" r="r" b="b"/>
              <a:pathLst>
                <a:path w="38030" h="25031" extrusionOk="0">
                  <a:moveTo>
                    <a:pt x="2607" y="1"/>
                  </a:moveTo>
                  <a:lnTo>
                    <a:pt x="1" y="25030"/>
                  </a:lnTo>
                  <a:lnTo>
                    <a:pt x="35139" y="25030"/>
                  </a:lnTo>
                  <a:lnTo>
                    <a:pt x="380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6508684" y="1808052"/>
              <a:ext cx="1218862" cy="802244"/>
            </a:xfrm>
            <a:custGeom>
              <a:avLst/>
              <a:gdLst/>
              <a:ahLst/>
              <a:cxnLst/>
              <a:rect l="l" t="t" r="r" b="b"/>
              <a:pathLst>
                <a:path w="38030" h="25031" extrusionOk="0">
                  <a:moveTo>
                    <a:pt x="2608" y="1"/>
                  </a:moveTo>
                  <a:lnTo>
                    <a:pt x="1" y="25030"/>
                  </a:lnTo>
                  <a:lnTo>
                    <a:pt x="35139" y="25030"/>
                  </a:lnTo>
                  <a:lnTo>
                    <a:pt x="3803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4"/>
            <p:cNvSpPr/>
            <p:nvPr/>
          </p:nvSpPr>
          <p:spPr>
            <a:xfrm>
              <a:off x="6548330" y="1829494"/>
              <a:ext cx="1131012" cy="744393"/>
            </a:xfrm>
            <a:custGeom>
              <a:avLst/>
              <a:gdLst/>
              <a:ahLst/>
              <a:cxnLst/>
              <a:rect l="l" t="t" r="r" b="b"/>
              <a:pathLst>
                <a:path w="35289" h="23226" extrusionOk="0">
                  <a:moveTo>
                    <a:pt x="2406" y="0"/>
                  </a:moveTo>
                  <a:lnTo>
                    <a:pt x="0" y="23225"/>
                  </a:lnTo>
                  <a:lnTo>
                    <a:pt x="32599" y="23225"/>
                  </a:lnTo>
                  <a:lnTo>
                    <a:pt x="35289"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4"/>
            <p:cNvSpPr/>
            <p:nvPr/>
          </p:nvSpPr>
          <p:spPr>
            <a:xfrm>
              <a:off x="6660794" y="1938720"/>
              <a:ext cx="54100" cy="499660"/>
            </a:xfrm>
            <a:custGeom>
              <a:avLst/>
              <a:gdLst/>
              <a:ahLst/>
              <a:cxnLst/>
              <a:rect l="l" t="t" r="r" b="b"/>
              <a:pathLst>
                <a:path w="1688" h="15590" extrusionOk="0">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4"/>
            <p:cNvSpPr/>
            <p:nvPr/>
          </p:nvSpPr>
          <p:spPr>
            <a:xfrm>
              <a:off x="6747553" y="1961219"/>
              <a:ext cx="104964" cy="5384"/>
            </a:xfrm>
            <a:custGeom>
              <a:avLst/>
              <a:gdLst/>
              <a:ahLst/>
              <a:cxnLst/>
              <a:rect l="l" t="t" r="r" b="b"/>
              <a:pathLst>
                <a:path w="3275" h="168" extrusionOk="0">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4"/>
            <p:cNvSpPr/>
            <p:nvPr/>
          </p:nvSpPr>
          <p:spPr>
            <a:xfrm>
              <a:off x="6880881" y="1961219"/>
              <a:ext cx="417740" cy="5384"/>
            </a:xfrm>
            <a:custGeom>
              <a:avLst/>
              <a:gdLst/>
              <a:ahLst/>
              <a:cxnLst/>
              <a:rect l="l" t="t" r="r" b="b"/>
              <a:pathLst>
                <a:path w="13034" h="168" extrusionOk="0">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4"/>
            <p:cNvSpPr/>
            <p:nvPr/>
          </p:nvSpPr>
          <p:spPr>
            <a:xfrm>
              <a:off x="6735214" y="2225760"/>
              <a:ext cx="104996" cy="5384"/>
            </a:xfrm>
            <a:custGeom>
              <a:avLst/>
              <a:gdLst/>
              <a:ahLst/>
              <a:cxnLst/>
              <a:rect l="l" t="t" r="r" b="b"/>
              <a:pathLst>
                <a:path w="3276" h="168" extrusionOk="0">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4"/>
            <p:cNvSpPr/>
            <p:nvPr/>
          </p:nvSpPr>
          <p:spPr>
            <a:xfrm>
              <a:off x="6868574" y="2225760"/>
              <a:ext cx="417708" cy="5384"/>
            </a:xfrm>
            <a:custGeom>
              <a:avLst/>
              <a:gdLst/>
              <a:ahLst/>
              <a:cxnLst/>
              <a:rect l="l" t="t" r="r" b="b"/>
              <a:pathLst>
                <a:path w="13033" h="168" extrusionOk="0">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4"/>
            <p:cNvSpPr/>
            <p:nvPr/>
          </p:nvSpPr>
          <p:spPr>
            <a:xfrm>
              <a:off x="6726111" y="2347870"/>
              <a:ext cx="417740" cy="4840"/>
            </a:xfrm>
            <a:custGeom>
              <a:avLst/>
              <a:gdLst/>
              <a:ahLst/>
              <a:cxnLst/>
              <a:rect l="l" t="t" r="r" b="b"/>
              <a:pathLst>
                <a:path w="13034" h="151" extrusionOk="0">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4"/>
            <p:cNvSpPr/>
            <p:nvPr/>
          </p:nvSpPr>
          <p:spPr>
            <a:xfrm>
              <a:off x="6751271" y="2036184"/>
              <a:ext cx="147302" cy="4872"/>
            </a:xfrm>
            <a:custGeom>
              <a:avLst/>
              <a:gdLst/>
              <a:ahLst/>
              <a:cxnLst/>
              <a:rect l="l" t="t" r="r" b="b"/>
              <a:pathLst>
                <a:path w="4596" h="152" extrusionOk="0">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4"/>
            <p:cNvSpPr/>
            <p:nvPr/>
          </p:nvSpPr>
          <p:spPr>
            <a:xfrm>
              <a:off x="6747553" y="2145443"/>
              <a:ext cx="147270" cy="4840"/>
            </a:xfrm>
            <a:custGeom>
              <a:avLst/>
              <a:gdLst/>
              <a:ahLst/>
              <a:cxnLst/>
              <a:rect l="l" t="t" r="r" b="b"/>
              <a:pathLst>
                <a:path w="4595" h="151" extrusionOk="0">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4"/>
            <p:cNvSpPr/>
            <p:nvPr/>
          </p:nvSpPr>
          <p:spPr>
            <a:xfrm>
              <a:off x="6872324" y="2301815"/>
              <a:ext cx="147270" cy="5384"/>
            </a:xfrm>
            <a:custGeom>
              <a:avLst/>
              <a:gdLst/>
              <a:ahLst/>
              <a:cxnLst/>
              <a:rect l="l" t="t" r="r" b="b"/>
              <a:pathLst>
                <a:path w="4595" h="168" extrusionOk="0">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4"/>
            <p:cNvSpPr/>
            <p:nvPr/>
          </p:nvSpPr>
          <p:spPr>
            <a:xfrm>
              <a:off x="7058662" y="2036184"/>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4"/>
            <p:cNvSpPr/>
            <p:nvPr/>
          </p:nvSpPr>
          <p:spPr>
            <a:xfrm>
              <a:off x="6941936" y="2151853"/>
              <a:ext cx="377036" cy="4872"/>
            </a:xfrm>
            <a:custGeom>
              <a:avLst/>
              <a:gdLst/>
              <a:ahLst/>
              <a:cxnLst/>
              <a:rect l="l" t="t" r="r" b="b"/>
              <a:pathLst>
                <a:path w="11764" h="152" extrusionOk="0">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4"/>
            <p:cNvSpPr/>
            <p:nvPr/>
          </p:nvSpPr>
          <p:spPr>
            <a:xfrm>
              <a:off x="7072059" y="2301815"/>
              <a:ext cx="377036" cy="5384"/>
            </a:xfrm>
            <a:custGeom>
              <a:avLst/>
              <a:gdLst/>
              <a:ahLst/>
              <a:cxnLst/>
              <a:rect l="l" t="t" r="r" b="b"/>
              <a:pathLst>
                <a:path w="11764" h="168" extrusionOk="0">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4"/>
            <p:cNvSpPr/>
            <p:nvPr/>
          </p:nvSpPr>
          <p:spPr>
            <a:xfrm>
              <a:off x="6727714" y="2436200"/>
              <a:ext cx="377036" cy="4872"/>
            </a:xfrm>
            <a:custGeom>
              <a:avLst/>
              <a:gdLst/>
              <a:ahLst/>
              <a:cxnLst/>
              <a:rect l="l" t="t" r="r" b="b"/>
              <a:pathLst>
                <a:path w="11764" h="152" extrusionOk="0">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4"/>
            <p:cNvSpPr/>
            <p:nvPr/>
          </p:nvSpPr>
          <p:spPr>
            <a:xfrm>
              <a:off x="7144364" y="2436200"/>
              <a:ext cx="377004" cy="4872"/>
            </a:xfrm>
            <a:custGeom>
              <a:avLst/>
              <a:gdLst/>
              <a:ahLst/>
              <a:cxnLst/>
              <a:rect l="l" t="t" r="r" b="b"/>
              <a:pathLst>
                <a:path w="11763" h="152" extrusionOk="0">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4"/>
            <p:cNvSpPr/>
            <p:nvPr/>
          </p:nvSpPr>
          <p:spPr>
            <a:xfrm>
              <a:off x="6727714" y="2479596"/>
              <a:ext cx="377036" cy="5384"/>
            </a:xfrm>
            <a:custGeom>
              <a:avLst/>
              <a:gdLst/>
              <a:ahLst/>
              <a:cxnLst/>
              <a:rect l="l" t="t" r="r" b="b"/>
              <a:pathLst>
                <a:path w="11764" h="168" extrusionOk="0">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4"/>
            <p:cNvSpPr/>
            <p:nvPr/>
          </p:nvSpPr>
          <p:spPr>
            <a:xfrm>
              <a:off x="6745918" y="2067241"/>
              <a:ext cx="377036" cy="5384"/>
            </a:xfrm>
            <a:custGeom>
              <a:avLst/>
              <a:gdLst/>
              <a:ahLst/>
              <a:cxnLst/>
              <a:rect l="l" t="t" r="r" b="b"/>
              <a:pathLst>
                <a:path w="11764" h="168" extrusionOk="0">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4"/>
            <p:cNvSpPr/>
            <p:nvPr/>
          </p:nvSpPr>
          <p:spPr>
            <a:xfrm>
              <a:off x="6925334" y="2036184"/>
              <a:ext cx="96951" cy="5384"/>
            </a:xfrm>
            <a:custGeom>
              <a:avLst/>
              <a:gdLst/>
              <a:ahLst/>
              <a:cxnLst/>
              <a:rect l="l" t="t" r="r" b="b"/>
              <a:pathLst>
                <a:path w="3025" h="168" extrusionOk="0">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4"/>
            <p:cNvSpPr/>
            <p:nvPr/>
          </p:nvSpPr>
          <p:spPr>
            <a:xfrm>
              <a:off x="6730406" y="2261624"/>
              <a:ext cx="97496" cy="5416"/>
            </a:xfrm>
            <a:custGeom>
              <a:avLst/>
              <a:gdLst/>
              <a:ahLst/>
              <a:cxnLst/>
              <a:rect l="l" t="t" r="r" b="b"/>
              <a:pathLst>
                <a:path w="3042" h="169" extrusionOk="0">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4"/>
            <p:cNvSpPr/>
            <p:nvPr/>
          </p:nvSpPr>
          <p:spPr>
            <a:xfrm>
              <a:off x="6728259" y="2301815"/>
              <a:ext cx="96951" cy="5384"/>
            </a:xfrm>
            <a:custGeom>
              <a:avLst/>
              <a:gdLst/>
              <a:ahLst/>
              <a:cxnLst/>
              <a:rect l="l" t="t" r="r" b="b"/>
              <a:pathLst>
                <a:path w="3025" h="168" extrusionOk="0">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4"/>
            <p:cNvSpPr/>
            <p:nvPr/>
          </p:nvSpPr>
          <p:spPr>
            <a:xfrm>
              <a:off x="6616885" y="1895356"/>
              <a:ext cx="1050150" cy="4840"/>
            </a:xfrm>
            <a:custGeom>
              <a:avLst/>
              <a:gdLst/>
              <a:ahLst/>
              <a:cxnLst/>
              <a:rect l="l" t="t" r="r" b="b"/>
              <a:pathLst>
                <a:path w="32766" h="151" extrusionOk="0">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4"/>
            <p:cNvSpPr/>
            <p:nvPr/>
          </p:nvSpPr>
          <p:spPr>
            <a:xfrm>
              <a:off x="6671498" y="1849845"/>
              <a:ext cx="28941" cy="25159"/>
            </a:xfrm>
            <a:custGeom>
              <a:avLst/>
              <a:gdLst/>
              <a:ahLst/>
              <a:cxnLst/>
              <a:rect l="l" t="t" r="r" b="b"/>
              <a:pathLst>
                <a:path w="903" h="785" extrusionOk="0">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4"/>
            <p:cNvSpPr/>
            <p:nvPr/>
          </p:nvSpPr>
          <p:spPr>
            <a:xfrm>
              <a:off x="6724509" y="1849845"/>
              <a:ext cx="29486" cy="25159"/>
            </a:xfrm>
            <a:custGeom>
              <a:avLst/>
              <a:gdLst/>
              <a:ahLst/>
              <a:cxnLst/>
              <a:rect l="l" t="t" r="r" b="b"/>
              <a:pathLst>
                <a:path w="920" h="785" extrusionOk="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4"/>
            <p:cNvSpPr/>
            <p:nvPr/>
          </p:nvSpPr>
          <p:spPr>
            <a:xfrm>
              <a:off x="6778064" y="1849845"/>
              <a:ext cx="28941" cy="25159"/>
            </a:xfrm>
            <a:custGeom>
              <a:avLst/>
              <a:gdLst/>
              <a:ahLst/>
              <a:cxnLst/>
              <a:rect l="l" t="t" r="r" b="b"/>
              <a:pathLst>
                <a:path w="903" h="785" extrusionOk="0">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4"/>
            <p:cNvSpPr/>
            <p:nvPr/>
          </p:nvSpPr>
          <p:spPr>
            <a:xfrm>
              <a:off x="5974250" y="894499"/>
              <a:ext cx="1164248" cy="766348"/>
            </a:xfrm>
            <a:custGeom>
              <a:avLst/>
              <a:gdLst/>
              <a:ahLst/>
              <a:cxnLst/>
              <a:rect l="l" t="t" r="r" b="b"/>
              <a:pathLst>
                <a:path w="36326" h="23911" extrusionOk="0">
                  <a:moveTo>
                    <a:pt x="2490" y="0"/>
                  </a:moveTo>
                  <a:lnTo>
                    <a:pt x="1" y="23910"/>
                  </a:lnTo>
                  <a:lnTo>
                    <a:pt x="33552" y="23910"/>
                  </a:lnTo>
                  <a:lnTo>
                    <a:pt x="363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4"/>
            <p:cNvSpPr/>
            <p:nvPr/>
          </p:nvSpPr>
          <p:spPr>
            <a:xfrm>
              <a:off x="5919637" y="894499"/>
              <a:ext cx="1164216" cy="766348"/>
            </a:xfrm>
            <a:custGeom>
              <a:avLst/>
              <a:gdLst/>
              <a:ahLst/>
              <a:cxnLst/>
              <a:rect l="l" t="t" r="r" b="b"/>
              <a:pathLst>
                <a:path w="36325" h="23911" extrusionOk="0">
                  <a:moveTo>
                    <a:pt x="2490" y="0"/>
                  </a:moveTo>
                  <a:lnTo>
                    <a:pt x="1" y="23910"/>
                  </a:lnTo>
                  <a:lnTo>
                    <a:pt x="33551" y="23910"/>
                  </a:lnTo>
                  <a:lnTo>
                    <a:pt x="3632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4"/>
            <p:cNvSpPr/>
            <p:nvPr/>
          </p:nvSpPr>
          <p:spPr>
            <a:xfrm>
              <a:off x="5957136" y="915364"/>
              <a:ext cx="1080149" cy="710645"/>
            </a:xfrm>
            <a:custGeom>
              <a:avLst/>
              <a:gdLst/>
              <a:ahLst/>
              <a:cxnLst/>
              <a:rect l="l" t="t" r="r" b="b"/>
              <a:pathLst>
                <a:path w="33702" h="22173" extrusionOk="0">
                  <a:moveTo>
                    <a:pt x="2306" y="1"/>
                  </a:moveTo>
                  <a:lnTo>
                    <a:pt x="0" y="22173"/>
                  </a:lnTo>
                  <a:lnTo>
                    <a:pt x="31145" y="22173"/>
                  </a:lnTo>
                  <a:lnTo>
                    <a:pt x="337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4"/>
            <p:cNvSpPr/>
            <p:nvPr/>
          </p:nvSpPr>
          <p:spPr>
            <a:xfrm>
              <a:off x="6065849" y="1029430"/>
              <a:ext cx="51953" cy="477192"/>
            </a:xfrm>
            <a:custGeom>
              <a:avLst/>
              <a:gdLst/>
              <a:ahLst/>
              <a:cxnLst/>
              <a:rect l="l" t="t" r="r" b="b"/>
              <a:pathLst>
                <a:path w="1621" h="14889" extrusionOk="0">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4"/>
            <p:cNvSpPr/>
            <p:nvPr/>
          </p:nvSpPr>
          <p:spPr>
            <a:xfrm>
              <a:off x="6148314" y="1050871"/>
              <a:ext cx="100701" cy="4840"/>
            </a:xfrm>
            <a:custGeom>
              <a:avLst/>
              <a:gdLst/>
              <a:ahLst/>
              <a:cxnLst/>
              <a:rect l="l" t="t" r="r" b="b"/>
              <a:pathLst>
                <a:path w="3142" h="151" extrusionOk="0">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4"/>
            <p:cNvSpPr/>
            <p:nvPr/>
          </p:nvSpPr>
          <p:spPr>
            <a:xfrm>
              <a:off x="6275745" y="1050871"/>
              <a:ext cx="398990" cy="4840"/>
            </a:xfrm>
            <a:custGeom>
              <a:avLst/>
              <a:gdLst/>
              <a:ahLst/>
              <a:cxnLst/>
              <a:rect l="l" t="t" r="r" b="b"/>
              <a:pathLst>
                <a:path w="12449" h="151" extrusionOk="0">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4"/>
            <p:cNvSpPr/>
            <p:nvPr/>
          </p:nvSpPr>
          <p:spPr>
            <a:xfrm>
              <a:off x="6136520" y="1303617"/>
              <a:ext cx="100701" cy="4840"/>
            </a:xfrm>
            <a:custGeom>
              <a:avLst/>
              <a:gdLst/>
              <a:ahLst/>
              <a:cxnLst/>
              <a:rect l="l" t="t" r="r" b="b"/>
              <a:pathLst>
                <a:path w="3142" h="151" extrusionOk="0">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4"/>
            <p:cNvSpPr/>
            <p:nvPr/>
          </p:nvSpPr>
          <p:spPr>
            <a:xfrm>
              <a:off x="6263982" y="1303617"/>
              <a:ext cx="398990" cy="4840"/>
            </a:xfrm>
            <a:custGeom>
              <a:avLst/>
              <a:gdLst/>
              <a:ahLst/>
              <a:cxnLst/>
              <a:rect l="l" t="t" r="r" b="b"/>
              <a:pathLst>
                <a:path w="12449" h="151" extrusionOk="0">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4"/>
            <p:cNvSpPr/>
            <p:nvPr/>
          </p:nvSpPr>
          <p:spPr>
            <a:xfrm>
              <a:off x="6127962" y="1419831"/>
              <a:ext cx="399503" cy="5384"/>
            </a:xfrm>
            <a:custGeom>
              <a:avLst/>
              <a:gdLst/>
              <a:ahLst/>
              <a:cxnLst/>
              <a:rect l="l" t="t" r="r" b="b"/>
              <a:pathLst>
                <a:path w="12465" h="168" extrusionOk="0">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4"/>
            <p:cNvSpPr/>
            <p:nvPr/>
          </p:nvSpPr>
          <p:spPr>
            <a:xfrm>
              <a:off x="6152064" y="1122086"/>
              <a:ext cx="140860" cy="5384"/>
            </a:xfrm>
            <a:custGeom>
              <a:avLst/>
              <a:gdLst/>
              <a:ahLst/>
              <a:cxnLst/>
              <a:rect l="l" t="t" r="r" b="b"/>
              <a:pathLst>
                <a:path w="4395" h="168" extrusionOk="0">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4"/>
            <p:cNvSpPr/>
            <p:nvPr/>
          </p:nvSpPr>
          <p:spPr>
            <a:xfrm>
              <a:off x="6148314" y="1226505"/>
              <a:ext cx="140860" cy="5384"/>
            </a:xfrm>
            <a:custGeom>
              <a:avLst/>
              <a:gdLst/>
              <a:ahLst/>
              <a:cxnLst/>
              <a:rect l="l" t="t" r="r" b="b"/>
              <a:pathLst>
                <a:path w="4395" h="168" extrusionOk="0">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4"/>
            <p:cNvSpPr/>
            <p:nvPr/>
          </p:nvSpPr>
          <p:spPr>
            <a:xfrm>
              <a:off x="6267732" y="1375922"/>
              <a:ext cx="140860" cy="5384"/>
            </a:xfrm>
            <a:custGeom>
              <a:avLst/>
              <a:gdLst/>
              <a:ahLst/>
              <a:cxnLst/>
              <a:rect l="l" t="t" r="r" b="b"/>
              <a:pathLst>
                <a:path w="4395" h="168" extrusionOk="0">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4"/>
            <p:cNvSpPr/>
            <p:nvPr/>
          </p:nvSpPr>
          <p:spPr>
            <a:xfrm>
              <a:off x="6445514" y="1122086"/>
              <a:ext cx="359889" cy="5384"/>
            </a:xfrm>
            <a:custGeom>
              <a:avLst/>
              <a:gdLst/>
              <a:ahLst/>
              <a:cxnLst/>
              <a:rect l="l" t="t" r="r" b="b"/>
              <a:pathLst>
                <a:path w="11229" h="168" extrusionOk="0">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4"/>
            <p:cNvSpPr/>
            <p:nvPr/>
          </p:nvSpPr>
          <p:spPr>
            <a:xfrm>
              <a:off x="6334653" y="1232915"/>
              <a:ext cx="359889" cy="4872"/>
            </a:xfrm>
            <a:custGeom>
              <a:avLst/>
              <a:gdLst/>
              <a:ahLst/>
              <a:cxnLst/>
              <a:rect l="l" t="t" r="r" b="b"/>
              <a:pathLst>
                <a:path w="11229" h="152" extrusionOk="0">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4"/>
            <p:cNvSpPr/>
            <p:nvPr/>
          </p:nvSpPr>
          <p:spPr>
            <a:xfrm>
              <a:off x="6458366" y="1375922"/>
              <a:ext cx="359889" cy="5384"/>
            </a:xfrm>
            <a:custGeom>
              <a:avLst/>
              <a:gdLst/>
              <a:ahLst/>
              <a:cxnLst/>
              <a:rect l="l" t="t" r="r" b="b"/>
              <a:pathLst>
                <a:path w="11229" h="168" extrusionOk="0">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4"/>
            <p:cNvSpPr/>
            <p:nvPr/>
          </p:nvSpPr>
          <p:spPr>
            <a:xfrm>
              <a:off x="6129565" y="1504443"/>
              <a:ext cx="359889" cy="4840"/>
            </a:xfrm>
            <a:custGeom>
              <a:avLst/>
              <a:gdLst/>
              <a:ahLst/>
              <a:cxnLst/>
              <a:rect l="l" t="t" r="r" b="b"/>
              <a:pathLst>
                <a:path w="11229" h="151" extrusionOk="0">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4"/>
            <p:cNvSpPr/>
            <p:nvPr/>
          </p:nvSpPr>
          <p:spPr>
            <a:xfrm>
              <a:off x="6527978" y="1504443"/>
              <a:ext cx="359889" cy="4840"/>
            </a:xfrm>
            <a:custGeom>
              <a:avLst/>
              <a:gdLst/>
              <a:ahLst/>
              <a:cxnLst/>
              <a:rect l="l" t="t" r="r" b="b"/>
              <a:pathLst>
                <a:path w="11229" h="151" extrusionOk="0">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4"/>
            <p:cNvSpPr/>
            <p:nvPr/>
          </p:nvSpPr>
          <p:spPr>
            <a:xfrm>
              <a:off x="6129565" y="1545659"/>
              <a:ext cx="359889" cy="5384"/>
            </a:xfrm>
            <a:custGeom>
              <a:avLst/>
              <a:gdLst/>
              <a:ahLst/>
              <a:cxnLst/>
              <a:rect l="l" t="t" r="r" b="b"/>
              <a:pathLst>
                <a:path w="11229" h="168" extrusionOk="0">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6147224" y="1152053"/>
              <a:ext cx="359889" cy="5416"/>
            </a:xfrm>
            <a:custGeom>
              <a:avLst/>
              <a:gdLst/>
              <a:ahLst/>
              <a:cxnLst/>
              <a:rect l="l" t="t" r="r" b="b"/>
              <a:pathLst>
                <a:path w="11229" h="169" extrusionOk="0">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4"/>
            <p:cNvSpPr/>
            <p:nvPr/>
          </p:nvSpPr>
          <p:spPr>
            <a:xfrm>
              <a:off x="6318596" y="1122599"/>
              <a:ext cx="92689" cy="4872"/>
            </a:xfrm>
            <a:custGeom>
              <a:avLst/>
              <a:gdLst/>
              <a:ahLst/>
              <a:cxnLst/>
              <a:rect l="l" t="t" r="r" b="b"/>
              <a:pathLst>
                <a:path w="2892" h="152" extrusionOk="0">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4"/>
            <p:cNvSpPr/>
            <p:nvPr/>
          </p:nvSpPr>
          <p:spPr>
            <a:xfrm>
              <a:off x="6132225" y="1337879"/>
              <a:ext cx="93233" cy="4872"/>
            </a:xfrm>
            <a:custGeom>
              <a:avLst/>
              <a:gdLst/>
              <a:ahLst/>
              <a:cxnLst/>
              <a:rect l="l" t="t" r="r" b="b"/>
              <a:pathLst>
                <a:path w="2909" h="152" extrusionOk="0">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4"/>
            <p:cNvSpPr/>
            <p:nvPr/>
          </p:nvSpPr>
          <p:spPr>
            <a:xfrm>
              <a:off x="6130110" y="1375922"/>
              <a:ext cx="92657" cy="5384"/>
            </a:xfrm>
            <a:custGeom>
              <a:avLst/>
              <a:gdLst/>
              <a:ahLst/>
              <a:cxnLst/>
              <a:rect l="l" t="t" r="r" b="b"/>
              <a:pathLst>
                <a:path w="2891" h="168" extrusionOk="0">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4"/>
            <p:cNvSpPr/>
            <p:nvPr/>
          </p:nvSpPr>
          <p:spPr>
            <a:xfrm>
              <a:off x="6024056" y="987668"/>
              <a:ext cx="1002524" cy="5384"/>
            </a:xfrm>
            <a:custGeom>
              <a:avLst/>
              <a:gdLst/>
              <a:ahLst/>
              <a:cxnLst/>
              <a:rect l="l" t="t" r="r" b="b"/>
              <a:pathLst>
                <a:path w="31280" h="168" extrusionOk="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6076009" y="944818"/>
              <a:ext cx="27883" cy="23877"/>
            </a:xfrm>
            <a:custGeom>
              <a:avLst/>
              <a:gdLst/>
              <a:ahLst/>
              <a:cxnLst/>
              <a:rect l="l" t="t" r="r" b="b"/>
              <a:pathLst>
                <a:path w="870" h="745" extrusionOk="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4"/>
            <p:cNvSpPr/>
            <p:nvPr/>
          </p:nvSpPr>
          <p:spPr>
            <a:xfrm>
              <a:off x="6126873" y="944818"/>
              <a:ext cx="27883" cy="23877"/>
            </a:xfrm>
            <a:custGeom>
              <a:avLst/>
              <a:gdLst/>
              <a:ahLst/>
              <a:cxnLst/>
              <a:rect l="l" t="t" r="r" b="b"/>
              <a:pathLst>
                <a:path w="870" h="745" extrusionOk="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4"/>
            <p:cNvSpPr/>
            <p:nvPr/>
          </p:nvSpPr>
          <p:spPr>
            <a:xfrm>
              <a:off x="6177768" y="944818"/>
              <a:ext cx="27851" cy="23877"/>
            </a:xfrm>
            <a:custGeom>
              <a:avLst/>
              <a:gdLst/>
              <a:ahLst/>
              <a:cxnLst/>
              <a:rect l="l" t="t" r="r" b="b"/>
              <a:pathLst>
                <a:path w="869" h="745" extrusionOk="0">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4"/>
            <p:cNvSpPr/>
            <p:nvPr/>
          </p:nvSpPr>
          <p:spPr>
            <a:xfrm>
              <a:off x="5144220" y="4554160"/>
              <a:ext cx="84099" cy="114611"/>
            </a:xfrm>
            <a:custGeom>
              <a:avLst/>
              <a:gdLst/>
              <a:ahLst/>
              <a:cxnLst/>
              <a:rect l="l" t="t" r="r" b="b"/>
              <a:pathLst>
                <a:path w="2624" h="3576" extrusionOk="0">
                  <a:moveTo>
                    <a:pt x="1" y="0"/>
                  </a:moveTo>
                  <a:lnTo>
                    <a:pt x="1" y="3576"/>
                  </a:lnTo>
                  <a:lnTo>
                    <a:pt x="2624" y="3576"/>
                  </a:lnTo>
                  <a:lnTo>
                    <a:pt x="26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4"/>
            <p:cNvSpPr/>
            <p:nvPr/>
          </p:nvSpPr>
          <p:spPr>
            <a:xfrm>
              <a:off x="5677051" y="3184856"/>
              <a:ext cx="743336" cy="35896"/>
            </a:xfrm>
            <a:custGeom>
              <a:avLst/>
              <a:gdLst/>
              <a:ahLst/>
              <a:cxnLst/>
              <a:rect l="l" t="t" r="r" b="b"/>
              <a:pathLst>
                <a:path w="23193" h="1120" extrusionOk="0">
                  <a:moveTo>
                    <a:pt x="1" y="0"/>
                  </a:moveTo>
                  <a:lnTo>
                    <a:pt x="1" y="1120"/>
                  </a:lnTo>
                  <a:lnTo>
                    <a:pt x="23192" y="1120"/>
                  </a:lnTo>
                  <a:lnTo>
                    <a:pt x="2319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4"/>
            <p:cNvSpPr/>
            <p:nvPr/>
          </p:nvSpPr>
          <p:spPr>
            <a:xfrm>
              <a:off x="5968385" y="2698081"/>
              <a:ext cx="706895" cy="522671"/>
            </a:xfrm>
            <a:custGeom>
              <a:avLst/>
              <a:gdLst/>
              <a:ahLst/>
              <a:cxnLst/>
              <a:rect l="l" t="t" r="r" b="b"/>
              <a:pathLst>
                <a:path w="22056" h="16308" extrusionOk="0">
                  <a:moveTo>
                    <a:pt x="3943" y="0"/>
                  </a:moveTo>
                  <a:lnTo>
                    <a:pt x="0" y="16308"/>
                  </a:lnTo>
                  <a:lnTo>
                    <a:pt x="17694" y="16308"/>
                  </a:lnTo>
                  <a:lnTo>
                    <a:pt x="220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4"/>
            <p:cNvSpPr/>
            <p:nvPr/>
          </p:nvSpPr>
          <p:spPr>
            <a:xfrm>
              <a:off x="6003192" y="2722727"/>
              <a:ext cx="639430" cy="458411"/>
            </a:xfrm>
            <a:custGeom>
              <a:avLst/>
              <a:gdLst/>
              <a:ahLst/>
              <a:cxnLst/>
              <a:rect l="l" t="t" r="r" b="b"/>
              <a:pathLst>
                <a:path w="19951" h="14303" extrusionOk="0">
                  <a:moveTo>
                    <a:pt x="3693" y="0"/>
                  </a:moveTo>
                  <a:lnTo>
                    <a:pt x="0" y="14303"/>
                  </a:lnTo>
                  <a:lnTo>
                    <a:pt x="16174" y="14303"/>
                  </a:lnTo>
                  <a:lnTo>
                    <a:pt x="1995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6102258" y="2811057"/>
              <a:ext cx="380241" cy="130187"/>
            </a:xfrm>
            <a:custGeom>
              <a:avLst/>
              <a:gdLst/>
              <a:ahLst/>
              <a:cxnLst/>
              <a:rect l="l" t="t" r="r" b="b"/>
              <a:pathLst>
                <a:path w="11864" h="4062" extrusionOk="0">
                  <a:moveTo>
                    <a:pt x="1003" y="1"/>
                  </a:moveTo>
                  <a:lnTo>
                    <a:pt x="0" y="4061"/>
                  </a:lnTo>
                  <a:lnTo>
                    <a:pt x="10727" y="4061"/>
                  </a:lnTo>
                  <a:lnTo>
                    <a:pt x="118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4"/>
            <p:cNvSpPr/>
            <p:nvPr/>
          </p:nvSpPr>
          <p:spPr>
            <a:xfrm>
              <a:off x="6140814" y="2791795"/>
              <a:ext cx="269380" cy="4840"/>
            </a:xfrm>
            <a:custGeom>
              <a:avLst/>
              <a:gdLst/>
              <a:ahLst/>
              <a:cxnLst/>
              <a:rect l="l" t="t" r="r" b="b"/>
              <a:pathLst>
                <a:path w="8405" h="151" extrusionOk="0">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4"/>
            <p:cNvSpPr/>
            <p:nvPr/>
          </p:nvSpPr>
          <p:spPr>
            <a:xfrm>
              <a:off x="6144564" y="2833556"/>
              <a:ext cx="108714" cy="5384"/>
            </a:xfrm>
            <a:custGeom>
              <a:avLst/>
              <a:gdLst/>
              <a:ahLst/>
              <a:cxnLst/>
              <a:rect l="l" t="t" r="r" b="b"/>
              <a:pathLst>
                <a:path w="3392" h="168" extrusionOk="0">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6269848" y="2831409"/>
              <a:ext cx="70734" cy="5384"/>
            </a:xfrm>
            <a:custGeom>
              <a:avLst/>
              <a:gdLst/>
              <a:ahLst/>
              <a:cxnLst/>
              <a:rect l="l" t="t" r="r" b="b"/>
              <a:pathLst>
                <a:path w="2207" h="168" extrusionOk="0">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4"/>
            <p:cNvSpPr/>
            <p:nvPr/>
          </p:nvSpPr>
          <p:spPr>
            <a:xfrm>
              <a:off x="6141872" y="2857113"/>
              <a:ext cx="296719" cy="5384"/>
            </a:xfrm>
            <a:custGeom>
              <a:avLst/>
              <a:gdLst/>
              <a:ahLst/>
              <a:cxnLst/>
              <a:rect l="l" t="t" r="r" b="b"/>
              <a:pathLst>
                <a:path w="9258" h="168" extrusionOk="0">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4"/>
            <p:cNvSpPr/>
            <p:nvPr/>
          </p:nvSpPr>
          <p:spPr>
            <a:xfrm>
              <a:off x="6135462" y="2878554"/>
              <a:ext cx="96406" cy="5384"/>
            </a:xfrm>
            <a:custGeom>
              <a:avLst/>
              <a:gdLst/>
              <a:ahLst/>
              <a:cxnLst/>
              <a:rect l="l" t="t" r="r" b="b"/>
              <a:pathLst>
                <a:path w="3008" h="168" extrusionOk="0">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6136520" y="2909611"/>
              <a:ext cx="275822" cy="4840"/>
            </a:xfrm>
            <a:custGeom>
              <a:avLst/>
              <a:gdLst/>
              <a:ahLst/>
              <a:cxnLst/>
              <a:rect l="l" t="t" r="r" b="b"/>
              <a:pathLst>
                <a:path w="8606" h="151" extrusionOk="0">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4"/>
            <p:cNvSpPr/>
            <p:nvPr/>
          </p:nvSpPr>
          <p:spPr>
            <a:xfrm>
              <a:off x="6102771" y="2976018"/>
              <a:ext cx="106598" cy="4840"/>
            </a:xfrm>
            <a:custGeom>
              <a:avLst/>
              <a:gdLst/>
              <a:ahLst/>
              <a:cxnLst/>
              <a:rect l="l" t="t" r="r" b="b"/>
              <a:pathLst>
                <a:path w="3326" h="151" extrusionOk="0">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4"/>
            <p:cNvSpPr/>
            <p:nvPr/>
          </p:nvSpPr>
          <p:spPr>
            <a:xfrm>
              <a:off x="6227542" y="2976018"/>
              <a:ext cx="72882" cy="5384"/>
            </a:xfrm>
            <a:custGeom>
              <a:avLst/>
              <a:gdLst/>
              <a:ahLst/>
              <a:cxnLst/>
              <a:rect l="l" t="t" r="r" b="b"/>
              <a:pathLst>
                <a:path w="2274" h="168" extrusionOk="0">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6320743" y="2973871"/>
              <a:ext cx="31089" cy="5384"/>
            </a:xfrm>
            <a:custGeom>
              <a:avLst/>
              <a:gdLst/>
              <a:ahLst/>
              <a:cxnLst/>
              <a:rect l="l" t="t" r="r" b="b"/>
              <a:pathLst>
                <a:path w="970" h="168" extrusionOk="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4"/>
            <p:cNvSpPr/>
            <p:nvPr/>
          </p:nvSpPr>
          <p:spPr>
            <a:xfrm>
              <a:off x="6104918" y="3002780"/>
              <a:ext cx="33781" cy="4840"/>
            </a:xfrm>
            <a:custGeom>
              <a:avLst/>
              <a:gdLst/>
              <a:ahLst/>
              <a:cxnLst/>
              <a:rect l="l" t="t" r="r" b="b"/>
              <a:pathLst>
                <a:path w="1054" h="151" extrusionOk="0">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4"/>
            <p:cNvSpPr/>
            <p:nvPr/>
          </p:nvSpPr>
          <p:spPr>
            <a:xfrm>
              <a:off x="6159019" y="3002780"/>
              <a:ext cx="80894" cy="4840"/>
            </a:xfrm>
            <a:custGeom>
              <a:avLst/>
              <a:gdLst/>
              <a:ahLst/>
              <a:cxnLst/>
              <a:rect l="l" t="t" r="r" b="b"/>
              <a:pathLst>
                <a:path w="2524" h="151" extrusionOk="0">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6265585" y="2999575"/>
              <a:ext cx="216370" cy="4840"/>
            </a:xfrm>
            <a:custGeom>
              <a:avLst/>
              <a:gdLst/>
              <a:ahLst/>
              <a:cxnLst/>
              <a:rect l="l" t="t" r="r" b="b"/>
              <a:pathLst>
                <a:path w="6751" h="151" extrusionOk="0">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4"/>
            <p:cNvSpPr/>
            <p:nvPr/>
          </p:nvSpPr>
          <p:spPr>
            <a:xfrm>
              <a:off x="6098508" y="3030087"/>
              <a:ext cx="34838" cy="5384"/>
            </a:xfrm>
            <a:custGeom>
              <a:avLst/>
              <a:gdLst/>
              <a:ahLst/>
              <a:cxnLst/>
              <a:rect l="l" t="t" r="r" b="b"/>
              <a:pathLst>
                <a:path w="1087" h="168" extrusionOk="0">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4"/>
            <p:cNvSpPr/>
            <p:nvPr/>
          </p:nvSpPr>
          <p:spPr>
            <a:xfrm>
              <a:off x="6144564" y="3029029"/>
              <a:ext cx="42338" cy="5384"/>
            </a:xfrm>
            <a:custGeom>
              <a:avLst/>
              <a:gdLst/>
              <a:ahLst/>
              <a:cxnLst/>
              <a:rect l="l" t="t" r="r" b="b"/>
              <a:pathLst>
                <a:path w="1321" h="168" extrusionOk="0">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4"/>
            <p:cNvSpPr/>
            <p:nvPr/>
          </p:nvSpPr>
          <p:spPr>
            <a:xfrm>
              <a:off x="6209337" y="3027427"/>
              <a:ext cx="136052" cy="4840"/>
            </a:xfrm>
            <a:custGeom>
              <a:avLst/>
              <a:gdLst/>
              <a:ahLst/>
              <a:cxnLst/>
              <a:rect l="l" t="t" r="r" b="b"/>
              <a:pathLst>
                <a:path w="4245" h="151" extrusionOk="0">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4"/>
            <p:cNvSpPr/>
            <p:nvPr/>
          </p:nvSpPr>
          <p:spPr>
            <a:xfrm>
              <a:off x="6096361" y="3075598"/>
              <a:ext cx="164961" cy="4872"/>
            </a:xfrm>
            <a:custGeom>
              <a:avLst/>
              <a:gdLst/>
              <a:ahLst/>
              <a:cxnLst/>
              <a:rect l="l" t="t" r="r" b="b"/>
              <a:pathLst>
                <a:path w="5147" h="152" extrusionOk="0">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4"/>
            <p:cNvSpPr/>
            <p:nvPr/>
          </p:nvSpPr>
          <p:spPr>
            <a:xfrm>
              <a:off x="6283245" y="3073482"/>
              <a:ext cx="74484" cy="4840"/>
            </a:xfrm>
            <a:custGeom>
              <a:avLst/>
              <a:gdLst/>
              <a:ahLst/>
              <a:cxnLst/>
              <a:rect l="l" t="t" r="r" b="b"/>
              <a:pathLst>
                <a:path w="2324" h="151" extrusionOk="0">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4"/>
            <p:cNvSpPr/>
            <p:nvPr/>
          </p:nvSpPr>
          <p:spPr>
            <a:xfrm>
              <a:off x="6376959" y="3073482"/>
              <a:ext cx="123745" cy="4840"/>
            </a:xfrm>
            <a:custGeom>
              <a:avLst/>
              <a:gdLst/>
              <a:ahLst/>
              <a:cxnLst/>
              <a:rect l="l" t="t" r="r" b="b"/>
              <a:pathLst>
                <a:path w="3861" h="151" extrusionOk="0">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4"/>
            <p:cNvSpPr/>
            <p:nvPr/>
          </p:nvSpPr>
          <p:spPr>
            <a:xfrm>
              <a:off x="6441764" y="2789648"/>
              <a:ext cx="25736" cy="4840"/>
            </a:xfrm>
            <a:custGeom>
              <a:avLst/>
              <a:gdLst/>
              <a:ahLst/>
              <a:cxnLst/>
              <a:rect l="l" t="t" r="r" b="b"/>
              <a:pathLst>
                <a:path w="803" h="151" extrusionOk="0">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4"/>
            <p:cNvSpPr/>
            <p:nvPr/>
          </p:nvSpPr>
          <p:spPr>
            <a:xfrm>
              <a:off x="6149917" y="2771988"/>
              <a:ext cx="56248" cy="5384"/>
            </a:xfrm>
            <a:custGeom>
              <a:avLst/>
              <a:gdLst/>
              <a:ahLst/>
              <a:cxnLst/>
              <a:rect l="l" t="t" r="r" b="b"/>
              <a:pathLst>
                <a:path w="1755" h="168" extrusionOk="0">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4"/>
            <p:cNvSpPr/>
            <p:nvPr/>
          </p:nvSpPr>
          <p:spPr>
            <a:xfrm>
              <a:off x="6112418" y="2722727"/>
              <a:ext cx="530203" cy="32691"/>
            </a:xfrm>
            <a:custGeom>
              <a:avLst/>
              <a:gdLst/>
              <a:ahLst/>
              <a:cxnLst/>
              <a:rect l="l" t="t" r="r" b="b"/>
              <a:pathLst>
                <a:path w="16543" h="1020" extrusionOk="0">
                  <a:moveTo>
                    <a:pt x="285" y="0"/>
                  </a:moveTo>
                  <a:lnTo>
                    <a:pt x="1" y="1019"/>
                  </a:lnTo>
                  <a:lnTo>
                    <a:pt x="16275" y="1019"/>
                  </a:lnTo>
                  <a:lnTo>
                    <a:pt x="1654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p:nvPr/>
          </p:nvSpPr>
          <p:spPr>
            <a:xfrm>
              <a:off x="6135462" y="2733432"/>
              <a:ext cx="13397" cy="11442"/>
            </a:xfrm>
            <a:custGeom>
              <a:avLst/>
              <a:gdLst/>
              <a:ahLst/>
              <a:cxnLst/>
              <a:rect l="l" t="t" r="r" b="b"/>
              <a:pathLst>
                <a:path w="418" h="357" extrusionOk="0">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4"/>
            <p:cNvSpPr/>
            <p:nvPr/>
          </p:nvSpPr>
          <p:spPr>
            <a:xfrm>
              <a:off x="6155269" y="2733432"/>
              <a:ext cx="13429" cy="11442"/>
            </a:xfrm>
            <a:custGeom>
              <a:avLst/>
              <a:gdLst/>
              <a:ahLst/>
              <a:cxnLst/>
              <a:rect l="l" t="t" r="r" b="b"/>
              <a:pathLst>
                <a:path w="419" h="357" extrusionOk="0">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4"/>
            <p:cNvSpPr/>
            <p:nvPr/>
          </p:nvSpPr>
          <p:spPr>
            <a:xfrm>
              <a:off x="6175076" y="2733432"/>
              <a:ext cx="12884" cy="11442"/>
            </a:xfrm>
            <a:custGeom>
              <a:avLst/>
              <a:gdLst/>
              <a:ahLst/>
              <a:cxnLst/>
              <a:rect l="l" t="t" r="r" b="b"/>
              <a:pathLst>
                <a:path w="402" h="357" extrusionOk="0">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4"/>
            <p:cNvSpPr/>
            <p:nvPr/>
          </p:nvSpPr>
          <p:spPr>
            <a:xfrm>
              <a:off x="6033158" y="3269468"/>
              <a:ext cx="1236008" cy="720837"/>
            </a:xfrm>
            <a:custGeom>
              <a:avLst/>
              <a:gdLst/>
              <a:ahLst/>
              <a:cxnLst/>
              <a:rect l="l" t="t" r="r" b="b"/>
              <a:pathLst>
                <a:path w="38565" h="22491" extrusionOk="0">
                  <a:moveTo>
                    <a:pt x="1" y="0"/>
                  </a:moveTo>
                  <a:lnTo>
                    <a:pt x="1" y="22490"/>
                  </a:lnTo>
                  <a:lnTo>
                    <a:pt x="38564" y="22490"/>
                  </a:lnTo>
                  <a:lnTo>
                    <a:pt x="3856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p:nvPr/>
          </p:nvSpPr>
          <p:spPr>
            <a:xfrm>
              <a:off x="6033158" y="3269468"/>
              <a:ext cx="562862" cy="720837"/>
            </a:xfrm>
            <a:custGeom>
              <a:avLst/>
              <a:gdLst/>
              <a:ahLst/>
              <a:cxnLst/>
              <a:rect l="l" t="t" r="r" b="b"/>
              <a:pathLst>
                <a:path w="17562" h="22491" extrusionOk="0">
                  <a:moveTo>
                    <a:pt x="1" y="0"/>
                  </a:moveTo>
                  <a:lnTo>
                    <a:pt x="1" y="22490"/>
                  </a:lnTo>
                  <a:lnTo>
                    <a:pt x="17561" y="22490"/>
                  </a:lnTo>
                  <a:lnTo>
                    <a:pt x="1756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4"/>
            <p:cNvSpPr/>
            <p:nvPr/>
          </p:nvSpPr>
          <p:spPr>
            <a:xfrm>
              <a:off x="6083509" y="3311229"/>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4"/>
            <p:cNvSpPr/>
            <p:nvPr/>
          </p:nvSpPr>
          <p:spPr>
            <a:xfrm>
              <a:off x="6285937" y="3392636"/>
              <a:ext cx="46601" cy="43107"/>
            </a:xfrm>
            <a:custGeom>
              <a:avLst/>
              <a:gdLst/>
              <a:ahLst/>
              <a:cxnLst/>
              <a:rect l="l" t="t" r="r" b="b"/>
              <a:pathLst>
                <a:path w="1454" h="1345" extrusionOk="0">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4"/>
            <p:cNvSpPr/>
            <p:nvPr/>
          </p:nvSpPr>
          <p:spPr>
            <a:xfrm>
              <a:off x="6083509" y="3531861"/>
              <a:ext cx="457354" cy="205665"/>
            </a:xfrm>
            <a:custGeom>
              <a:avLst/>
              <a:gdLst/>
              <a:ahLst/>
              <a:cxnLst/>
              <a:rect l="l" t="t" r="r" b="b"/>
              <a:pathLst>
                <a:path w="14270" h="6417" extrusionOk="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4"/>
            <p:cNvSpPr/>
            <p:nvPr/>
          </p:nvSpPr>
          <p:spPr>
            <a:xfrm>
              <a:off x="6285937" y="3613268"/>
              <a:ext cx="46601" cy="42851"/>
            </a:xfrm>
            <a:custGeom>
              <a:avLst/>
              <a:gdLst/>
              <a:ahLst/>
              <a:cxnLst/>
              <a:rect l="l" t="t" r="r" b="b"/>
              <a:pathLst>
                <a:path w="1454" h="1337" extrusionOk="0">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4"/>
            <p:cNvSpPr/>
            <p:nvPr/>
          </p:nvSpPr>
          <p:spPr>
            <a:xfrm>
              <a:off x="6083509" y="3752494"/>
              <a:ext cx="457354" cy="205120"/>
            </a:xfrm>
            <a:custGeom>
              <a:avLst/>
              <a:gdLst/>
              <a:ahLst/>
              <a:cxnLst/>
              <a:rect l="l" t="t" r="r" b="b"/>
              <a:pathLst>
                <a:path w="14270" h="6400" extrusionOk="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4"/>
            <p:cNvSpPr/>
            <p:nvPr/>
          </p:nvSpPr>
          <p:spPr>
            <a:xfrm>
              <a:off x="6285937" y="3833676"/>
              <a:ext cx="46601" cy="43075"/>
            </a:xfrm>
            <a:custGeom>
              <a:avLst/>
              <a:gdLst/>
              <a:ahLst/>
              <a:cxnLst/>
              <a:rect l="l" t="t" r="r" b="b"/>
              <a:pathLst>
                <a:path w="1454" h="1344" extrusionOk="0">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4"/>
            <p:cNvSpPr/>
            <p:nvPr/>
          </p:nvSpPr>
          <p:spPr>
            <a:xfrm>
              <a:off x="4384346" y="3269468"/>
              <a:ext cx="825768" cy="1307736"/>
            </a:xfrm>
            <a:custGeom>
              <a:avLst/>
              <a:gdLst/>
              <a:ahLst/>
              <a:cxnLst/>
              <a:rect l="l" t="t" r="r" b="b"/>
              <a:pathLst>
                <a:path w="25765" h="40803" extrusionOk="0">
                  <a:moveTo>
                    <a:pt x="0" y="0"/>
                  </a:moveTo>
                  <a:lnTo>
                    <a:pt x="0" y="40786"/>
                  </a:lnTo>
                  <a:lnTo>
                    <a:pt x="25765" y="40803"/>
                  </a:lnTo>
                  <a:lnTo>
                    <a:pt x="257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4"/>
            <p:cNvSpPr/>
            <p:nvPr/>
          </p:nvSpPr>
          <p:spPr>
            <a:xfrm>
              <a:off x="4344155" y="3219118"/>
              <a:ext cx="2969977" cy="68587"/>
            </a:xfrm>
            <a:custGeom>
              <a:avLst/>
              <a:gdLst/>
              <a:ahLst/>
              <a:cxnLst/>
              <a:rect l="l" t="t" r="r" b="b"/>
              <a:pathLst>
                <a:path w="92667" h="2140" extrusionOk="0">
                  <a:moveTo>
                    <a:pt x="1" y="1"/>
                  </a:moveTo>
                  <a:lnTo>
                    <a:pt x="1" y="2140"/>
                  </a:lnTo>
                  <a:lnTo>
                    <a:pt x="92667" y="2140"/>
                  </a:lnTo>
                  <a:lnTo>
                    <a:pt x="9266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4"/>
            <p:cNvSpPr/>
            <p:nvPr/>
          </p:nvSpPr>
          <p:spPr>
            <a:xfrm>
              <a:off x="4384346" y="3287673"/>
              <a:ext cx="92112" cy="1386996"/>
            </a:xfrm>
            <a:custGeom>
              <a:avLst/>
              <a:gdLst/>
              <a:ahLst/>
              <a:cxnLst/>
              <a:rect l="l" t="t" r="r" b="b"/>
              <a:pathLst>
                <a:path w="2874" h="43276" extrusionOk="0">
                  <a:moveTo>
                    <a:pt x="0" y="1"/>
                  </a:moveTo>
                  <a:lnTo>
                    <a:pt x="0" y="43276"/>
                  </a:lnTo>
                  <a:lnTo>
                    <a:pt x="2874" y="43276"/>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p:nvPr/>
          </p:nvSpPr>
          <p:spPr>
            <a:xfrm>
              <a:off x="7177023"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4"/>
            <p:cNvSpPr/>
            <p:nvPr/>
          </p:nvSpPr>
          <p:spPr>
            <a:xfrm>
              <a:off x="6595988" y="3287673"/>
              <a:ext cx="92144" cy="1387541"/>
            </a:xfrm>
            <a:custGeom>
              <a:avLst/>
              <a:gdLst/>
              <a:ahLst/>
              <a:cxnLst/>
              <a:rect l="l" t="t" r="r" b="b"/>
              <a:pathLst>
                <a:path w="2875" h="43293" extrusionOk="0">
                  <a:moveTo>
                    <a:pt x="0" y="1"/>
                  </a:moveTo>
                  <a:lnTo>
                    <a:pt x="0" y="43292"/>
                  </a:lnTo>
                  <a:lnTo>
                    <a:pt x="2874" y="43292"/>
                  </a:lnTo>
                  <a:lnTo>
                    <a:pt x="287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4"/>
            <p:cNvSpPr/>
            <p:nvPr/>
          </p:nvSpPr>
          <p:spPr>
            <a:xfrm>
              <a:off x="4366655" y="3216457"/>
              <a:ext cx="395241" cy="5384"/>
            </a:xfrm>
            <a:custGeom>
              <a:avLst/>
              <a:gdLst/>
              <a:ahLst/>
              <a:cxnLst/>
              <a:rect l="l" t="t" r="r" b="b"/>
              <a:pathLst>
                <a:path w="12332" h="168" extrusionOk="0">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4"/>
            <p:cNvSpPr/>
            <p:nvPr/>
          </p:nvSpPr>
          <p:spPr>
            <a:xfrm>
              <a:off x="5441964" y="4502207"/>
              <a:ext cx="344890" cy="158808"/>
            </a:xfrm>
            <a:custGeom>
              <a:avLst/>
              <a:gdLst/>
              <a:ahLst/>
              <a:cxnLst/>
              <a:rect l="l" t="t" r="r" b="b"/>
              <a:pathLst>
                <a:path w="10761" h="4955" extrusionOk="0">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4"/>
            <p:cNvSpPr/>
            <p:nvPr/>
          </p:nvSpPr>
          <p:spPr>
            <a:xfrm>
              <a:off x="5441964" y="4629670"/>
              <a:ext cx="319731" cy="30576"/>
            </a:xfrm>
            <a:custGeom>
              <a:avLst/>
              <a:gdLst/>
              <a:ahLst/>
              <a:cxnLst/>
              <a:rect l="l" t="t" r="r" b="b"/>
              <a:pathLst>
                <a:path w="9976" h="954" extrusionOk="0">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4"/>
            <p:cNvSpPr/>
            <p:nvPr/>
          </p:nvSpPr>
          <p:spPr>
            <a:xfrm>
              <a:off x="5439272" y="4643035"/>
              <a:ext cx="315468" cy="10737"/>
            </a:xfrm>
            <a:custGeom>
              <a:avLst/>
              <a:gdLst/>
              <a:ahLst/>
              <a:cxnLst/>
              <a:rect l="l" t="t" r="r" b="b"/>
              <a:pathLst>
                <a:path w="9843" h="335" extrusionOk="0">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4"/>
            <p:cNvSpPr/>
            <p:nvPr/>
          </p:nvSpPr>
          <p:spPr>
            <a:xfrm>
              <a:off x="5688845" y="4627523"/>
              <a:ext cx="19294" cy="28396"/>
            </a:xfrm>
            <a:custGeom>
              <a:avLst/>
              <a:gdLst/>
              <a:ahLst/>
              <a:cxnLst/>
              <a:rect l="l" t="t" r="r" b="b"/>
              <a:pathLst>
                <a:path w="602" h="886" extrusionOk="0">
                  <a:moveTo>
                    <a:pt x="602" y="0"/>
                  </a:moveTo>
                  <a:cubicBezTo>
                    <a:pt x="234" y="134"/>
                    <a:pt x="0" y="501"/>
                    <a:pt x="17" y="886"/>
                  </a:cubicBezTo>
                  <a:cubicBezTo>
                    <a:pt x="100" y="535"/>
                    <a:pt x="301" y="217"/>
                    <a:pt x="6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4"/>
            <p:cNvSpPr/>
            <p:nvPr/>
          </p:nvSpPr>
          <p:spPr>
            <a:xfrm>
              <a:off x="5634745" y="4611402"/>
              <a:ext cx="11282" cy="15128"/>
            </a:xfrm>
            <a:custGeom>
              <a:avLst/>
              <a:gdLst/>
              <a:ahLst/>
              <a:cxnLst/>
              <a:rect l="l" t="t" r="r" b="b"/>
              <a:pathLst>
                <a:path w="352" h="472" extrusionOk="0">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4"/>
            <p:cNvSpPr/>
            <p:nvPr/>
          </p:nvSpPr>
          <p:spPr>
            <a:xfrm>
              <a:off x="5620290" y="4607620"/>
              <a:ext cx="12884" cy="10384"/>
            </a:xfrm>
            <a:custGeom>
              <a:avLst/>
              <a:gdLst/>
              <a:ahLst/>
              <a:cxnLst/>
              <a:rect l="l" t="t" r="r" b="b"/>
              <a:pathLst>
                <a:path w="402" h="324" extrusionOk="0">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4"/>
            <p:cNvSpPr/>
            <p:nvPr/>
          </p:nvSpPr>
          <p:spPr>
            <a:xfrm>
              <a:off x="5560132" y="4599319"/>
              <a:ext cx="102496" cy="85157"/>
            </a:xfrm>
            <a:custGeom>
              <a:avLst/>
              <a:gdLst/>
              <a:ahLst/>
              <a:cxnLst/>
              <a:rect l="l" t="t" r="r" b="b"/>
              <a:pathLst>
                <a:path w="3198" h="2657" extrusionOk="0">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4"/>
            <p:cNvSpPr/>
            <p:nvPr/>
          </p:nvSpPr>
          <p:spPr>
            <a:xfrm>
              <a:off x="5608496" y="4587877"/>
              <a:ext cx="21986" cy="3429"/>
            </a:xfrm>
            <a:custGeom>
              <a:avLst/>
              <a:gdLst/>
              <a:ahLst/>
              <a:cxnLst/>
              <a:rect l="l" t="t" r="r" b="b"/>
              <a:pathLst>
                <a:path w="686" h="107" extrusionOk="0">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4"/>
            <p:cNvSpPr/>
            <p:nvPr/>
          </p:nvSpPr>
          <p:spPr>
            <a:xfrm>
              <a:off x="5642245" y="4594447"/>
              <a:ext cx="35383" cy="19166"/>
            </a:xfrm>
            <a:custGeom>
              <a:avLst/>
              <a:gdLst/>
              <a:ahLst/>
              <a:cxnLst/>
              <a:rect l="l" t="t" r="r" b="b"/>
              <a:pathLst>
                <a:path w="1104" h="598" extrusionOk="0">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4"/>
            <p:cNvSpPr/>
            <p:nvPr/>
          </p:nvSpPr>
          <p:spPr>
            <a:xfrm>
              <a:off x="5629937" y="4587364"/>
              <a:ext cx="17692" cy="23589"/>
            </a:xfrm>
            <a:custGeom>
              <a:avLst/>
              <a:gdLst/>
              <a:ahLst/>
              <a:cxnLst/>
              <a:rect l="l" t="t" r="r" b="b"/>
              <a:pathLst>
                <a:path w="552" h="736" extrusionOk="0">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4"/>
            <p:cNvSpPr/>
            <p:nvPr/>
          </p:nvSpPr>
          <p:spPr>
            <a:xfrm>
              <a:off x="5444656" y="4591242"/>
              <a:ext cx="64805" cy="55575"/>
            </a:xfrm>
            <a:custGeom>
              <a:avLst/>
              <a:gdLst/>
              <a:ahLst/>
              <a:cxnLst/>
              <a:rect l="l" t="t" r="r" b="b"/>
              <a:pathLst>
                <a:path w="2022" h="1734" extrusionOk="0">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4"/>
            <p:cNvSpPr/>
            <p:nvPr/>
          </p:nvSpPr>
          <p:spPr>
            <a:xfrm>
              <a:off x="5462316" y="4515604"/>
              <a:ext cx="4327" cy="76600"/>
            </a:xfrm>
            <a:custGeom>
              <a:avLst/>
              <a:gdLst/>
              <a:ahLst/>
              <a:cxnLst/>
              <a:rect l="l" t="t" r="r" b="b"/>
              <a:pathLst>
                <a:path w="135" h="2390" extrusionOk="0">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4"/>
            <p:cNvSpPr/>
            <p:nvPr/>
          </p:nvSpPr>
          <p:spPr>
            <a:xfrm>
              <a:off x="5532986" y="4630568"/>
              <a:ext cx="54132" cy="3814"/>
            </a:xfrm>
            <a:custGeom>
              <a:avLst/>
              <a:gdLst/>
              <a:ahLst/>
              <a:cxnLst/>
              <a:rect l="l" t="t" r="r" b="b"/>
              <a:pathLst>
                <a:path w="1689" h="119" extrusionOk="0">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4"/>
            <p:cNvSpPr/>
            <p:nvPr/>
          </p:nvSpPr>
          <p:spPr>
            <a:xfrm>
              <a:off x="5496064" y="4629542"/>
              <a:ext cx="5897" cy="10865"/>
            </a:xfrm>
            <a:custGeom>
              <a:avLst/>
              <a:gdLst/>
              <a:ahLst/>
              <a:cxnLst/>
              <a:rect l="l" t="t" r="r" b="b"/>
              <a:pathLst>
                <a:path w="184" h="339" extrusionOk="0">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4"/>
            <p:cNvSpPr/>
            <p:nvPr/>
          </p:nvSpPr>
          <p:spPr>
            <a:xfrm>
              <a:off x="5483212" y="4611850"/>
              <a:ext cx="7500" cy="7275"/>
            </a:xfrm>
            <a:custGeom>
              <a:avLst/>
              <a:gdLst/>
              <a:ahLst/>
              <a:cxnLst/>
              <a:rect l="l" t="t" r="r" b="b"/>
              <a:pathLst>
                <a:path w="234" h="227" extrusionOk="0">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4"/>
            <p:cNvSpPr/>
            <p:nvPr/>
          </p:nvSpPr>
          <p:spPr>
            <a:xfrm>
              <a:off x="5463918" y="4602428"/>
              <a:ext cx="11282" cy="4872"/>
            </a:xfrm>
            <a:custGeom>
              <a:avLst/>
              <a:gdLst/>
              <a:ahLst/>
              <a:cxnLst/>
              <a:rect l="l" t="t" r="r" b="b"/>
              <a:pathLst>
                <a:path w="352" h="152" extrusionOk="0">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p:nvPr/>
          </p:nvSpPr>
          <p:spPr>
            <a:xfrm>
              <a:off x="5450009" y="4598902"/>
              <a:ext cx="5897" cy="3333"/>
            </a:xfrm>
            <a:custGeom>
              <a:avLst/>
              <a:gdLst/>
              <a:ahLst/>
              <a:cxnLst/>
              <a:rect l="l" t="t" r="r" b="b"/>
              <a:pathLst>
                <a:path w="184" h="104" extrusionOk="0">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4"/>
            <p:cNvSpPr/>
            <p:nvPr/>
          </p:nvSpPr>
          <p:spPr>
            <a:xfrm>
              <a:off x="5444111" y="4567525"/>
              <a:ext cx="186916" cy="22531"/>
            </a:xfrm>
            <a:custGeom>
              <a:avLst/>
              <a:gdLst/>
              <a:ahLst/>
              <a:cxnLst/>
              <a:rect l="l" t="t" r="r" b="b"/>
              <a:pathLst>
                <a:path w="5832" h="703" extrusionOk="0">
                  <a:moveTo>
                    <a:pt x="5832" y="1"/>
                  </a:moveTo>
                  <a:lnTo>
                    <a:pt x="0" y="252"/>
                  </a:lnTo>
                  <a:lnTo>
                    <a:pt x="34" y="619"/>
                  </a:lnTo>
                  <a:lnTo>
                    <a:pt x="5815" y="703"/>
                  </a:lnTo>
                  <a:lnTo>
                    <a:pt x="583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4"/>
            <p:cNvSpPr/>
            <p:nvPr/>
          </p:nvSpPr>
          <p:spPr>
            <a:xfrm>
              <a:off x="5735959" y="4522559"/>
              <a:ext cx="344890" cy="152526"/>
            </a:xfrm>
            <a:custGeom>
              <a:avLst/>
              <a:gdLst/>
              <a:ahLst/>
              <a:cxnLst/>
              <a:rect l="l" t="t" r="r" b="b"/>
              <a:pathLst>
                <a:path w="10761" h="4759" extrusionOk="0">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4"/>
            <p:cNvSpPr/>
            <p:nvPr/>
          </p:nvSpPr>
          <p:spPr>
            <a:xfrm>
              <a:off x="5735959" y="4643035"/>
              <a:ext cx="319731" cy="31569"/>
            </a:xfrm>
            <a:custGeom>
              <a:avLst/>
              <a:gdLst/>
              <a:ahLst/>
              <a:cxnLst/>
              <a:rect l="l" t="t" r="r" b="b"/>
              <a:pathLst>
                <a:path w="9976" h="985" extrusionOk="0">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4"/>
            <p:cNvSpPr/>
            <p:nvPr/>
          </p:nvSpPr>
          <p:spPr>
            <a:xfrm>
              <a:off x="5733267" y="4663387"/>
              <a:ext cx="315468" cy="5384"/>
            </a:xfrm>
            <a:custGeom>
              <a:avLst/>
              <a:gdLst/>
              <a:ahLst/>
              <a:cxnLst/>
              <a:rect l="l" t="t" r="r" b="b"/>
              <a:pathLst>
                <a:path w="9843" h="168" extrusionOk="0">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4"/>
            <p:cNvSpPr/>
            <p:nvPr/>
          </p:nvSpPr>
          <p:spPr>
            <a:xfrm>
              <a:off x="5982840" y="4640888"/>
              <a:ext cx="18749" cy="28973"/>
            </a:xfrm>
            <a:custGeom>
              <a:avLst/>
              <a:gdLst/>
              <a:ahLst/>
              <a:cxnLst/>
              <a:rect l="l" t="t" r="r" b="b"/>
              <a:pathLst>
                <a:path w="585" h="904" extrusionOk="0">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4"/>
            <p:cNvSpPr/>
            <p:nvPr/>
          </p:nvSpPr>
          <p:spPr>
            <a:xfrm>
              <a:off x="5928195" y="4626369"/>
              <a:ext cx="11282" cy="15160"/>
            </a:xfrm>
            <a:custGeom>
              <a:avLst/>
              <a:gdLst/>
              <a:ahLst/>
              <a:cxnLst/>
              <a:rect l="l" t="t" r="r" b="b"/>
              <a:pathLst>
                <a:path w="352" h="473" extrusionOk="0">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4"/>
            <p:cNvSpPr/>
            <p:nvPr/>
          </p:nvSpPr>
          <p:spPr>
            <a:xfrm>
              <a:off x="5913740" y="4623132"/>
              <a:ext cx="12371" cy="10416"/>
            </a:xfrm>
            <a:custGeom>
              <a:avLst/>
              <a:gdLst/>
              <a:ahLst/>
              <a:cxnLst/>
              <a:rect l="l" t="t" r="r" b="b"/>
              <a:pathLst>
                <a:path w="386" h="325" extrusionOk="0">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4"/>
            <p:cNvSpPr/>
            <p:nvPr/>
          </p:nvSpPr>
          <p:spPr>
            <a:xfrm>
              <a:off x="5904638" y="4615055"/>
              <a:ext cx="19326" cy="2436"/>
            </a:xfrm>
            <a:custGeom>
              <a:avLst/>
              <a:gdLst/>
              <a:ahLst/>
              <a:cxnLst/>
              <a:rect l="l" t="t" r="r" b="b"/>
              <a:pathLst>
                <a:path w="603" h="76" extrusionOk="0">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4"/>
            <p:cNvSpPr/>
            <p:nvPr/>
          </p:nvSpPr>
          <p:spPr>
            <a:xfrm>
              <a:off x="5901433" y="4603421"/>
              <a:ext cx="21986" cy="3429"/>
            </a:xfrm>
            <a:custGeom>
              <a:avLst/>
              <a:gdLst/>
              <a:ahLst/>
              <a:cxnLst/>
              <a:rect l="l" t="t" r="r" b="b"/>
              <a:pathLst>
                <a:path w="686" h="107" extrusionOk="0">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4"/>
            <p:cNvSpPr/>
            <p:nvPr/>
          </p:nvSpPr>
          <p:spPr>
            <a:xfrm>
              <a:off x="5935182" y="4609062"/>
              <a:ext cx="35351" cy="19550"/>
            </a:xfrm>
            <a:custGeom>
              <a:avLst/>
              <a:gdLst/>
              <a:ahLst/>
              <a:cxnLst/>
              <a:rect l="l" t="t" r="r" b="b"/>
              <a:pathLst>
                <a:path w="1103" h="610" extrusionOk="0">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4"/>
            <p:cNvSpPr/>
            <p:nvPr/>
          </p:nvSpPr>
          <p:spPr>
            <a:xfrm>
              <a:off x="5922329" y="4602876"/>
              <a:ext cx="18236" cy="23076"/>
            </a:xfrm>
            <a:custGeom>
              <a:avLst/>
              <a:gdLst/>
              <a:ahLst/>
              <a:cxnLst/>
              <a:rect l="l" t="t" r="r" b="b"/>
              <a:pathLst>
                <a:path w="569" h="720" extrusionOk="0">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4"/>
            <p:cNvSpPr/>
            <p:nvPr/>
          </p:nvSpPr>
          <p:spPr>
            <a:xfrm>
              <a:off x="5737016" y="4611434"/>
              <a:ext cx="66440" cy="54132"/>
            </a:xfrm>
            <a:custGeom>
              <a:avLst/>
              <a:gdLst/>
              <a:ahLst/>
              <a:cxnLst/>
              <a:rect l="l" t="t" r="r" b="b"/>
              <a:pathLst>
                <a:path w="2073" h="1689" extrusionOk="0">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4"/>
            <p:cNvSpPr/>
            <p:nvPr/>
          </p:nvSpPr>
          <p:spPr>
            <a:xfrm>
              <a:off x="5754708" y="4535411"/>
              <a:ext cx="3237" cy="76600"/>
            </a:xfrm>
            <a:custGeom>
              <a:avLst/>
              <a:gdLst/>
              <a:ahLst/>
              <a:cxnLst/>
              <a:rect l="l" t="t" r="r" b="b"/>
              <a:pathLst>
                <a:path w="101" h="2390" extrusionOk="0">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4"/>
            <p:cNvSpPr/>
            <p:nvPr/>
          </p:nvSpPr>
          <p:spPr>
            <a:xfrm>
              <a:off x="5826981" y="4648259"/>
              <a:ext cx="54132" cy="3397"/>
            </a:xfrm>
            <a:custGeom>
              <a:avLst/>
              <a:gdLst/>
              <a:ahLst/>
              <a:cxnLst/>
              <a:rect l="l" t="t" r="r" b="b"/>
              <a:pathLst>
                <a:path w="1689" h="106" extrusionOk="0">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4"/>
            <p:cNvSpPr/>
            <p:nvPr/>
          </p:nvSpPr>
          <p:spPr>
            <a:xfrm>
              <a:off x="5790059" y="4648291"/>
              <a:ext cx="5897" cy="10865"/>
            </a:xfrm>
            <a:custGeom>
              <a:avLst/>
              <a:gdLst/>
              <a:ahLst/>
              <a:cxnLst/>
              <a:rect l="l" t="t" r="r" b="b"/>
              <a:pathLst>
                <a:path w="184" h="339" extrusionOk="0">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4"/>
            <p:cNvSpPr/>
            <p:nvPr/>
          </p:nvSpPr>
          <p:spPr>
            <a:xfrm>
              <a:off x="5776117" y="4631112"/>
              <a:ext cx="8077" cy="7275"/>
            </a:xfrm>
            <a:custGeom>
              <a:avLst/>
              <a:gdLst/>
              <a:ahLst/>
              <a:cxnLst/>
              <a:rect l="l" t="t" r="r" b="b"/>
              <a:pathLst>
                <a:path w="252" h="227" extrusionOk="0">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4"/>
            <p:cNvSpPr/>
            <p:nvPr/>
          </p:nvSpPr>
          <p:spPr>
            <a:xfrm>
              <a:off x="5756855" y="4622235"/>
              <a:ext cx="11282" cy="4872"/>
            </a:xfrm>
            <a:custGeom>
              <a:avLst/>
              <a:gdLst/>
              <a:ahLst/>
              <a:cxnLst/>
              <a:rect l="l" t="t" r="r" b="b"/>
              <a:pathLst>
                <a:path w="352" h="152" extrusionOk="0">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4"/>
            <p:cNvSpPr/>
            <p:nvPr/>
          </p:nvSpPr>
          <p:spPr>
            <a:xfrm>
              <a:off x="5742914" y="4619094"/>
              <a:ext cx="5929" cy="2949"/>
            </a:xfrm>
            <a:custGeom>
              <a:avLst/>
              <a:gdLst/>
              <a:ahLst/>
              <a:cxnLst/>
              <a:rect l="l" t="t" r="r" b="b"/>
              <a:pathLst>
                <a:path w="185" h="92" extrusionOk="0">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4"/>
            <p:cNvSpPr/>
            <p:nvPr/>
          </p:nvSpPr>
          <p:spPr>
            <a:xfrm>
              <a:off x="5735959" y="4583069"/>
              <a:ext cx="187460" cy="24679"/>
            </a:xfrm>
            <a:custGeom>
              <a:avLst/>
              <a:gdLst/>
              <a:ahLst/>
              <a:cxnLst/>
              <a:rect l="l" t="t" r="r" b="b"/>
              <a:pathLst>
                <a:path w="5849" h="770" extrusionOk="0">
                  <a:moveTo>
                    <a:pt x="5832" y="0"/>
                  </a:moveTo>
                  <a:lnTo>
                    <a:pt x="1" y="401"/>
                  </a:lnTo>
                  <a:lnTo>
                    <a:pt x="51" y="769"/>
                  </a:lnTo>
                  <a:lnTo>
                    <a:pt x="5849" y="702"/>
                  </a:lnTo>
                  <a:lnTo>
                    <a:pt x="5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4"/>
            <p:cNvSpPr/>
            <p:nvPr/>
          </p:nvSpPr>
          <p:spPr>
            <a:xfrm>
              <a:off x="5512666" y="2842145"/>
              <a:ext cx="625488" cy="377004"/>
            </a:xfrm>
            <a:custGeom>
              <a:avLst/>
              <a:gdLst/>
              <a:ahLst/>
              <a:cxnLst/>
              <a:rect l="l" t="t" r="r" b="b"/>
              <a:pathLst>
                <a:path w="19516" h="11763" extrusionOk="0">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4"/>
            <p:cNvSpPr/>
            <p:nvPr/>
          </p:nvSpPr>
          <p:spPr>
            <a:xfrm>
              <a:off x="6138122" y="3025728"/>
              <a:ext cx="256560" cy="193422"/>
            </a:xfrm>
            <a:custGeom>
              <a:avLst/>
              <a:gdLst/>
              <a:ahLst/>
              <a:cxnLst/>
              <a:rect l="l" t="t" r="r" b="b"/>
              <a:pathLst>
                <a:path w="8005" h="6035" extrusionOk="0">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4"/>
            <p:cNvSpPr/>
            <p:nvPr/>
          </p:nvSpPr>
          <p:spPr>
            <a:xfrm>
              <a:off x="6261835" y="3148896"/>
              <a:ext cx="87304" cy="32819"/>
            </a:xfrm>
            <a:custGeom>
              <a:avLst/>
              <a:gdLst/>
              <a:ahLst/>
              <a:cxnLst/>
              <a:rect l="l" t="t" r="r" b="b"/>
              <a:pathLst>
                <a:path w="2724" h="1024" extrusionOk="0">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4"/>
            <p:cNvSpPr/>
            <p:nvPr/>
          </p:nvSpPr>
          <p:spPr>
            <a:xfrm>
              <a:off x="6270392" y="3175786"/>
              <a:ext cx="54132" cy="12307"/>
            </a:xfrm>
            <a:custGeom>
              <a:avLst/>
              <a:gdLst/>
              <a:ahLst/>
              <a:cxnLst/>
              <a:rect l="l" t="t" r="r" b="b"/>
              <a:pathLst>
                <a:path w="1689" h="384" extrusionOk="0">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4"/>
            <p:cNvSpPr/>
            <p:nvPr/>
          </p:nvSpPr>
          <p:spPr>
            <a:xfrm>
              <a:off x="5141015" y="1960162"/>
              <a:ext cx="320276" cy="516261"/>
            </a:xfrm>
            <a:custGeom>
              <a:avLst/>
              <a:gdLst/>
              <a:ahLst/>
              <a:cxnLst/>
              <a:rect l="l" t="t" r="r" b="b"/>
              <a:pathLst>
                <a:path w="9993" h="16108" extrusionOk="0">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4"/>
            <p:cNvSpPr/>
            <p:nvPr/>
          </p:nvSpPr>
          <p:spPr>
            <a:xfrm>
              <a:off x="5081562" y="1900613"/>
              <a:ext cx="402195" cy="458700"/>
            </a:xfrm>
            <a:custGeom>
              <a:avLst/>
              <a:gdLst/>
              <a:ahLst/>
              <a:cxnLst/>
              <a:rect l="l" t="t" r="r" b="b"/>
              <a:pathLst>
                <a:path w="12549" h="14312" extrusionOk="0">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4"/>
            <p:cNvSpPr/>
            <p:nvPr/>
          </p:nvSpPr>
          <p:spPr>
            <a:xfrm>
              <a:off x="5338090" y="1906606"/>
              <a:ext cx="184768" cy="148904"/>
            </a:xfrm>
            <a:custGeom>
              <a:avLst/>
              <a:gdLst/>
              <a:ahLst/>
              <a:cxnLst/>
              <a:rect l="l" t="t" r="r" b="b"/>
              <a:pathLst>
                <a:path w="5765" h="4646" extrusionOk="0">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4"/>
            <p:cNvSpPr/>
            <p:nvPr/>
          </p:nvSpPr>
          <p:spPr>
            <a:xfrm>
              <a:off x="5154924" y="1939682"/>
              <a:ext cx="71247" cy="176852"/>
            </a:xfrm>
            <a:custGeom>
              <a:avLst/>
              <a:gdLst/>
              <a:ahLst/>
              <a:cxnLst/>
              <a:rect l="l" t="t" r="r" b="b"/>
              <a:pathLst>
                <a:path w="2223" h="5518" extrusionOk="0">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4"/>
            <p:cNvSpPr/>
            <p:nvPr/>
          </p:nvSpPr>
          <p:spPr>
            <a:xfrm>
              <a:off x="5193480" y="1938207"/>
              <a:ext cx="31633" cy="162269"/>
            </a:xfrm>
            <a:custGeom>
              <a:avLst/>
              <a:gdLst/>
              <a:ahLst/>
              <a:cxnLst/>
              <a:rect l="l" t="t" r="r" b="b"/>
              <a:pathLst>
                <a:path w="987" h="5063" extrusionOk="0">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4"/>
            <p:cNvSpPr/>
            <p:nvPr/>
          </p:nvSpPr>
          <p:spPr>
            <a:xfrm>
              <a:off x="5300592" y="1918368"/>
              <a:ext cx="158007" cy="111438"/>
            </a:xfrm>
            <a:custGeom>
              <a:avLst/>
              <a:gdLst/>
              <a:ahLst/>
              <a:cxnLst/>
              <a:rect l="l" t="t" r="r" b="b"/>
              <a:pathLst>
                <a:path w="4930" h="3477" extrusionOk="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4"/>
            <p:cNvSpPr/>
            <p:nvPr/>
          </p:nvSpPr>
          <p:spPr>
            <a:xfrm>
              <a:off x="5176366" y="1869877"/>
              <a:ext cx="46601" cy="44806"/>
            </a:xfrm>
            <a:custGeom>
              <a:avLst/>
              <a:gdLst/>
              <a:ahLst/>
              <a:cxnLst/>
              <a:rect l="l" t="t" r="r" b="b"/>
              <a:pathLst>
                <a:path w="1454" h="1398" extrusionOk="0">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4"/>
            <p:cNvSpPr/>
            <p:nvPr/>
          </p:nvSpPr>
          <p:spPr>
            <a:xfrm>
              <a:off x="5215980" y="1870165"/>
              <a:ext cx="9679" cy="46665"/>
            </a:xfrm>
            <a:custGeom>
              <a:avLst/>
              <a:gdLst/>
              <a:ahLst/>
              <a:cxnLst/>
              <a:rect l="l" t="t" r="r" b="b"/>
              <a:pathLst>
                <a:path w="302" h="1456" extrusionOk="0">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4"/>
            <p:cNvSpPr/>
            <p:nvPr/>
          </p:nvSpPr>
          <p:spPr>
            <a:xfrm>
              <a:off x="4884486" y="2421137"/>
              <a:ext cx="827403" cy="966692"/>
            </a:xfrm>
            <a:custGeom>
              <a:avLst/>
              <a:gdLst/>
              <a:ahLst/>
              <a:cxnLst/>
              <a:rect l="l" t="t" r="r" b="b"/>
              <a:pathLst>
                <a:path w="25816" h="30162" extrusionOk="0">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4"/>
            <p:cNvSpPr/>
            <p:nvPr/>
          </p:nvSpPr>
          <p:spPr>
            <a:xfrm>
              <a:off x="4901633" y="2933680"/>
              <a:ext cx="430592" cy="480397"/>
            </a:xfrm>
            <a:custGeom>
              <a:avLst/>
              <a:gdLst/>
              <a:ahLst/>
              <a:cxnLst/>
              <a:rect l="l" t="t" r="r" b="b"/>
              <a:pathLst>
                <a:path w="13435" h="14989" extrusionOk="0">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4"/>
            <p:cNvSpPr/>
            <p:nvPr/>
          </p:nvSpPr>
          <p:spPr>
            <a:xfrm>
              <a:off x="4909133" y="2573310"/>
              <a:ext cx="680678" cy="4840"/>
            </a:xfrm>
            <a:custGeom>
              <a:avLst/>
              <a:gdLst/>
              <a:ahLst/>
              <a:cxnLst/>
              <a:rect l="l" t="t" r="r" b="b"/>
              <a:pathLst>
                <a:path w="21238" h="151" extrusionOk="0">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4"/>
            <p:cNvSpPr/>
            <p:nvPr/>
          </p:nvSpPr>
          <p:spPr>
            <a:xfrm>
              <a:off x="4891986" y="2670774"/>
              <a:ext cx="740643" cy="4840"/>
            </a:xfrm>
            <a:custGeom>
              <a:avLst/>
              <a:gdLst/>
              <a:ahLst/>
              <a:cxnLst/>
              <a:rect l="l" t="t" r="r" b="b"/>
              <a:pathLst>
                <a:path w="23109" h="151" extrusionOk="0">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4"/>
            <p:cNvSpPr/>
            <p:nvPr/>
          </p:nvSpPr>
          <p:spPr>
            <a:xfrm>
              <a:off x="4895736" y="2792853"/>
              <a:ext cx="789904" cy="5384"/>
            </a:xfrm>
            <a:custGeom>
              <a:avLst/>
              <a:gdLst/>
              <a:ahLst/>
              <a:cxnLst/>
              <a:rect l="l" t="t" r="r" b="b"/>
              <a:pathLst>
                <a:path w="24646" h="168" extrusionOk="0">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4"/>
            <p:cNvSpPr/>
            <p:nvPr/>
          </p:nvSpPr>
          <p:spPr>
            <a:xfrm>
              <a:off x="5226684" y="2925123"/>
              <a:ext cx="246913" cy="4872"/>
            </a:xfrm>
            <a:custGeom>
              <a:avLst/>
              <a:gdLst/>
              <a:ahLst/>
              <a:cxnLst/>
              <a:rect l="l" t="t" r="r" b="b"/>
              <a:pathLst>
                <a:path w="7704" h="152" extrusionOk="0">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4"/>
            <p:cNvSpPr/>
            <p:nvPr/>
          </p:nvSpPr>
          <p:spPr>
            <a:xfrm>
              <a:off x="5226684" y="3066848"/>
              <a:ext cx="258163" cy="5256"/>
            </a:xfrm>
            <a:custGeom>
              <a:avLst/>
              <a:gdLst/>
              <a:ahLst/>
              <a:cxnLst/>
              <a:rect l="l" t="t" r="r" b="b"/>
              <a:pathLst>
                <a:path w="8055" h="164" extrusionOk="0">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4"/>
            <p:cNvSpPr/>
            <p:nvPr/>
          </p:nvSpPr>
          <p:spPr>
            <a:xfrm>
              <a:off x="5232037" y="3181106"/>
              <a:ext cx="258676" cy="6666"/>
            </a:xfrm>
            <a:custGeom>
              <a:avLst/>
              <a:gdLst/>
              <a:ahLst/>
              <a:cxnLst/>
              <a:rect l="l" t="t" r="r" b="b"/>
              <a:pathLst>
                <a:path w="8071" h="208" extrusionOk="0">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4"/>
            <p:cNvSpPr/>
            <p:nvPr/>
          </p:nvSpPr>
          <p:spPr>
            <a:xfrm>
              <a:off x="5234184" y="3279115"/>
              <a:ext cx="254413" cy="4840"/>
            </a:xfrm>
            <a:custGeom>
              <a:avLst/>
              <a:gdLst/>
              <a:ahLst/>
              <a:cxnLst/>
              <a:rect l="l" t="t" r="r" b="b"/>
              <a:pathLst>
                <a:path w="7938" h="151" extrusionOk="0">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4"/>
            <p:cNvSpPr/>
            <p:nvPr/>
          </p:nvSpPr>
          <p:spPr>
            <a:xfrm>
              <a:off x="5006597" y="2477449"/>
              <a:ext cx="499115" cy="4840"/>
            </a:xfrm>
            <a:custGeom>
              <a:avLst/>
              <a:gdLst/>
              <a:ahLst/>
              <a:cxnLst/>
              <a:rect l="l" t="t" r="r" b="b"/>
              <a:pathLst>
                <a:path w="15573" h="151" extrusionOk="0">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4"/>
            <p:cNvSpPr/>
            <p:nvPr/>
          </p:nvSpPr>
          <p:spPr>
            <a:xfrm>
              <a:off x="5417862" y="2497800"/>
              <a:ext cx="74997" cy="373286"/>
            </a:xfrm>
            <a:custGeom>
              <a:avLst/>
              <a:gdLst/>
              <a:ahLst/>
              <a:cxnLst/>
              <a:rect l="l" t="t" r="r" b="b"/>
              <a:pathLst>
                <a:path w="2340" h="11647" extrusionOk="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4"/>
            <p:cNvSpPr/>
            <p:nvPr/>
          </p:nvSpPr>
          <p:spPr>
            <a:xfrm>
              <a:off x="5501417" y="2864100"/>
              <a:ext cx="204062" cy="92112"/>
            </a:xfrm>
            <a:custGeom>
              <a:avLst/>
              <a:gdLst/>
              <a:ahLst/>
              <a:cxnLst/>
              <a:rect l="l" t="t" r="r" b="b"/>
              <a:pathLst>
                <a:path w="6367" h="2874" extrusionOk="0">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4"/>
            <p:cNvSpPr/>
            <p:nvPr/>
          </p:nvSpPr>
          <p:spPr>
            <a:xfrm>
              <a:off x="5094959" y="3373342"/>
              <a:ext cx="895413" cy="1225816"/>
            </a:xfrm>
            <a:custGeom>
              <a:avLst/>
              <a:gdLst/>
              <a:ahLst/>
              <a:cxnLst/>
              <a:rect l="l" t="t" r="r" b="b"/>
              <a:pathLst>
                <a:path w="27938" h="38247" extrusionOk="0">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4"/>
            <p:cNvSpPr/>
            <p:nvPr/>
          </p:nvSpPr>
          <p:spPr>
            <a:xfrm>
              <a:off x="4808464" y="3373342"/>
              <a:ext cx="895381" cy="1225816"/>
            </a:xfrm>
            <a:custGeom>
              <a:avLst/>
              <a:gdLst/>
              <a:ahLst/>
              <a:cxnLst/>
              <a:rect l="l" t="t" r="r" b="b"/>
              <a:pathLst>
                <a:path w="27937" h="38247" extrusionOk="0">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4"/>
            <p:cNvSpPr/>
            <p:nvPr/>
          </p:nvSpPr>
          <p:spPr>
            <a:xfrm>
              <a:off x="5259343" y="3733744"/>
              <a:ext cx="68587" cy="817211"/>
            </a:xfrm>
            <a:custGeom>
              <a:avLst/>
              <a:gdLst/>
              <a:ahLst/>
              <a:cxnLst/>
              <a:rect l="l" t="t" r="r" b="b"/>
              <a:pathLst>
                <a:path w="2140" h="25498" extrusionOk="0">
                  <a:moveTo>
                    <a:pt x="1" y="1"/>
                  </a:moveTo>
                  <a:lnTo>
                    <a:pt x="1" y="25498"/>
                  </a:lnTo>
                  <a:lnTo>
                    <a:pt x="2140" y="25498"/>
                  </a:lnTo>
                  <a:lnTo>
                    <a:pt x="214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4"/>
            <p:cNvSpPr/>
            <p:nvPr/>
          </p:nvSpPr>
          <p:spPr>
            <a:xfrm>
              <a:off x="4686898" y="2876407"/>
              <a:ext cx="544113" cy="808109"/>
            </a:xfrm>
            <a:custGeom>
              <a:avLst/>
              <a:gdLst/>
              <a:ahLst/>
              <a:cxnLst/>
              <a:rect l="l" t="t" r="r" b="b"/>
              <a:pathLst>
                <a:path w="16977" h="25214" extrusionOk="0">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4"/>
            <p:cNvSpPr/>
            <p:nvPr/>
          </p:nvSpPr>
          <p:spPr>
            <a:xfrm>
              <a:off x="4794009" y="3627723"/>
              <a:ext cx="976243" cy="106053"/>
            </a:xfrm>
            <a:custGeom>
              <a:avLst/>
              <a:gdLst/>
              <a:ahLst/>
              <a:cxnLst/>
              <a:rect l="l" t="t" r="r" b="b"/>
              <a:pathLst>
                <a:path w="30460" h="3309" extrusionOk="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4"/>
            <p:cNvSpPr/>
            <p:nvPr/>
          </p:nvSpPr>
          <p:spPr>
            <a:xfrm>
              <a:off x="4820771" y="3613268"/>
              <a:ext cx="410240" cy="74132"/>
            </a:xfrm>
            <a:custGeom>
              <a:avLst/>
              <a:gdLst/>
              <a:ahLst/>
              <a:cxnLst/>
              <a:rect l="l" t="t" r="r" b="b"/>
              <a:pathLst>
                <a:path w="12800" h="2313" extrusionOk="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4"/>
            <p:cNvSpPr/>
            <p:nvPr/>
          </p:nvSpPr>
          <p:spPr>
            <a:xfrm>
              <a:off x="5233639" y="3733232"/>
              <a:ext cx="119995" cy="4840"/>
            </a:xfrm>
            <a:custGeom>
              <a:avLst/>
              <a:gdLst/>
              <a:ahLst/>
              <a:cxnLst/>
              <a:rect l="l" t="t" r="r" b="b"/>
              <a:pathLst>
                <a:path w="3744" h="151" extrusionOk="0">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4"/>
            <p:cNvSpPr/>
            <p:nvPr/>
          </p:nvSpPr>
          <p:spPr>
            <a:xfrm>
              <a:off x="5153867" y="3309467"/>
              <a:ext cx="496967" cy="380401"/>
            </a:xfrm>
            <a:custGeom>
              <a:avLst/>
              <a:gdLst/>
              <a:ahLst/>
              <a:cxnLst/>
              <a:rect l="l" t="t" r="r" b="b"/>
              <a:pathLst>
                <a:path w="15506" h="11869" extrusionOk="0">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4"/>
            <p:cNvSpPr/>
            <p:nvPr/>
          </p:nvSpPr>
          <p:spPr>
            <a:xfrm>
              <a:off x="4991597" y="4323881"/>
              <a:ext cx="601418" cy="301526"/>
            </a:xfrm>
            <a:custGeom>
              <a:avLst/>
              <a:gdLst/>
              <a:ahLst/>
              <a:cxnLst/>
              <a:rect l="l" t="t" r="r" b="b"/>
              <a:pathLst>
                <a:path w="18765" h="9408" extrusionOk="0">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4"/>
            <p:cNvSpPr/>
            <p:nvPr/>
          </p:nvSpPr>
          <p:spPr>
            <a:xfrm>
              <a:off x="4936984" y="4595377"/>
              <a:ext cx="104996" cy="89868"/>
            </a:xfrm>
            <a:custGeom>
              <a:avLst/>
              <a:gdLst/>
              <a:ahLst/>
              <a:cxnLst/>
              <a:rect l="l" t="t" r="r" b="b"/>
              <a:pathLst>
                <a:path w="3276" h="2804" extrusionOk="0">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4"/>
            <p:cNvSpPr/>
            <p:nvPr/>
          </p:nvSpPr>
          <p:spPr>
            <a:xfrm>
              <a:off x="5529781" y="4588967"/>
              <a:ext cx="104996" cy="89964"/>
            </a:xfrm>
            <a:custGeom>
              <a:avLst/>
              <a:gdLst/>
              <a:ahLst/>
              <a:cxnLst/>
              <a:rect l="l" t="t" r="r" b="b"/>
              <a:pathLst>
                <a:path w="3276" h="2807" extrusionOk="0">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4"/>
            <p:cNvSpPr/>
            <p:nvPr/>
          </p:nvSpPr>
          <p:spPr>
            <a:xfrm>
              <a:off x="5006052" y="4548808"/>
              <a:ext cx="583214" cy="4840"/>
            </a:xfrm>
            <a:custGeom>
              <a:avLst/>
              <a:gdLst/>
              <a:ahLst/>
              <a:cxnLst/>
              <a:rect l="l" t="t" r="r" b="b"/>
              <a:pathLst>
                <a:path w="18197" h="151" extrusionOk="0">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4"/>
            <p:cNvSpPr/>
            <p:nvPr/>
          </p:nvSpPr>
          <p:spPr>
            <a:xfrm>
              <a:off x="4541776" y="2672184"/>
              <a:ext cx="83042" cy="176403"/>
            </a:xfrm>
            <a:custGeom>
              <a:avLst/>
              <a:gdLst/>
              <a:ahLst/>
              <a:cxnLst/>
              <a:rect l="l" t="t" r="r" b="b"/>
              <a:pathLst>
                <a:path w="2591" h="5504" extrusionOk="0">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4"/>
            <p:cNvSpPr/>
            <p:nvPr/>
          </p:nvSpPr>
          <p:spPr>
            <a:xfrm>
              <a:off x="4591037" y="2844998"/>
              <a:ext cx="103938" cy="66023"/>
            </a:xfrm>
            <a:custGeom>
              <a:avLst/>
              <a:gdLst/>
              <a:ahLst/>
              <a:cxnLst/>
              <a:rect l="l" t="t" r="r" b="b"/>
              <a:pathLst>
                <a:path w="3243" h="2060" extrusionOk="0">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4"/>
            <p:cNvSpPr/>
            <p:nvPr/>
          </p:nvSpPr>
          <p:spPr>
            <a:xfrm>
              <a:off x="4551936" y="2875990"/>
              <a:ext cx="97496" cy="100060"/>
            </a:xfrm>
            <a:custGeom>
              <a:avLst/>
              <a:gdLst/>
              <a:ahLst/>
              <a:cxnLst/>
              <a:rect l="l" t="t" r="r" b="b"/>
              <a:pathLst>
                <a:path w="3042" h="3122" extrusionOk="0">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4"/>
            <p:cNvSpPr/>
            <p:nvPr/>
          </p:nvSpPr>
          <p:spPr>
            <a:xfrm>
              <a:off x="4549275" y="2720035"/>
              <a:ext cx="31633" cy="275277"/>
            </a:xfrm>
            <a:custGeom>
              <a:avLst/>
              <a:gdLst/>
              <a:ahLst/>
              <a:cxnLst/>
              <a:rect l="l" t="t" r="r" b="b"/>
              <a:pathLst>
                <a:path w="987" h="8589" extrusionOk="0">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4"/>
            <p:cNvSpPr/>
            <p:nvPr/>
          </p:nvSpPr>
          <p:spPr>
            <a:xfrm>
              <a:off x="4444312" y="2818589"/>
              <a:ext cx="106598" cy="96951"/>
            </a:xfrm>
            <a:custGeom>
              <a:avLst/>
              <a:gdLst/>
              <a:ahLst/>
              <a:cxnLst/>
              <a:rect l="l" t="t" r="r" b="b"/>
              <a:pathLst>
                <a:path w="3326" h="3025" extrusionOk="0">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4"/>
            <p:cNvSpPr/>
            <p:nvPr/>
          </p:nvSpPr>
          <p:spPr>
            <a:xfrm>
              <a:off x="4487163" y="2851248"/>
              <a:ext cx="70157" cy="117303"/>
            </a:xfrm>
            <a:custGeom>
              <a:avLst/>
              <a:gdLst/>
              <a:ahLst/>
              <a:cxnLst/>
              <a:rect l="l" t="t" r="r" b="b"/>
              <a:pathLst>
                <a:path w="2189" h="3660" extrusionOk="0">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4"/>
            <p:cNvSpPr/>
            <p:nvPr/>
          </p:nvSpPr>
          <p:spPr>
            <a:xfrm>
              <a:off x="4426652" y="2977621"/>
              <a:ext cx="241529" cy="241529"/>
            </a:xfrm>
            <a:custGeom>
              <a:avLst/>
              <a:gdLst/>
              <a:ahLst/>
              <a:cxnLst/>
              <a:rect l="l" t="t" r="r" b="b"/>
              <a:pathLst>
                <a:path w="7536" h="7536" extrusionOk="0">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4"/>
            <p:cNvSpPr/>
            <p:nvPr/>
          </p:nvSpPr>
          <p:spPr>
            <a:xfrm>
              <a:off x="4426652" y="3034926"/>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4"/>
            <p:cNvSpPr/>
            <p:nvPr/>
          </p:nvSpPr>
          <p:spPr>
            <a:xfrm>
              <a:off x="4426652" y="3010825"/>
              <a:ext cx="241529" cy="46601"/>
            </a:xfrm>
            <a:custGeom>
              <a:avLst/>
              <a:gdLst/>
              <a:ahLst/>
              <a:cxnLst/>
              <a:rect l="l" t="t" r="r" b="b"/>
              <a:pathLst>
                <a:path w="7536" h="1454" extrusionOk="0">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4"/>
            <p:cNvSpPr/>
            <p:nvPr/>
          </p:nvSpPr>
          <p:spPr>
            <a:xfrm>
              <a:off x="4426652" y="3059541"/>
              <a:ext cx="241529" cy="46633"/>
            </a:xfrm>
            <a:custGeom>
              <a:avLst/>
              <a:gdLst/>
              <a:ahLst/>
              <a:cxnLst/>
              <a:rect l="l" t="t" r="r" b="b"/>
              <a:pathLst>
                <a:path w="7536" h="1455" extrusionOk="0">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4"/>
            <p:cNvSpPr/>
            <p:nvPr/>
          </p:nvSpPr>
          <p:spPr>
            <a:xfrm>
              <a:off x="7679310" y="3501895"/>
              <a:ext cx="352935" cy="864805"/>
            </a:xfrm>
            <a:custGeom>
              <a:avLst/>
              <a:gdLst/>
              <a:ahLst/>
              <a:cxnLst/>
              <a:rect l="l" t="t" r="r" b="b"/>
              <a:pathLst>
                <a:path w="11012" h="26983" extrusionOk="0">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4"/>
            <p:cNvSpPr/>
            <p:nvPr/>
          </p:nvSpPr>
          <p:spPr>
            <a:xfrm>
              <a:off x="7531528" y="3943127"/>
              <a:ext cx="304731" cy="424727"/>
            </a:xfrm>
            <a:custGeom>
              <a:avLst/>
              <a:gdLst/>
              <a:ahLst/>
              <a:cxnLst/>
              <a:rect l="l" t="t" r="r" b="b"/>
              <a:pathLst>
                <a:path w="9508" h="13252" extrusionOk="0">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4"/>
            <p:cNvSpPr/>
            <p:nvPr/>
          </p:nvSpPr>
          <p:spPr>
            <a:xfrm>
              <a:off x="7647741" y="4095204"/>
              <a:ext cx="259733" cy="445046"/>
            </a:xfrm>
            <a:custGeom>
              <a:avLst/>
              <a:gdLst/>
              <a:ahLst/>
              <a:cxnLst/>
              <a:rect l="l" t="t" r="r" b="b"/>
              <a:pathLst>
                <a:path w="8104" h="13886" extrusionOk="0">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4"/>
            <p:cNvSpPr/>
            <p:nvPr/>
          </p:nvSpPr>
          <p:spPr>
            <a:xfrm>
              <a:off x="7852829" y="3735892"/>
              <a:ext cx="56793" cy="797404"/>
            </a:xfrm>
            <a:custGeom>
              <a:avLst/>
              <a:gdLst/>
              <a:ahLst/>
              <a:cxnLst/>
              <a:rect l="l" t="t" r="r" b="b"/>
              <a:pathLst>
                <a:path w="1772" h="24880" extrusionOk="0">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4"/>
            <p:cNvSpPr/>
            <p:nvPr/>
          </p:nvSpPr>
          <p:spPr>
            <a:xfrm>
              <a:off x="7775717" y="4419743"/>
              <a:ext cx="211017" cy="256560"/>
            </a:xfrm>
            <a:custGeom>
              <a:avLst/>
              <a:gdLst/>
              <a:ahLst/>
              <a:cxnLst/>
              <a:rect l="l" t="t" r="r" b="b"/>
              <a:pathLst>
                <a:path w="6584" h="8005" extrusionOk="0">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4"/>
            <p:cNvSpPr/>
            <p:nvPr/>
          </p:nvSpPr>
          <p:spPr>
            <a:xfrm>
              <a:off x="6691305" y="2375177"/>
              <a:ext cx="517864" cy="314378"/>
            </a:xfrm>
            <a:custGeom>
              <a:avLst/>
              <a:gdLst/>
              <a:ahLst/>
              <a:cxnLst/>
              <a:rect l="l" t="t" r="r" b="b"/>
              <a:pathLst>
                <a:path w="16158" h="9809" extrusionOk="0">
                  <a:moveTo>
                    <a:pt x="435" y="0"/>
                  </a:moveTo>
                  <a:lnTo>
                    <a:pt x="1" y="936"/>
                  </a:lnTo>
                  <a:lnTo>
                    <a:pt x="15573" y="9808"/>
                  </a:lnTo>
                  <a:lnTo>
                    <a:pt x="16158" y="8689"/>
                  </a:lnTo>
                  <a:lnTo>
                    <a:pt x="43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4"/>
            <p:cNvSpPr/>
            <p:nvPr/>
          </p:nvSpPr>
          <p:spPr>
            <a:xfrm>
              <a:off x="6680600" y="2313064"/>
              <a:ext cx="36986" cy="43941"/>
            </a:xfrm>
            <a:custGeom>
              <a:avLst/>
              <a:gdLst/>
              <a:ahLst/>
              <a:cxnLst/>
              <a:rect l="l" t="t" r="r" b="b"/>
              <a:pathLst>
                <a:path w="1154" h="1371" extrusionOk="0">
                  <a:moveTo>
                    <a:pt x="719" y="0"/>
                  </a:moveTo>
                  <a:lnTo>
                    <a:pt x="0" y="1103"/>
                  </a:lnTo>
                  <a:lnTo>
                    <a:pt x="502" y="1370"/>
                  </a:lnTo>
                  <a:lnTo>
                    <a:pt x="1153" y="267"/>
                  </a:lnTo>
                  <a:lnTo>
                    <a:pt x="71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4"/>
            <p:cNvSpPr/>
            <p:nvPr/>
          </p:nvSpPr>
          <p:spPr>
            <a:xfrm>
              <a:off x="7053855" y="2609719"/>
              <a:ext cx="124258" cy="553760"/>
            </a:xfrm>
            <a:custGeom>
              <a:avLst/>
              <a:gdLst/>
              <a:ahLst/>
              <a:cxnLst/>
              <a:rect l="l" t="t" r="r" b="b"/>
              <a:pathLst>
                <a:path w="3877" h="17278" extrusionOk="0">
                  <a:moveTo>
                    <a:pt x="3058" y="1"/>
                  </a:moveTo>
                  <a:lnTo>
                    <a:pt x="0" y="17277"/>
                  </a:lnTo>
                  <a:lnTo>
                    <a:pt x="0" y="17277"/>
                  </a:lnTo>
                  <a:lnTo>
                    <a:pt x="1237" y="17260"/>
                  </a:lnTo>
                  <a:lnTo>
                    <a:pt x="3877" y="468"/>
                  </a:lnTo>
                  <a:lnTo>
                    <a:pt x="3058"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4"/>
            <p:cNvSpPr/>
            <p:nvPr/>
          </p:nvSpPr>
          <p:spPr>
            <a:xfrm>
              <a:off x="6937641" y="3161075"/>
              <a:ext cx="268323" cy="58075"/>
            </a:xfrm>
            <a:custGeom>
              <a:avLst/>
              <a:gdLst/>
              <a:ahLst/>
              <a:cxnLst/>
              <a:rect l="l" t="t" r="r" b="b"/>
              <a:pathLst>
                <a:path w="8372" h="1812" extrusionOk="0">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4"/>
            <p:cNvSpPr/>
            <p:nvPr/>
          </p:nvSpPr>
          <p:spPr>
            <a:xfrm>
              <a:off x="6481922" y="2321109"/>
              <a:ext cx="288130" cy="271496"/>
            </a:xfrm>
            <a:custGeom>
              <a:avLst/>
              <a:gdLst/>
              <a:ahLst/>
              <a:cxnLst/>
              <a:rect l="l" t="t" r="r" b="b"/>
              <a:pathLst>
                <a:path w="8990" h="8471" extrusionOk="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40"/>
          <p:cNvSpPr txBox="1">
            <a:spLocks noGrp="1"/>
          </p:cNvSpPr>
          <p:nvPr>
            <p:ph type="title"/>
          </p:nvPr>
        </p:nvSpPr>
        <p:spPr>
          <a:xfrm>
            <a:off x="720000" y="440444"/>
            <a:ext cx="7704000" cy="320400"/>
          </a:xfrm>
          <a:prstGeom prst="rect">
            <a:avLst/>
          </a:prstGeom>
        </p:spPr>
        <p:txBody>
          <a:bodyPr spcFirstLastPara="1" wrap="square" lIns="91425" tIns="91425" rIns="91425" bIns="91425" anchor="ctr" anchorCtr="0">
            <a:noAutofit/>
          </a:bodyPr>
          <a:lstStyle/>
          <a:p>
            <a:pPr lvl="0"/>
            <a:r>
              <a:rPr lang="en-US" dirty="0"/>
              <a:t>Data Preprocessing</a:t>
            </a:r>
            <a:endParaRPr dirty="0"/>
          </a:p>
        </p:txBody>
      </p:sp>
      <p:grpSp>
        <p:nvGrpSpPr>
          <p:cNvPr id="1658" name="Google Shape;1658;p40"/>
          <p:cNvGrpSpPr/>
          <p:nvPr/>
        </p:nvGrpSpPr>
        <p:grpSpPr>
          <a:xfrm>
            <a:off x="7166359" y="1663770"/>
            <a:ext cx="1404877" cy="3025504"/>
            <a:chOff x="7068759" y="1663770"/>
            <a:chExt cx="1404877" cy="3025504"/>
          </a:xfrm>
        </p:grpSpPr>
        <p:sp>
          <p:nvSpPr>
            <p:cNvPr id="1659" name="Google Shape;1659;p40"/>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0"/>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0"/>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0"/>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0"/>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0"/>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0"/>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0"/>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0"/>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0"/>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0"/>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0"/>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0"/>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0"/>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0"/>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0"/>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0"/>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0"/>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0"/>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0"/>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0"/>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0"/>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0"/>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0"/>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0"/>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0"/>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0"/>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0"/>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0"/>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0"/>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0"/>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0"/>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0"/>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0"/>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0"/>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0"/>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0"/>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0"/>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0"/>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0"/>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0"/>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0"/>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0"/>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0"/>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0"/>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0"/>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0"/>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0"/>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0"/>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0"/>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0"/>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0"/>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0"/>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0"/>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0"/>
            <p:cNvSpPr/>
            <p:nvPr/>
          </p:nvSpPr>
          <p:spPr>
            <a:xfrm>
              <a:off x="7300222" y="2403118"/>
              <a:ext cx="704587" cy="427620"/>
            </a:xfrm>
            <a:custGeom>
              <a:avLst/>
              <a:gdLst/>
              <a:ahLst/>
              <a:cxnLst/>
              <a:rect l="l" t="t" r="r" b="b"/>
              <a:pathLst>
                <a:path w="21972" h="13335" extrusionOk="0">
                  <a:moveTo>
                    <a:pt x="15706" y="1"/>
                  </a:moveTo>
                  <a:cubicBezTo>
                    <a:pt x="14854" y="1"/>
                    <a:pt x="14035" y="335"/>
                    <a:pt x="13400" y="903"/>
                  </a:cubicBezTo>
                  <a:lnTo>
                    <a:pt x="5999" y="903"/>
                  </a:lnTo>
                  <a:lnTo>
                    <a:pt x="0" y="13334"/>
                  </a:lnTo>
                  <a:lnTo>
                    <a:pt x="15923" y="13334"/>
                  </a:lnTo>
                  <a:lnTo>
                    <a:pt x="21788" y="920"/>
                  </a:lnTo>
                  <a:cubicBezTo>
                    <a:pt x="21972" y="485"/>
                    <a:pt x="21671" y="1"/>
                    <a:pt x="21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0"/>
            <p:cNvSpPr/>
            <p:nvPr/>
          </p:nvSpPr>
          <p:spPr>
            <a:xfrm>
              <a:off x="7316288" y="2424539"/>
              <a:ext cx="560476" cy="367622"/>
            </a:xfrm>
            <a:custGeom>
              <a:avLst/>
              <a:gdLst/>
              <a:ahLst/>
              <a:cxnLst/>
              <a:rect l="l" t="t" r="r" b="b"/>
              <a:pathLst>
                <a:path w="17478" h="11464" extrusionOk="0">
                  <a:moveTo>
                    <a:pt x="1872" y="1"/>
                  </a:moveTo>
                  <a:lnTo>
                    <a:pt x="0" y="11379"/>
                  </a:lnTo>
                  <a:lnTo>
                    <a:pt x="15606" y="11463"/>
                  </a:lnTo>
                  <a:lnTo>
                    <a:pt x="17478" y="51"/>
                  </a:lnTo>
                  <a:lnTo>
                    <a:pt x="187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0"/>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0"/>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0"/>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0"/>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0"/>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0"/>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0"/>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0"/>
            <p:cNvSpPr/>
            <p:nvPr/>
          </p:nvSpPr>
          <p:spPr>
            <a:xfrm>
              <a:off x="7091783" y="2472768"/>
              <a:ext cx="719082" cy="357970"/>
            </a:xfrm>
            <a:custGeom>
              <a:avLst/>
              <a:gdLst/>
              <a:ahLst/>
              <a:cxnLst/>
              <a:rect l="l" t="t" r="r" b="b"/>
              <a:pathLst>
                <a:path w="22424" h="11163" extrusionOk="0">
                  <a:moveTo>
                    <a:pt x="468" y="1"/>
                  </a:moveTo>
                  <a:cubicBezTo>
                    <a:pt x="184" y="1"/>
                    <a:pt x="1" y="268"/>
                    <a:pt x="134" y="485"/>
                  </a:cubicBezTo>
                  <a:lnTo>
                    <a:pt x="6500" y="11162"/>
                  </a:lnTo>
                  <a:lnTo>
                    <a:pt x="22423" y="11162"/>
                  </a:lnTo>
                  <a:lnTo>
                    <a:pt x="15991" y="185"/>
                  </a:lnTo>
                  <a:cubicBezTo>
                    <a:pt x="15907" y="68"/>
                    <a:pt x="15790" y="1"/>
                    <a:pt x="1564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0"/>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0"/>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0"/>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40"/>
          <p:cNvGrpSpPr/>
          <p:nvPr/>
        </p:nvGrpSpPr>
        <p:grpSpPr>
          <a:xfrm>
            <a:off x="806191" y="1734895"/>
            <a:ext cx="1359886" cy="2949793"/>
            <a:chOff x="760216" y="1734895"/>
            <a:chExt cx="1359886" cy="2949793"/>
          </a:xfrm>
        </p:grpSpPr>
        <p:sp>
          <p:nvSpPr>
            <p:cNvPr id="1731" name="Google Shape;1731;p40"/>
            <p:cNvSpPr/>
            <p:nvPr/>
          </p:nvSpPr>
          <p:spPr>
            <a:xfrm>
              <a:off x="1079544" y="4617058"/>
              <a:ext cx="262569" cy="60415"/>
            </a:xfrm>
            <a:custGeom>
              <a:avLst/>
              <a:gdLst/>
              <a:ahLst/>
              <a:cxnLst/>
              <a:rect l="l" t="t" r="r" b="b"/>
              <a:pathLst>
                <a:path w="8188" h="1884" extrusionOk="0">
                  <a:moveTo>
                    <a:pt x="17" y="0"/>
                  </a:moveTo>
                  <a:lnTo>
                    <a:pt x="1" y="1688"/>
                  </a:lnTo>
                  <a:lnTo>
                    <a:pt x="268" y="1705"/>
                  </a:lnTo>
                  <a:cubicBezTo>
                    <a:pt x="1085" y="1760"/>
                    <a:pt x="3590" y="1884"/>
                    <a:pt x="5401" y="1884"/>
                  </a:cubicBezTo>
                  <a:cubicBezTo>
                    <a:pt x="6292" y="1884"/>
                    <a:pt x="7015" y="1854"/>
                    <a:pt x="7286" y="1771"/>
                  </a:cubicBezTo>
                  <a:cubicBezTo>
                    <a:pt x="8188" y="1504"/>
                    <a:pt x="4445" y="635"/>
                    <a:pt x="4445" y="635"/>
                  </a:cubicBezTo>
                  <a:lnTo>
                    <a:pt x="4462" y="217"/>
                  </a:lnTo>
                  <a:lnTo>
                    <a:pt x="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0"/>
            <p:cNvSpPr/>
            <p:nvPr/>
          </p:nvSpPr>
          <p:spPr>
            <a:xfrm>
              <a:off x="1079544" y="4629308"/>
              <a:ext cx="51468" cy="40822"/>
            </a:xfrm>
            <a:custGeom>
              <a:avLst/>
              <a:gdLst/>
              <a:ahLst/>
              <a:cxnLst/>
              <a:rect l="l" t="t" r="r" b="b"/>
              <a:pathLst>
                <a:path w="1605" h="1273" extrusionOk="0">
                  <a:moveTo>
                    <a:pt x="87" y="1"/>
                  </a:moveTo>
                  <a:cubicBezTo>
                    <a:pt x="63" y="1"/>
                    <a:pt x="40" y="1"/>
                    <a:pt x="17" y="3"/>
                  </a:cubicBezTo>
                  <a:lnTo>
                    <a:pt x="1" y="1239"/>
                  </a:lnTo>
                  <a:lnTo>
                    <a:pt x="1605" y="1272"/>
                  </a:lnTo>
                  <a:cubicBezTo>
                    <a:pt x="1538" y="905"/>
                    <a:pt x="1337" y="571"/>
                    <a:pt x="1053" y="337"/>
                  </a:cubicBezTo>
                  <a:cubicBezTo>
                    <a:pt x="771" y="117"/>
                    <a:pt x="431" y="1"/>
                    <a:pt x="87"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0"/>
            <p:cNvSpPr/>
            <p:nvPr/>
          </p:nvSpPr>
          <p:spPr>
            <a:xfrm>
              <a:off x="1079544" y="4652942"/>
              <a:ext cx="243296" cy="24147"/>
            </a:xfrm>
            <a:custGeom>
              <a:avLst/>
              <a:gdLst/>
              <a:ahLst/>
              <a:cxnLst/>
              <a:rect l="l" t="t" r="r" b="b"/>
              <a:pathLst>
                <a:path w="7587" h="753" extrusionOk="0">
                  <a:moveTo>
                    <a:pt x="6283" y="1"/>
                  </a:moveTo>
                  <a:cubicBezTo>
                    <a:pt x="6016" y="17"/>
                    <a:pt x="5882" y="569"/>
                    <a:pt x="5882" y="569"/>
                  </a:cubicBezTo>
                  <a:lnTo>
                    <a:pt x="1" y="469"/>
                  </a:lnTo>
                  <a:lnTo>
                    <a:pt x="1" y="569"/>
                  </a:lnTo>
                  <a:cubicBezTo>
                    <a:pt x="1222" y="688"/>
                    <a:pt x="3292" y="752"/>
                    <a:pt x="4936" y="752"/>
                  </a:cubicBezTo>
                  <a:cubicBezTo>
                    <a:pt x="6283" y="752"/>
                    <a:pt x="7344" y="709"/>
                    <a:pt x="7419" y="619"/>
                  </a:cubicBezTo>
                  <a:cubicBezTo>
                    <a:pt x="7586" y="402"/>
                    <a:pt x="6283" y="1"/>
                    <a:pt x="6283" y="1"/>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0"/>
            <p:cNvSpPr/>
            <p:nvPr/>
          </p:nvSpPr>
          <p:spPr>
            <a:xfrm>
              <a:off x="1077396" y="4667404"/>
              <a:ext cx="237941" cy="4874"/>
            </a:xfrm>
            <a:custGeom>
              <a:avLst/>
              <a:gdLst/>
              <a:ahLst/>
              <a:cxnLst/>
              <a:rect l="l" t="t" r="r" b="b"/>
              <a:pathLst>
                <a:path w="7420" h="152" extrusionOk="0">
                  <a:moveTo>
                    <a:pt x="84" y="1"/>
                  </a:moveTo>
                  <a:cubicBezTo>
                    <a:pt x="51" y="1"/>
                    <a:pt x="34" y="1"/>
                    <a:pt x="1" y="18"/>
                  </a:cubicBezTo>
                  <a:lnTo>
                    <a:pt x="84" y="18"/>
                  </a:lnTo>
                  <a:lnTo>
                    <a:pt x="302" y="34"/>
                  </a:lnTo>
                  <a:lnTo>
                    <a:pt x="1104" y="84"/>
                  </a:lnTo>
                  <a:cubicBezTo>
                    <a:pt x="1772" y="101"/>
                    <a:pt x="2708" y="135"/>
                    <a:pt x="3744" y="151"/>
                  </a:cubicBezTo>
                  <a:cubicBezTo>
                    <a:pt x="4779" y="151"/>
                    <a:pt x="5715" y="151"/>
                    <a:pt x="6400" y="135"/>
                  </a:cubicBezTo>
                  <a:lnTo>
                    <a:pt x="7202" y="101"/>
                  </a:lnTo>
                  <a:cubicBezTo>
                    <a:pt x="7286" y="101"/>
                    <a:pt x="7353" y="101"/>
                    <a:pt x="7419" y="84"/>
                  </a:cubicBezTo>
                  <a:lnTo>
                    <a:pt x="6400" y="84"/>
                  </a:lnTo>
                  <a:cubicBezTo>
                    <a:pt x="5715" y="101"/>
                    <a:pt x="4779" y="101"/>
                    <a:pt x="3744" y="101"/>
                  </a:cubicBezTo>
                  <a:cubicBezTo>
                    <a:pt x="2708" y="84"/>
                    <a:pt x="1772" y="68"/>
                    <a:pt x="1104" y="34"/>
                  </a:cubicBezTo>
                  <a:cubicBezTo>
                    <a:pt x="786" y="34"/>
                    <a:pt x="519" y="18"/>
                    <a:pt x="302" y="18"/>
                  </a:cubicBez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0"/>
            <p:cNvSpPr/>
            <p:nvPr/>
          </p:nvSpPr>
          <p:spPr>
            <a:xfrm>
              <a:off x="1267620" y="4651338"/>
              <a:ext cx="14495" cy="21998"/>
            </a:xfrm>
            <a:custGeom>
              <a:avLst/>
              <a:gdLst/>
              <a:ahLst/>
              <a:cxnLst/>
              <a:rect l="l" t="t" r="r" b="b"/>
              <a:pathLst>
                <a:path w="452" h="686" extrusionOk="0">
                  <a:moveTo>
                    <a:pt x="451" y="1"/>
                  </a:moveTo>
                  <a:lnTo>
                    <a:pt x="451" y="1"/>
                  </a:lnTo>
                  <a:cubicBezTo>
                    <a:pt x="184" y="118"/>
                    <a:pt x="0" y="385"/>
                    <a:pt x="17" y="686"/>
                  </a:cubicBezTo>
                  <a:cubicBezTo>
                    <a:pt x="67" y="418"/>
                    <a:pt x="234" y="168"/>
                    <a:pt x="4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0"/>
            <p:cNvSpPr/>
            <p:nvPr/>
          </p:nvSpPr>
          <p:spPr>
            <a:xfrm>
              <a:off x="1226349" y="4640082"/>
              <a:ext cx="8081" cy="11833"/>
            </a:xfrm>
            <a:custGeom>
              <a:avLst/>
              <a:gdLst/>
              <a:ahLst/>
              <a:cxnLst/>
              <a:rect l="l" t="t" r="r" b="b"/>
              <a:pathLst>
                <a:path w="252" h="369" extrusionOk="0">
                  <a:moveTo>
                    <a:pt x="251" y="1"/>
                  </a:moveTo>
                  <a:cubicBezTo>
                    <a:pt x="235" y="1"/>
                    <a:pt x="168" y="68"/>
                    <a:pt x="101" y="168"/>
                  </a:cubicBezTo>
                  <a:cubicBezTo>
                    <a:pt x="34" y="268"/>
                    <a:pt x="1" y="352"/>
                    <a:pt x="18" y="368"/>
                  </a:cubicBezTo>
                  <a:cubicBezTo>
                    <a:pt x="18" y="368"/>
                    <a:pt x="84" y="301"/>
                    <a:pt x="151" y="201"/>
                  </a:cubicBezTo>
                  <a:cubicBezTo>
                    <a:pt x="218" y="101"/>
                    <a:pt x="251" y="17"/>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0"/>
            <p:cNvSpPr/>
            <p:nvPr/>
          </p:nvSpPr>
          <p:spPr>
            <a:xfrm>
              <a:off x="1215093" y="4637838"/>
              <a:ext cx="9139" cy="7760"/>
            </a:xfrm>
            <a:custGeom>
              <a:avLst/>
              <a:gdLst/>
              <a:ahLst/>
              <a:cxnLst/>
              <a:rect l="l" t="t" r="r" b="b"/>
              <a:pathLst>
                <a:path w="285" h="242" extrusionOk="0">
                  <a:moveTo>
                    <a:pt x="276" y="1"/>
                  </a:moveTo>
                  <a:cubicBezTo>
                    <a:pt x="250" y="1"/>
                    <a:pt x="190" y="46"/>
                    <a:pt x="118" y="104"/>
                  </a:cubicBezTo>
                  <a:cubicBezTo>
                    <a:pt x="51" y="171"/>
                    <a:pt x="1" y="238"/>
                    <a:pt x="1" y="238"/>
                  </a:cubicBezTo>
                  <a:cubicBezTo>
                    <a:pt x="3" y="240"/>
                    <a:pt x="6" y="241"/>
                    <a:pt x="10" y="241"/>
                  </a:cubicBezTo>
                  <a:cubicBezTo>
                    <a:pt x="35" y="241"/>
                    <a:pt x="95" y="196"/>
                    <a:pt x="168" y="138"/>
                  </a:cubicBezTo>
                  <a:cubicBezTo>
                    <a:pt x="235" y="71"/>
                    <a:pt x="285" y="4"/>
                    <a:pt x="285" y="4"/>
                  </a:cubicBezTo>
                  <a:cubicBezTo>
                    <a:pt x="283" y="2"/>
                    <a:pt x="280" y="1"/>
                    <a:pt x="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0"/>
            <p:cNvSpPr/>
            <p:nvPr/>
          </p:nvSpPr>
          <p:spPr>
            <a:xfrm>
              <a:off x="1205986" y="4622958"/>
              <a:ext cx="16643" cy="2405"/>
            </a:xfrm>
            <a:custGeom>
              <a:avLst/>
              <a:gdLst/>
              <a:ahLst/>
              <a:cxnLst/>
              <a:rect l="l" t="t" r="r" b="b"/>
              <a:pathLst>
                <a:path w="519" h="75" extrusionOk="0">
                  <a:moveTo>
                    <a:pt x="1" y="0"/>
                  </a:moveTo>
                  <a:cubicBezTo>
                    <a:pt x="88" y="49"/>
                    <a:pt x="187" y="75"/>
                    <a:pt x="291" y="75"/>
                  </a:cubicBezTo>
                  <a:cubicBezTo>
                    <a:pt x="365" y="75"/>
                    <a:pt x="442" y="61"/>
                    <a:pt x="519" y="33"/>
                  </a:cubicBezTo>
                  <a:cubicBezTo>
                    <a:pt x="435" y="17"/>
                    <a:pt x="335" y="17"/>
                    <a:pt x="252" y="17"/>
                  </a:cubicBezTo>
                  <a:cubicBezTo>
                    <a:pt x="168" y="0"/>
                    <a:pt x="8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0"/>
            <p:cNvSpPr/>
            <p:nvPr/>
          </p:nvSpPr>
          <p:spPr>
            <a:xfrm>
              <a:off x="1231704" y="4626999"/>
              <a:ext cx="26840" cy="14719"/>
            </a:xfrm>
            <a:custGeom>
              <a:avLst/>
              <a:gdLst/>
              <a:ahLst/>
              <a:cxnLst/>
              <a:rect l="l" t="t" r="r" b="b"/>
              <a:pathLst>
                <a:path w="837" h="459" extrusionOk="0">
                  <a:moveTo>
                    <a:pt x="568" y="51"/>
                  </a:moveTo>
                  <a:cubicBezTo>
                    <a:pt x="632" y="51"/>
                    <a:pt x="698" y="64"/>
                    <a:pt x="753" y="91"/>
                  </a:cubicBezTo>
                  <a:cubicBezTo>
                    <a:pt x="803" y="125"/>
                    <a:pt x="769" y="191"/>
                    <a:pt x="719" y="208"/>
                  </a:cubicBezTo>
                  <a:cubicBezTo>
                    <a:pt x="669" y="242"/>
                    <a:pt x="619" y="258"/>
                    <a:pt x="569" y="275"/>
                  </a:cubicBezTo>
                  <a:cubicBezTo>
                    <a:pt x="469" y="308"/>
                    <a:pt x="368" y="342"/>
                    <a:pt x="268" y="359"/>
                  </a:cubicBezTo>
                  <a:cubicBezTo>
                    <a:pt x="185" y="367"/>
                    <a:pt x="119" y="371"/>
                    <a:pt x="73" y="375"/>
                  </a:cubicBezTo>
                  <a:lnTo>
                    <a:pt x="73" y="375"/>
                  </a:lnTo>
                  <a:cubicBezTo>
                    <a:pt x="101" y="321"/>
                    <a:pt x="135" y="269"/>
                    <a:pt x="168" y="225"/>
                  </a:cubicBezTo>
                  <a:cubicBezTo>
                    <a:pt x="235" y="158"/>
                    <a:pt x="318" y="91"/>
                    <a:pt x="419" y="75"/>
                  </a:cubicBezTo>
                  <a:cubicBezTo>
                    <a:pt x="464" y="60"/>
                    <a:pt x="515" y="51"/>
                    <a:pt x="568" y="51"/>
                  </a:cubicBezTo>
                  <a:close/>
                  <a:moveTo>
                    <a:pt x="554" y="0"/>
                  </a:moveTo>
                  <a:cubicBezTo>
                    <a:pt x="394" y="0"/>
                    <a:pt x="235" y="75"/>
                    <a:pt x="135" y="208"/>
                  </a:cubicBezTo>
                  <a:cubicBezTo>
                    <a:pt x="104" y="255"/>
                    <a:pt x="73" y="315"/>
                    <a:pt x="55" y="377"/>
                  </a:cubicBezTo>
                  <a:lnTo>
                    <a:pt x="55" y="377"/>
                  </a:lnTo>
                  <a:cubicBezTo>
                    <a:pt x="20" y="381"/>
                    <a:pt x="1" y="385"/>
                    <a:pt x="1" y="392"/>
                  </a:cubicBezTo>
                  <a:cubicBezTo>
                    <a:pt x="15" y="395"/>
                    <a:pt x="30" y="397"/>
                    <a:pt x="45" y="399"/>
                  </a:cubicBezTo>
                  <a:lnTo>
                    <a:pt x="45" y="399"/>
                  </a:lnTo>
                  <a:cubicBezTo>
                    <a:pt x="34" y="417"/>
                    <a:pt x="34" y="444"/>
                    <a:pt x="34" y="459"/>
                  </a:cubicBezTo>
                  <a:cubicBezTo>
                    <a:pt x="42" y="439"/>
                    <a:pt x="51" y="420"/>
                    <a:pt x="60" y="401"/>
                  </a:cubicBezTo>
                  <a:lnTo>
                    <a:pt x="60" y="401"/>
                  </a:lnTo>
                  <a:cubicBezTo>
                    <a:pt x="85" y="403"/>
                    <a:pt x="110" y="405"/>
                    <a:pt x="137" y="405"/>
                  </a:cubicBezTo>
                  <a:cubicBezTo>
                    <a:pt x="185" y="405"/>
                    <a:pt x="235" y="400"/>
                    <a:pt x="285" y="392"/>
                  </a:cubicBezTo>
                  <a:cubicBezTo>
                    <a:pt x="385" y="375"/>
                    <a:pt x="485" y="359"/>
                    <a:pt x="586" y="325"/>
                  </a:cubicBezTo>
                  <a:cubicBezTo>
                    <a:pt x="636" y="308"/>
                    <a:pt x="703" y="292"/>
                    <a:pt x="753" y="258"/>
                  </a:cubicBezTo>
                  <a:cubicBezTo>
                    <a:pt x="786" y="242"/>
                    <a:pt x="820" y="208"/>
                    <a:pt x="820" y="175"/>
                  </a:cubicBezTo>
                  <a:cubicBezTo>
                    <a:pt x="836" y="125"/>
                    <a:pt x="820" y="75"/>
                    <a:pt x="786" y="58"/>
                  </a:cubicBezTo>
                  <a:cubicBezTo>
                    <a:pt x="714" y="19"/>
                    <a:pt x="634" y="0"/>
                    <a:pt x="5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0"/>
            <p:cNvSpPr/>
            <p:nvPr/>
          </p:nvSpPr>
          <p:spPr>
            <a:xfrm>
              <a:off x="1222084" y="4622413"/>
              <a:ext cx="13404" cy="17701"/>
            </a:xfrm>
            <a:custGeom>
              <a:avLst/>
              <a:gdLst/>
              <a:ahLst/>
              <a:cxnLst/>
              <a:rect l="l" t="t" r="r" b="b"/>
              <a:pathLst>
                <a:path w="418" h="552" extrusionOk="0">
                  <a:moveTo>
                    <a:pt x="100" y="0"/>
                  </a:moveTo>
                  <a:cubicBezTo>
                    <a:pt x="34" y="17"/>
                    <a:pt x="0" y="67"/>
                    <a:pt x="0" y="134"/>
                  </a:cubicBezTo>
                  <a:cubicBezTo>
                    <a:pt x="17" y="167"/>
                    <a:pt x="34" y="218"/>
                    <a:pt x="50" y="251"/>
                  </a:cubicBezTo>
                  <a:cubicBezTo>
                    <a:pt x="84" y="318"/>
                    <a:pt x="134" y="368"/>
                    <a:pt x="184" y="435"/>
                  </a:cubicBezTo>
                  <a:cubicBezTo>
                    <a:pt x="234" y="485"/>
                    <a:pt x="284" y="518"/>
                    <a:pt x="351" y="535"/>
                  </a:cubicBezTo>
                  <a:cubicBezTo>
                    <a:pt x="351" y="535"/>
                    <a:pt x="284" y="485"/>
                    <a:pt x="217" y="401"/>
                  </a:cubicBezTo>
                  <a:cubicBezTo>
                    <a:pt x="167" y="351"/>
                    <a:pt x="134" y="284"/>
                    <a:pt x="100" y="234"/>
                  </a:cubicBezTo>
                  <a:cubicBezTo>
                    <a:pt x="50" y="167"/>
                    <a:pt x="34" y="67"/>
                    <a:pt x="100" y="50"/>
                  </a:cubicBezTo>
                  <a:cubicBezTo>
                    <a:pt x="167" y="50"/>
                    <a:pt x="251" y="117"/>
                    <a:pt x="284" y="167"/>
                  </a:cubicBezTo>
                  <a:cubicBezTo>
                    <a:pt x="334" y="234"/>
                    <a:pt x="351" y="284"/>
                    <a:pt x="368" y="351"/>
                  </a:cubicBezTo>
                  <a:cubicBezTo>
                    <a:pt x="368" y="418"/>
                    <a:pt x="368" y="485"/>
                    <a:pt x="368" y="552"/>
                  </a:cubicBezTo>
                  <a:cubicBezTo>
                    <a:pt x="401" y="485"/>
                    <a:pt x="418" y="418"/>
                    <a:pt x="401" y="351"/>
                  </a:cubicBezTo>
                  <a:cubicBezTo>
                    <a:pt x="401" y="284"/>
                    <a:pt x="368" y="201"/>
                    <a:pt x="334" y="151"/>
                  </a:cubicBezTo>
                  <a:cubicBezTo>
                    <a:pt x="284" y="50"/>
                    <a:pt x="184" y="0"/>
                    <a:pt x="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0"/>
            <p:cNvSpPr/>
            <p:nvPr/>
          </p:nvSpPr>
          <p:spPr>
            <a:xfrm>
              <a:off x="1080634" y="4628314"/>
              <a:ext cx="50378" cy="41271"/>
            </a:xfrm>
            <a:custGeom>
              <a:avLst/>
              <a:gdLst/>
              <a:ahLst/>
              <a:cxnLst/>
              <a:rect l="l" t="t" r="r" b="b"/>
              <a:pathLst>
                <a:path w="1571" h="1287" extrusionOk="0">
                  <a:moveTo>
                    <a:pt x="100" y="0"/>
                  </a:moveTo>
                  <a:cubicBezTo>
                    <a:pt x="67" y="0"/>
                    <a:pt x="33" y="17"/>
                    <a:pt x="0" y="17"/>
                  </a:cubicBezTo>
                  <a:cubicBezTo>
                    <a:pt x="0" y="25"/>
                    <a:pt x="33" y="25"/>
                    <a:pt x="92" y="25"/>
                  </a:cubicBezTo>
                  <a:cubicBezTo>
                    <a:pt x="150" y="25"/>
                    <a:pt x="234" y="25"/>
                    <a:pt x="334" y="34"/>
                  </a:cubicBezTo>
                  <a:cubicBezTo>
                    <a:pt x="869" y="100"/>
                    <a:pt x="1303" y="468"/>
                    <a:pt x="1487" y="969"/>
                  </a:cubicBezTo>
                  <a:cubicBezTo>
                    <a:pt x="1537" y="1153"/>
                    <a:pt x="1554" y="1287"/>
                    <a:pt x="1554" y="1287"/>
                  </a:cubicBezTo>
                  <a:cubicBezTo>
                    <a:pt x="1571" y="1253"/>
                    <a:pt x="1571" y="1220"/>
                    <a:pt x="1554" y="1203"/>
                  </a:cubicBezTo>
                  <a:cubicBezTo>
                    <a:pt x="1554" y="1120"/>
                    <a:pt x="1537" y="1036"/>
                    <a:pt x="1521" y="952"/>
                  </a:cubicBezTo>
                  <a:cubicBezTo>
                    <a:pt x="1353" y="418"/>
                    <a:pt x="886" y="50"/>
                    <a:pt x="3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0"/>
            <p:cNvSpPr/>
            <p:nvPr/>
          </p:nvSpPr>
          <p:spPr>
            <a:xfrm>
              <a:off x="1148682" y="4656533"/>
              <a:ext cx="41271" cy="2501"/>
            </a:xfrm>
            <a:custGeom>
              <a:avLst/>
              <a:gdLst/>
              <a:ahLst/>
              <a:cxnLst/>
              <a:rect l="l" t="t" r="r" b="b"/>
              <a:pathLst>
                <a:path w="1287" h="78" extrusionOk="0">
                  <a:moveTo>
                    <a:pt x="34" y="1"/>
                  </a:moveTo>
                  <a:cubicBezTo>
                    <a:pt x="12" y="1"/>
                    <a:pt x="0" y="2"/>
                    <a:pt x="0" y="6"/>
                  </a:cubicBezTo>
                  <a:cubicBezTo>
                    <a:pt x="239" y="52"/>
                    <a:pt x="477" y="77"/>
                    <a:pt x="713" y="77"/>
                  </a:cubicBezTo>
                  <a:cubicBezTo>
                    <a:pt x="907" y="77"/>
                    <a:pt x="1098" y="60"/>
                    <a:pt x="1287" y="22"/>
                  </a:cubicBezTo>
                  <a:cubicBezTo>
                    <a:pt x="1287" y="17"/>
                    <a:pt x="1255" y="15"/>
                    <a:pt x="1200" y="15"/>
                  </a:cubicBezTo>
                  <a:cubicBezTo>
                    <a:pt x="1090" y="15"/>
                    <a:pt x="886" y="22"/>
                    <a:pt x="652" y="22"/>
                  </a:cubicBezTo>
                  <a:cubicBezTo>
                    <a:pt x="371" y="22"/>
                    <a:pt x="122" y="1"/>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0"/>
            <p:cNvSpPr/>
            <p:nvPr/>
          </p:nvSpPr>
          <p:spPr>
            <a:xfrm>
              <a:off x="1120815" y="4656148"/>
              <a:ext cx="4842" cy="8626"/>
            </a:xfrm>
            <a:custGeom>
              <a:avLst/>
              <a:gdLst/>
              <a:ahLst/>
              <a:cxnLst/>
              <a:rect l="l" t="t" r="r" b="b"/>
              <a:pathLst>
                <a:path w="151" h="269" extrusionOk="0">
                  <a:moveTo>
                    <a:pt x="0" y="1"/>
                  </a:moveTo>
                  <a:cubicBezTo>
                    <a:pt x="0" y="18"/>
                    <a:pt x="34" y="68"/>
                    <a:pt x="67" y="135"/>
                  </a:cubicBezTo>
                  <a:cubicBezTo>
                    <a:pt x="84" y="201"/>
                    <a:pt x="100" y="268"/>
                    <a:pt x="117" y="268"/>
                  </a:cubicBezTo>
                  <a:cubicBezTo>
                    <a:pt x="134" y="268"/>
                    <a:pt x="151" y="185"/>
                    <a:pt x="117" y="118"/>
                  </a:cubicBezTo>
                  <a:cubicBezTo>
                    <a:pt x="67" y="34"/>
                    <a:pt x="17"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0"/>
            <p:cNvSpPr/>
            <p:nvPr/>
          </p:nvSpPr>
          <p:spPr>
            <a:xfrm>
              <a:off x="1110617" y="4643161"/>
              <a:ext cx="5932" cy="5676"/>
            </a:xfrm>
            <a:custGeom>
              <a:avLst/>
              <a:gdLst/>
              <a:ahLst/>
              <a:cxnLst/>
              <a:rect l="l" t="t" r="r" b="b"/>
              <a:pathLst>
                <a:path w="185" h="177" extrusionOk="0">
                  <a:moveTo>
                    <a:pt x="12" y="1"/>
                  </a:moveTo>
                  <a:cubicBezTo>
                    <a:pt x="8" y="1"/>
                    <a:pt x="4" y="2"/>
                    <a:pt x="1" y="5"/>
                  </a:cubicBezTo>
                  <a:cubicBezTo>
                    <a:pt x="1" y="22"/>
                    <a:pt x="17" y="55"/>
                    <a:pt x="68" y="105"/>
                  </a:cubicBezTo>
                  <a:cubicBezTo>
                    <a:pt x="109" y="146"/>
                    <a:pt x="139" y="176"/>
                    <a:pt x="157" y="176"/>
                  </a:cubicBezTo>
                  <a:cubicBezTo>
                    <a:pt x="161" y="176"/>
                    <a:pt x="165" y="175"/>
                    <a:pt x="168" y="172"/>
                  </a:cubicBezTo>
                  <a:cubicBezTo>
                    <a:pt x="185" y="172"/>
                    <a:pt x="151" y="122"/>
                    <a:pt x="101" y="72"/>
                  </a:cubicBezTo>
                  <a:cubicBezTo>
                    <a:pt x="73" y="31"/>
                    <a:pt x="35"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0"/>
            <p:cNvSpPr/>
            <p:nvPr/>
          </p:nvSpPr>
          <p:spPr>
            <a:xfrm>
              <a:off x="1095610" y="4636427"/>
              <a:ext cx="8626" cy="3688"/>
            </a:xfrm>
            <a:custGeom>
              <a:avLst/>
              <a:gdLst/>
              <a:ahLst/>
              <a:cxnLst/>
              <a:rect l="l" t="t" r="r" b="b"/>
              <a:pathLst>
                <a:path w="269" h="115" extrusionOk="0">
                  <a:moveTo>
                    <a:pt x="80" y="0"/>
                  </a:moveTo>
                  <a:cubicBezTo>
                    <a:pt x="33" y="0"/>
                    <a:pt x="1" y="20"/>
                    <a:pt x="1" y="31"/>
                  </a:cubicBezTo>
                  <a:cubicBezTo>
                    <a:pt x="18" y="48"/>
                    <a:pt x="68" y="48"/>
                    <a:pt x="135" y="65"/>
                  </a:cubicBezTo>
                  <a:cubicBezTo>
                    <a:pt x="201" y="81"/>
                    <a:pt x="252" y="115"/>
                    <a:pt x="252" y="115"/>
                  </a:cubicBezTo>
                  <a:cubicBezTo>
                    <a:pt x="268" y="98"/>
                    <a:pt x="235" y="48"/>
                    <a:pt x="151" y="14"/>
                  </a:cubicBezTo>
                  <a:cubicBezTo>
                    <a:pt x="125" y="4"/>
                    <a:pt x="101" y="0"/>
                    <a:pt x="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0"/>
            <p:cNvSpPr/>
            <p:nvPr/>
          </p:nvSpPr>
          <p:spPr>
            <a:xfrm>
              <a:off x="1084899" y="4633797"/>
              <a:ext cx="4874" cy="2437"/>
            </a:xfrm>
            <a:custGeom>
              <a:avLst/>
              <a:gdLst/>
              <a:ahLst/>
              <a:cxnLst/>
              <a:rect l="l" t="t" r="r" b="b"/>
              <a:pathLst>
                <a:path w="152" h="76" extrusionOk="0">
                  <a:moveTo>
                    <a:pt x="38" y="0"/>
                  </a:moveTo>
                  <a:cubicBezTo>
                    <a:pt x="26" y="0"/>
                    <a:pt x="17" y="5"/>
                    <a:pt x="17" y="13"/>
                  </a:cubicBezTo>
                  <a:cubicBezTo>
                    <a:pt x="1" y="30"/>
                    <a:pt x="34" y="46"/>
                    <a:pt x="68" y="63"/>
                  </a:cubicBezTo>
                  <a:cubicBezTo>
                    <a:pt x="84" y="71"/>
                    <a:pt x="101" y="76"/>
                    <a:pt x="114" y="76"/>
                  </a:cubicBezTo>
                  <a:cubicBezTo>
                    <a:pt x="126" y="76"/>
                    <a:pt x="134" y="71"/>
                    <a:pt x="134" y="63"/>
                  </a:cubicBezTo>
                  <a:cubicBezTo>
                    <a:pt x="151" y="63"/>
                    <a:pt x="118" y="30"/>
                    <a:pt x="84" y="13"/>
                  </a:cubicBezTo>
                  <a:cubicBezTo>
                    <a:pt x="68" y="5"/>
                    <a:pt x="51" y="0"/>
                    <a:pt x="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0"/>
            <p:cNvSpPr/>
            <p:nvPr/>
          </p:nvSpPr>
          <p:spPr>
            <a:xfrm>
              <a:off x="1248315" y="4620265"/>
              <a:ext cx="263114" cy="64424"/>
            </a:xfrm>
            <a:custGeom>
              <a:avLst/>
              <a:gdLst/>
              <a:ahLst/>
              <a:cxnLst/>
              <a:rect l="l" t="t" r="r" b="b"/>
              <a:pathLst>
                <a:path w="8205" h="2009" extrusionOk="0">
                  <a:moveTo>
                    <a:pt x="68" y="0"/>
                  </a:moveTo>
                  <a:lnTo>
                    <a:pt x="1" y="1671"/>
                  </a:lnTo>
                  <a:lnTo>
                    <a:pt x="285" y="1705"/>
                  </a:lnTo>
                  <a:cubicBezTo>
                    <a:pt x="1212" y="1782"/>
                    <a:pt x="4385" y="2008"/>
                    <a:pt x="6164" y="2008"/>
                  </a:cubicBezTo>
                  <a:cubicBezTo>
                    <a:pt x="6693" y="2008"/>
                    <a:pt x="7098" y="1988"/>
                    <a:pt x="7286" y="1939"/>
                  </a:cubicBezTo>
                  <a:cubicBezTo>
                    <a:pt x="8205" y="1688"/>
                    <a:pt x="4479" y="719"/>
                    <a:pt x="4479" y="719"/>
                  </a:cubicBezTo>
                  <a:lnTo>
                    <a:pt x="4495" y="318"/>
                  </a:lnTo>
                  <a:lnTo>
                    <a:pt x="6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0"/>
            <p:cNvSpPr/>
            <p:nvPr/>
          </p:nvSpPr>
          <p:spPr>
            <a:xfrm>
              <a:off x="1248860" y="4632547"/>
              <a:ext cx="50923" cy="41880"/>
            </a:xfrm>
            <a:custGeom>
              <a:avLst/>
              <a:gdLst/>
              <a:ahLst/>
              <a:cxnLst/>
              <a:rect l="l" t="t" r="r" b="b"/>
              <a:pathLst>
                <a:path w="1588" h="1306" extrusionOk="0">
                  <a:moveTo>
                    <a:pt x="103" y="0"/>
                  </a:moveTo>
                  <a:cubicBezTo>
                    <a:pt x="80" y="0"/>
                    <a:pt x="57" y="1"/>
                    <a:pt x="34" y="2"/>
                  </a:cubicBezTo>
                  <a:lnTo>
                    <a:pt x="1" y="1222"/>
                  </a:lnTo>
                  <a:lnTo>
                    <a:pt x="1588" y="1305"/>
                  </a:lnTo>
                  <a:cubicBezTo>
                    <a:pt x="1538" y="937"/>
                    <a:pt x="1337" y="587"/>
                    <a:pt x="1053" y="353"/>
                  </a:cubicBezTo>
                  <a:cubicBezTo>
                    <a:pt x="787" y="118"/>
                    <a:pt x="447" y="0"/>
                    <a:pt x="103"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0"/>
            <p:cNvSpPr/>
            <p:nvPr/>
          </p:nvSpPr>
          <p:spPr>
            <a:xfrm>
              <a:off x="1248315" y="4660990"/>
              <a:ext cx="243841" cy="23057"/>
            </a:xfrm>
            <a:custGeom>
              <a:avLst/>
              <a:gdLst/>
              <a:ahLst/>
              <a:cxnLst/>
              <a:rect l="l" t="t" r="r" b="b"/>
              <a:pathLst>
                <a:path w="7604" h="719" extrusionOk="0">
                  <a:moveTo>
                    <a:pt x="6300" y="0"/>
                  </a:moveTo>
                  <a:cubicBezTo>
                    <a:pt x="6033" y="0"/>
                    <a:pt x="5882" y="552"/>
                    <a:pt x="5882" y="552"/>
                  </a:cubicBezTo>
                  <a:lnTo>
                    <a:pt x="18" y="301"/>
                  </a:lnTo>
                  <a:lnTo>
                    <a:pt x="1" y="401"/>
                  </a:lnTo>
                  <a:cubicBezTo>
                    <a:pt x="1511" y="583"/>
                    <a:pt x="4316" y="718"/>
                    <a:pt x="6012" y="718"/>
                  </a:cubicBezTo>
                  <a:cubicBezTo>
                    <a:pt x="6813" y="718"/>
                    <a:pt x="7366" y="688"/>
                    <a:pt x="7419" y="619"/>
                  </a:cubicBezTo>
                  <a:cubicBezTo>
                    <a:pt x="7603" y="418"/>
                    <a:pt x="6300" y="0"/>
                    <a:pt x="6300" y="0"/>
                  </a:cubicBezTo>
                  <a:close/>
                </a:path>
              </a:pathLst>
            </a:custGeom>
            <a:solidFill>
              <a:srgbClr val="FFFFFF">
                <a:alpha val="33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0"/>
            <p:cNvSpPr/>
            <p:nvPr/>
          </p:nvSpPr>
          <p:spPr>
            <a:xfrm>
              <a:off x="1246712" y="4670643"/>
              <a:ext cx="237396" cy="8594"/>
            </a:xfrm>
            <a:custGeom>
              <a:avLst/>
              <a:gdLst/>
              <a:ahLst/>
              <a:cxnLst/>
              <a:rect l="l" t="t" r="r" b="b"/>
              <a:pathLst>
                <a:path w="7403" h="268" extrusionOk="0">
                  <a:moveTo>
                    <a:pt x="1" y="0"/>
                  </a:moveTo>
                  <a:cubicBezTo>
                    <a:pt x="17" y="0"/>
                    <a:pt x="51" y="17"/>
                    <a:pt x="68" y="17"/>
                  </a:cubicBezTo>
                  <a:lnTo>
                    <a:pt x="285" y="34"/>
                  </a:lnTo>
                  <a:cubicBezTo>
                    <a:pt x="502" y="50"/>
                    <a:pt x="769" y="67"/>
                    <a:pt x="1087" y="84"/>
                  </a:cubicBezTo>
                  <a:cubicBezTo>
                    <a:pt x="1772" y="134"/>
                    <a:pt x="2708" y="184"/>
                    <a:pt x="3727" y="217"/>
                  </a:cubicBezTo>
                  <a:cubicBezTo>
                    <a:pt x="4763" y="267"/>
                    <a:pt x="5698" y="267"/>
                    <a:pt x="6383" y="267"/>
                  </a:cubicBezTo>
                  <a:lnTo>
                    <a:pt x="7185" y="267"/>
                  </a:lnTo>
                  <a:lnTo>
                    <a:pt x="7403" y="251"/>
                  </a:lnTo>
                  <a:lnTo>
                    <a:pt x="7185" y="234"/>
                  </a:lnTo>
                  <a:lnTo>
                    <a:pt x="6383" y="234"/>
                  </a:lnTo>
                  <a:cubicBezTo>
                    <a:pt x="5698" y="217"/>
                    <a:pt x="4763" y="201"/>
                    <a:pt x="3743" y="167"/>
                  </a:cubicBezTo>
                  <a:cubicBezTo>
                    <a:pt x="2708" y="134"/>
                    <a:pt x="1772" y="84"/>
                    <a:pt x="1087" y="50"/>
                  </a:cubicBezTo>
                  <a:lnTo>
                    <a:pt x="285" y="17"/>
                  </a:lnTo>
                  <a:lnTo>
                    <a:pt x="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0"/>
            <p:cNvSpPr/>
            <p:nvPr/>
          </p:nvSpPr>
          <p:spPr>
            <a:xfrm>
              <a:off x="1436936" y="4658842"/>
              <a:ext cx="14495" cy="21998"/>
            </a:xfrm>
            <a:custGeom>
              <a:avLst/>
              <a:gdLst/>
              <a:ahLst/>
              <a:cxnLst/>
              <a:rect l="l" t="t" r="r" b="b"/>
              <a:pathLst>
                <a:path w="452" h="686" extrusionOk="0">
                  <a:moveTo>
                    <a:pt x="451" y="0"/>
                  </a:moveTo>
                  <a:cubicBezTo>
                    <a:pt x="167" y="117"/>
                    <a:pt x="0" y="385"/>
                    <a:pt x="0" y="686"/>
                  </a:cubicBezTo>
                  <a:cubicBezTo>
                    <a:pt x="34" y="552"/>
                    <a:pt x="101" y="418"/>
                    <a:pt x="167" y="301"/>
                  </a:cubicBezTo>
                  <a:cubicBezTo>
                    <a:pt x="251" y="201"/>
                    <a:pt x="334" y="101"/>
                    <a:pt x="4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0"/>
            <p:cNvSpPr/>
            <p:nvPr/>
          </p:nvSpPr>
          <p:spPr>
            <a:xfrm>
              <a:off x="1395665" y="4646528"/>
              <a:ext cx="8626" cy="11801"/>
            </a:xfrm>
            <a:custGeom>
              <a:avLst/>
              <a:gdLst/>
              <a:ahLst/>
              <a:cxnLst/>
              <a:rect l="l" t="t" r="r" b="b"/>
              <a:pathLst>
                <a:path w="269" h="368" extrusionOk="0">
                  <a:moveTo>
                    <a:pt x="251" y="0"/>
                  </a:moveTo>
                  <a:cubicBezTo>
                    <a:pt x="235" y="0"/>
                    <a:pt x="185" y="67"/>
                    <a:pt x="118" y="167"/>
                  </a:cubicBezTo>
                  <a:cubicBezTo>
                    <a:pt x="34" y="268"/>
                    <a:pt x="1" y="351"/>
                    <a:pt x="17" y="368"/>
                  </a:cubicBezTo>
                  <a:cubicBezTo>
                    <a:pt x="17" y="368"/>
                    <a:pt x="84" y="301"/>
                    <a:pt x="151" y="201"/>
                  </a:cubicBezTo>
                  <a:cubicBezTo>
                    <a:pt x="218" y="100"/>
                    <a:pt x="268" y="17"/>
                    <a:pt x="2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0"/>
            <p:cNvSpPr/>
            <p:nvPr/>
          </p:nvSpPr>
          <p:spPr>
            <a:xfrm>
              <a:off x="1384410" y="4644283"/>
              <a:ext cx="9684" cy="7632"/>
            </a:xfrm>
            <a:custGeom>
              <a:avLst/>
              <a:gdLst/>
              <a:ahLst/>
              <a:cxnLst/>
              <a:rect l="l" t="t" r="r" b="b"/>
              <a:pathLst>
                <a:path w="302" h="238" extrusionOk="0">
                  <a:moveTo>
                    <a:pt x="281" y="0"/>
                  </a:moveTo>
                  <a:cubicBezTo>
                    <a:pt x="267" y="0"/>
                    <a:pt x="207" y="44"/>
                    <a:pt x="134" y="87"/>
                  </a:cubicBezTo>
                  <a:cubicBezTo>
                    <a:pt x="51" y="154"/>
                    <a:pt x="1" y="221"/>
                    <a:pt x="1" y="237"/>
                  </a:cubicBezTo>
                  <a:cubicBezTo>
                    <a:pt x="18" y="237"/>
                    <a:pt x="84" y="204"/>
                    <a:pt x="168" y="137"/>
                  </a:cubicBezTo>
                  <a:cubicBezTo>
                    <a:pt x="251" y="70"/>
                    <a:pt x="302" y="3"/>
                    <a:pt x="285" y="3"/>
                  </a:cubicBezTo>
                  <a:cubicBezTo>
                    <a:pt x="285" y="1"/>
                    <a:pt x="284" y="0"/>
                    <a:pt x="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0"/>
            <p:cNvSpPr/>
            <p:nvPr/>
          </p:nvSpPr>
          <p:spPr>
            <a:xfrm>
              <a:off x="1375848" y="4628827"/>
              <a:ext cx="16643" cy="2565"/>
            </a:xfrm>
            <a:custGeom>
              <a:avLst/>
              <a:gdLst/>
              <a:ahLst/>
              <a:cxnLst/>
              <a:rect l="l" t="t" r="r" b="b"/>
              <a:pathLst>
                <a:path w="519" h="80" extrusionOk="0">
                  <a:moveTo>
                    <a:pt x="0" y="1"/>
                  </a:moveTo>
                  <a:lnTo>
                    <a:pt x="0" y="1"/>
                  </a:lnTo>
                  <a:cubicBezTo>
                    <a:pt x="94" y="53"/>
                    <a:pt x="202" y="79"/>
                    <a:pt x="313" y="79"/>
                  </a:cubicBezTo>
                  <a:cubicBezTo>
                    <a:pt x="381" y="79"/>
                    <a:pt x="450" y="70"/>
                    <a:pt x="518" y="51"/>
                  </a:cubicBezTo>
                  <a:cubicBezTo>
                    <a:pt x="335" y="34"/>
                    <a:pt x="168" y="1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0"/>
            <p:cNvSpPr/>
            <p:nvPr/>
          </p:nvSpPr>
          <p:spPr>
            <a:xfrm>
              <a:off x="1401021" y="4633797"/>
              <a:ext cx="27354" cy="14911"/>
            </a:xfrm>
            <a:custGeom>
              <a:avLst/>
              <a:gdLst/>
              <a:ahLst/>
              <a:cxnLst/>
              <a:rect l="l" t="t" r="r" b="b"/>
              <a:pathLst>
                <a:path w="853" h="465" extrusionOk="0">
                  <a:moveTo>
                    <a:pt x="572" y="58"/>
                  </a:moveTo>
                  <a:cubicBezTo>
                    <a:pt x="640" y="58"/>
                    <a:pt x="711" y="74"/>
                    <a:pt x="769" y="113"/>
                  </a:cubicBezTo>
                  <a:cubicBezTo>
                    <a:pt x="803" y="147"/>
                    <a:pt x="786" y="197"/>
                    <a:pt x="736" y="230"/>
                  </a:cubicBezTo>
                  <a:cubicBezTo>
                    <a:pt x="686" y="247"/>
                    <a:pt x="636" y="264"/>
                    <a:pt x="586" y="280"/>
                  </a:cubicBezTo>
                  <a:cubicBezTo>
                    <a:pt x="485" y="314"/>
                    <a:pt x="385" y="330"/>
                    <a:pt x="285" y="347"/>
                  </a:cubicBezTo>
                  <a:cubicBezTo>
                    <a:pt x="207" y="363"/>
                    <a:pt x="140" y="367"/>
                    <a:pt x="91" y="370"/>
                  </a:cubicBezTo>
                  <a:lnTo>
                    <a:pt x="91" y="370"/>
                  </a:lnTo>
                  <a:cubicBezTo>
                    <a:pt x="115" y="319"/>
                    <a:pt x="143" y="272"/>
                    <a:pt x="185" y="230"/>
                  </a:cubicBezTo>
                  <a:cubicBezTo>
                    <a:pt x="251" y="147"/>
                    <a:pt x="335" y="96"/>
                    <a:pt x="435" y="80"/>
                  </a:cubicBezTo>
                  <a:cubicBezTo>
                    <a:pt x="477" y="66"/>
                    <a:pt x="524" y="58"/>
                    <a:pt x="572" y="58"/>
                  </a:cubicBezTo>
                  <a:close/>
                  <a:moveTo>
                    <a:pt x="554" y="1"/>
                  </a:moveTo>
                  <a:cubicBezTo>
                    <a:pt x="400" y="1"/>
                    <a:pt x="248" y="68"/>
                    <a:pt x="151" y="197"/>
                  </a:cubicBezTo>
                  <a:cubicBezTo>
                    <a:pt x="103" y="244"/>
                    <a:pt x="71" y="307"/>
                    <a:pt x="53" y="371"/>
                  </a:cubicBezTo>
                  <a:lnTo>
                    <a:pt x="53" y="371"/>
                  </a:lnTo>
                  <a:cubicBezTo>
                    <a:pt x="20" y="372"/>
                    <a:pt x="1" y="374"/>
                    <a:pt x="1" y="380"/>
                  </a:cubicBezTo>
                  <a:cubicBezTo>
                    <a:pt x="17" y="383"/>
                    <a:pt x="34" y="386"/>
                    <a:pt x="51" y="388"/>
                  </a:cubicBezTo>
                  <a:lnTo>
                    <a:pt x="51" y="388"/>
                  </a:lnTo>
                  <a:cubicBezTo>
                    <a:pt x="49" y="416"/>
                    <a:pt x="35" y="433"/>
                    <a:pt x="51" y="464"/>
                  </a:cubicBezTo>
                  <a:cubicBezTo>
                    <a:pt x="61" y="439"/>
                    <a:pt x="71" y="415"/>
                    <a:pt x="81" y="391"/>
                  </a:cubicBezTo>
                  <a:lnTo>
                    <a:pt x="81" y="391"/>
                  </a:lnTo>
                  <a:cubicBezTo>
                    <a:pt x="154" y="397"/>
                    <a:pt x="224" y="397"/>
                    <a:pt x="285" y="397"/>
                  </a:cubicBezTo>
                  <a:cubicBezTo>
                    <a:pt x="385" y="380"/>
                    <a:pt x="485" y="364"/>
                    <a:pt x="586" y="330"/>
                  </a:cubicBezTo>
                  <a:cubicBezTo>
                    <a:pt x="652" y="314"/>
                    <a:pt x="719" y="297"/>
                    <a:pt x="769" y="264"/>
                  </a:cubicBezTo>
                  <a:cubicBezTo>
                    <a:pt x="803" y="247"/>
                    <a:pt x="820" y="213"/>
                    <a:pt x="836" y="180"/>
                  </a:cubicBezTo>
                  <a:cubicBezTo>
                    <a:pt x="853" y="147"/>
                    <a:pt x="836" y="96"/>
                    <a:pt x="803" y="63"/>
                  </a:cubicBezTo>
                  <a:cubicBezTo>
                    <a:pt x="725" y="21"/>
                    <a:pt x="640"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0"/>
            <p:cNvSpPr/>
            <p:nvPr/>
          </p:nvSpPr>
          <p:spPr>
            <a:xfrm>
              <a:off x="1391914" y="4628827"/>
              <a:ext cx="13436" cy="17733"/>
            </a:xfrm>
            <a:custGeom>
              <a:avLst/>
              <a:gdLst/>
              <a:ahLst/>
              <a:cxnLst/>
              <a:rect l="l" t="t" r="r" b="b"/>
              <a:pathLst>
                <a:path w="419" h="553" extrusionOk="0">
                  <a:moveTo>
                    <a:pt x="101" y="1"/>
                  </a:moveTo>
                  <a:cubicBezTo>
                    <a:pt x="34" y="1"/>
                    <a:pt x="1" y="68"/>
                    <a:pt x="1" y="118"/>
                  </a:cubicBezTo>
                  <a:cubicBezTo>
                    <a:pt x="17" y="168"/>
                    <a:pt x="34" y="218"/>
                    <a:pt x="51" y="251"/>
                  </a:cubicBezTo>
                  <a:cubicBezTo>
                    <a:pt x="84" y="318"/>
                    <a:pt x="134" y="368"/>
                    <a:pt x="185" y="435"/>
                  </a:cubicBezTo>
                  <a:cubicBezTo>
                    <a:pt x="218" y="485"/>
                    <a:pt x="268" y="519"/>
                    <a:pt x="335" y="552"/>
                  </a:cubicBezTo>
                  <a:cubicBezTo>
                    <a:pt x="335" y="535"/>
                    <a:pt x="285" y="502"/>
                    <a:pt x="201" y="402"/>
                  </a:cubicBezTo>
                  <a:cubicBezTo>
                    <a:pt x="168" y="352"/>
                    <a:pt x="118" y="285"/>
                    <a:pt x="101" y="235"/>
                  </a:cubicBezTo>
                  <a:cubicBezTo>
                    <a:pt x="51" y="168"/>
                    <a:pt x="34" y="68"/>
                    <a:pt x="101" y="51"/>
                  </a:cubicBezTo>
                  <a:cubicBezTo>
                    <a:pt x="185" y="51"/>
                    <a:pt x="251" y="118"/>
                    <a:pt x="285" y="168"/>
                  </a:cubicBezTo>
                  <a:cubicBezTo>
                    <a:pt x="335" y="235"/>
                    <a:pt x="352" y="302"/>
                    <a:pt x="368" y="368"/>
                  </a:cubicBezTo>
                  <a:cubicBezTo>
                    <a:pt x="368" y="435"/>
                    <a:pt x="368" y="485"/>
                    <a:pt x="368" y="552"/>
                  </a:cubicBezTo>
                  <a:cubicBezTo>
                    <a:pt x="402" y="502"/>
                    <a:pt x="418" y="419"/>
                    <a:pt x="402" y="352"/>
                  </a:cubicBezTo>
                  <a:cubicBezTo>
                    <a:pt x="402" y="285"/>
                    <a:pt x="368" y="218"/>
                    <a:pt x="335" y="151"/>
                  </a:cubicBezTo>
                  <a:cubicBezTo>
                    <a:pt x="285" y="68"/>
                    <a:pt x="201"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0"/>
            <p:cNvSpPr/>
            <p:nvPr/>
          </p:nvSpPr>
          <p:spPr>
            <a:xfrm>
              <a:off x="1250464" y="4631104"/>
              <a:ext cx="49320" cy="42778"/>
            </a:xfrm>
            <a:custGeom>
              <a:avLst/>
              <a:gdLst/>
              <a:ahLst/>
              <a:cxnLst/>
              <a:rect l="l" t="t" r="r" b="b"/>
              <a:pathLst>
                <a:path w="1538" h="1334" extrusionOk="0">
                  <a:moveTo>
                    <a:pt x="212" y="1"/>
                  </a:moveTo>
                  <a:cubicBezTo>
                    <a:pt x="172" y="1"/>
                    <a:pt x="134" y="5"/>
                    <a:pt x="101" y="13"/>
                  </a:cubicBezTo>
                  <a:cubicBezTo>
                    <a:pt x="68" y="13"/>
                    <a:pt x="34" y="13"/>
                    <a:pt x="1" y="30"/>
                  </a:cubicBezTo>
                  <a:cubicBezTo>
                    <a:pt x="1" y="34"/>
                    <a:pt x="8" y="35"/>
                    <a:pt x="20" y="35"/>
                  </a:cubicBezTo>
                  <a:cubicBezTo>
                    <a:pt x="44" y="35"/>
                    <a:pt x="86" y="31"/>
                    <a:pt x="143" y="31"/>
                  </a:cubicBezTo>
                  <a:cubicBezTo>
                    <a:pt x="196" y="31"/>
                    <a:pt x="261" y="34"/>
                    <a:pt x="335" y="47"/>
                  </a:cubicBezTo>
                  <a:cubicBezTo>
                    <a:pt x="870" y="130"/>
                    <a:pt x="1304" y="498"/>
                    <a:pt x="1454" y="1016"/>
                  </a:cubicBezTo>
                  <a:cubicBezTo>
                    <a:pt x="1521" y="1200"/>
                    <a:pt x="1521" y="1333"/>
                    <a:pt x="1538" y="1333"/>
                  </a:cubicBezTo>
                  <a:cubicBezTo>
                    <a:pt x="1538" y="1300"/>
                    <a:pt x="1538" y="1267"/>
                    <a:pt x="1538" y="1233"/>
                  </a:cubicBezTo>
                  <a:cubicBezTo>
                    <a:pt x="1521" y="1150"/>
                    <a:pt x="1521" y="1083"/>
                    <a:pt x="1488" y="999"/>
                  </a:cubicBezTo>
                  <a:cubicBezTo>
                    <a:pt x="1354" y="464"/>
                    <a:pt x="886" y="63"/>
                    <a:pt x="335" y="13"/>
                  </a:cubicBezTo>
                  <a:cubicBezTo>
                    <a:pt x="293" y="5"/>
                    <a:pt x="251" y="1"/>
                    <a:pt x="2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0"/>
            <p:cNvSpPr/>
            <p:nvPr/>
          </p:nvSpPr>
          <p:spPr>
            <a:xfrm>
              <a:off x="1317966" y="4661375"/>
              <a:ext cx="41303" cy="2565"/>
            </a:xfrm>
            <a:custGeom>
              <a:avLst/>
              <a:gdLst/>
              <a:ahLst/>
              <a:cxnLst/>
              <a:rect l="l" t="t" r="r" b="b"/>
              <a:pathLst>
                <a:path w="1288" h="80" extrusionOk="0">
                  <a:moveTo>
                    <a:pt x="33" y="0"/>
                  </a:moveTo>
                  <a:cubicBezTo>
                    <a:pt x="12" y="0"/>
                    <a:pt x="1" y="2"/>
                    <a:pt x="1" y="5"/>
                  </a:cubicBezTo>
                  <a:cubicBezTo>
                    <a:pt x="244" y="54"/>
                    <a:pt x="499" y="80"/>
                    <a:pt x="752" y="80"/>
                  </a:cubicBezTo>
                  <a:cubicBezTo>
                    <a:pt x="933" y="80"/>
                    <a:pt x="1113" y="66"/>
                    <a:pt x="1288" y="38"/>
                  </a:cubicBezTo>
                  <a:cubicBezTo>
                    <a:pt x="1288" y="38"/>
                    <a:pt x="1003" y="38"/>
                    <a:pt x="653" y="22"/>
                  </a:cubicBezTo>
                  <a:cubicBezTo>
                    <a:pt x="359" y="22"/>
                    <a:pt x="118"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0"/>
            <p:cNvSpPr/>
            <p:nvPr/>
          </p:nvSpPr>
          <p:spPr>
            <a:xfrm>
              <a:off x="1290131" y="4660349"/>
              <a:ext cx="4297" cy="8177"/>
            </a:xfrm>
            <a:custGeom>
              <a:avLst/>
              <a:gdLst/>
              <a:ahLst/>
              <a:cxnLst/>
              <a:rect l="l" t="t" r="r" b="b"/>
              <a:pathLst>
                <a:path w="134" h="255" extrusionOk="0">
                  <a:moveTo>
                    <a:pt x="8" y="0"/>
                  </a:moveTo>
                  <a:cubicBezTo>
                    <a:pt x="5" y="0"/>
                    <a:pt x="2" y="1"/>
                    <a:pt x="0" y="4"/>
                  </a:cubicBezTo>
                  <a:cubicBezTo>
                    <a:pt x="0" y="4"/>
                    <a:pt x="34" y="54"/>
                    <a:pt x="50" y="121"/>
                  </a:cubicBezTo>
                  <a:cubicBezTo>
                    <a:pt x="84" y="187"/>
                    <a:pt x="100" y="254"/>
                    <a:pt x="117" y="254"/>
                  </a:cubicBezTo>
                  <a:cubicBezTo>
                    <a:pt x="134" y="254"/>
                    <a:pt x="134" y="187"/>
                    <a:pt x="100" y="104"/>
                  </a:cubicBezTo>
                  <a:cubicBezTo>
                    <a:pt x="71" y="46"/>
                    <a:pt x="30"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0"/>
            <p:cNvSpPr/>
            <p:nvPr/>
          </p:nvSpPr>
          <p:spPr>
            <a:xfrm>
              <a:off x="1279934" y="4646913"/>
              <a:ext cx="5932" cy="5676"/>
            </a:xfrm>
            <a:custGeom>
              <a:avLst/>
              <a:gdLst/>
              <a:ahLst/>
              <a:cxnLst/>
              <a:rect l="l" t="t" r="r" b="b"/>
              <a:pathLst>
                <a:path w="185" h="177" extrusionOk="0">
                  <a:moveTo>
                    <a:pt x="22" y="1"/>
                  </a:moveTo>
                  <a:cubicBezTo>
                    <a:pt x="19" y="1"/>
                    <a:pt x="17" y="2"/>
                    <a:pt x="17" y="5"/>
                  </a:cubicBezTo>
                  <a:cubicBezTo>
                    <a:pt x="1" y="5"/>
                    <a:pt x="34" y="55"/>
                    <a:pt x="67" y="105"/>
                  </a:cubicBezTo>
                  <a:cubicBezTo>
                    <a:pt x="109" y="146"/>
                    <a:pt x="150" y="176"/>
                    <a:pt x="163" y="176"/>
                  </a:cubicBezTo>
                  <a:cubicBezTo>
                    <a:pt x="166" y="176"/>
                    <a:pt x="168" y="175"/>
                    <a:pt x="168" y="172"/>
                  </a:cubicBezTo>
                  <a:cubicBezTo>
                    <a:pt x="184" y="172"/>
                    <a:pt x="151" y="122"/>
                    <a:pt x="118" y="72"/>
                  </a:cubicBezTo>
                  <a:cubicBezTo>
                    <a:pt x="76" y="30"/>
                    <a:pt x="35" y="1"/>
                    <a:pt x="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0"/>
            <p:cNvSpPr/>
            <p:nvPr/>
          </p:nvSpPr>
          <p:spPr>
            <a:xfrm>
              <a:off x="1265471" y="4639858"/>
              <a:ext cx="8594" cy="3624"/>
            </a:xfrm>
            <a:custGeom>
              <a:avLst/>
              <a:gdLst/>
              <a:ahLst/>
              <a:cxnLst/>
              <a:rect l="l" t="t" r="r" b="b"/>
              <a:pathLst>
                <a:path w="268" h="113" extrusionOk="0">
                  <a:moveTo>
                    <a:pt x="83" y="1"/>
                  </a:moveTo>
                  <a:cubicBezTo>
                    <a:pt x="34" y="1"/>
                    <a:pt x="1" y="13"/>
                    <a:pt x="1" y="24"/>
                  </a:cubicBezTo>
                  <a:cubicBezTo>
                    <a:pt x="1" y="41"/>
                    <a:pt x="67" y="41"/>
                    <a:pt x="134" y="58"/>
                  </a:cubicBezTo>
                  <a:cubicBezTo>
                    <a:pt x="175" y="85"/>
                    <a:pt x="216" y="112"/>
                    <a:pt x="239" y="112"/>
                  </a:cubicBezTo>
                  <a:cubicBezTo>
                    <a:pt x="244" y="112"/>
                    <a:pt x="248" y="111"/>
                    <a:pt x="251" y="108"/>
                  </a:cubicBezTo>
                  <a:cubicBezTo>
                    <a:pt x="268" y="108"/>
                    <a:pt x="218" y="41"/>
                    <a:pt x="151" y="8"/>
                  </a:cubicBezTo>
                  <a:cubicBezTo>
                    <a:pt x="126" y="3"/>
                    <a:pt x="103" y="1"/>
                    <a:pt x="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0"/>
            <p:cNvSpPr/>
            <p:nvPr/>
          </p:nvSpPr>
          <p:spPr>
            <a:xfrm>
              <a:off x="1254761" y="4637004"/>
              <a:ext cx="4842" cy="2437"/>
            </a:xfrm>
            <a:custGeom>
              <a:avLst/>
              <a:gdLst/>
              <a:ahLst/>
              <a:cxnLst/>
              <a:rect l="l" t="t" r="r" b="b"/>
              <a:pathLst>
                <a:path w="151" h="76" extrusionOk="0">
                  <a:moveTo>
                    <a:pt x="36" y="1"/>
                  </a:moveTo>
                  <a:cubicBezTo>
                    <a:pt x="21" y="1"/>
                    <a:pt x="9" y="5"/>
                    <a:pt x="0" y="13"/>
                  </a:cubicBezTo>
                  <a:cubicBezTo>
                    <a:pt x="0" y="30"/>
                    <a:pt x="17" y="47"/>
                    <a:pt x="67" y="63"/>
                  </a:cubicBezTo>
                  <a:cubicBezTo>
                    <a:pt x="84" y="72"/>
                    <a:pt x="101" y="76"/>
                    <a:pt x="113" y="76"/>
                  </a:cubicBezTo>
                  <a:cubicBezTo>
                    <a:pt x="126" y="76"/>
                    <a:pt x="134" y="72"/>
                    <a:pt x="134" y="63"/>
                  </a:cubicBezTo>
                  <a:cubicBezTo>
                    <a:pt x="151" y="47"/>
                    <a:pt x="117" y="30"/>
                    <a:pt x="84" y="13"/>
                  </a:cubicBezTo>
                  <a:cubicBezTo>
                    <a:pt x="67" y="5"/>
                    <a:pt x="50" y="1"/>
                    <a:pt x="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0"/>
            <p:cNvSpPr/>
            <p:nvPr/>
          </p:nvSpPr>
          <p:spPr>
            <a:xfrm>
              <a:off x="995431" y="2916422"/>
              <a:ext cx="495122" cy="1711923"/>
            </a:xfrm>
            <a:custGeom>
              <a:avLst/>
              <a:gdLst/>
              <a:ahLst/>
              <a:cxnLst/>
              <a:rect l="l" t="t" r="r" b="b"/>
              <a:pathLst>
                <a:path w="15440" h="53385" extrusionOk="0">
                  <a:moveTo>
                    <a:pt x="0" y="0"/>
                  </a:moveTo>
                  <a:lnTo>
                    <a:pt x="0" y="0"/>
                  </a:lnTo>
                  <a:cubicBezTo>
                    <a:pt x="0" y="1"/>
                    <a:pt x="6851" y="24244"/>
                    <a:pt x="6968" y="24696"/>
                  </a:cubicBezTo>
                  <a:cubicBezTo>
                    <a:pt x="7068" y="25147"/>
                    <a:pt x="1989" y="53267"/>
                    <a:pt x="1989" y="53267"/>
                  </a:cubicBezTo>
                  <a:lnTo>
                    <a:pt x="11162" y="53384"/>
                  </a:lnTo>
                  <a:cubicBezTo>
                    <a:pt x="11162" y="53384"/>
                    <a:pt x="14370" y="28889"/>
                    <a:pt x="14904" y="27703"/>
                  </a:cubicBezTo>
                  <a:cubicBezTo>
                    <a:pt x="15439" y="26517"/>
                    <a:pt x="11747" y="1972"/>
                    <a:pt x="11747" y="1972"/>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0"/>
            <p:cNvSpPr/>
            <p:nvPr/>
          </p:nvSpPr>
          <p:spPr>
            <a:xfrm>
              <a:off x="891468" y="2896605"/>
              <a:ext cx="555153" cy="1746204"/>
            </a:xfrm>
            <a:custGeom>
              <a:avLst/>
              <a:gdLst/>
              <a:ahLst/>
              <a:cxnLst/>
              <a:rect l="l" t="t" r="r" b="b"/>
              <a:pathLst>
                <a:path w="17312" h="54454" extrusionOk="0">
                  <a:moveTo>
                    <a:pt x="1488" y="0"/>
                  </a:moveTo>
                  <a:lnTo>
                    <a:pt x="1120" y="869"/>
                  </a:lnTo>
                  <a:cubicBezTo>
                    <a:pt x="51" y="3425"/>
                    <a:pt x="1" y="6283"/>
                    <a:pt x="987" y="8856"/>
                  </a:cubicBezTo>
                  <a:lnTo>
                    <a:pt x="8155" y="27586"/>
                  </a:lnTo>
                  <a:cubicBezTo>
                    <a:pt x="8656" y="28923"/>
                    <a:pt x="8957" y="30309"/>
                    <a:pt x="9040" y="31730"/>
                  </a:cubicBezTo>
                  <a:lnTo>
                    <a:pt x="10160" y="53952"/>
                  </a:lnTo>
                  <a:lnTo>
                    <a:pt x="17311" y="54453"/>
                  </a:lnTo>
                  <a:cubicBezTo>
                    <a:pt x="17311" y="54453"/>
                    <a:pt x="16810" y="36291"/>
                    <a:pt x="16793" y="30593"/>
                  </a:cubicBezTo>
                  <a:cubicBezTo>
                    <a:pt x="16793" y="26299"/>
                    <a:pt x="13702" y="12665"/>
                    <a:pt x="11964" y="6099"/>
                  </a:cubicBezTo>
                  <a:lnTo>
                    <a:pt x="11948" y="3509"/>
                  </a:lnTo>
                  <a:lnTo>
                    <a:pt x="14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0"/>
            <p:cNvSpPr/>
            <p:nvPr/>
          </p:nvSpPr>
          <p:spPr>
            <a:xfrm>
              <a:off x="1052223" y="3526154"/>
              <a:ext cx="165051" cy="1100557"/>
            </a:xfrm>
            <a:custGeom>
              <a:avLst/>
              <a:gdLst/>
              <a:ahLst/>
              <a:cxnLst/>
              <a:rect l="l" t="t" r="r" b="b"/>
              <a:pathLst>
                <a:path w="5147" h="34320" extrusionOk="0">
                  <a:moveTo>
                    <a:pt x="1" y="1"/>
                  </a:moveTo>
                  <a:cubicBezTo>
                    <a:pt x="1" y="34"/>
                    <a:pt x="17" y="68"/>
                    <a:pt x="34" y="101"/>
                  </a:cubicBezTo>
                  <a:cubicBezTo>
                    <a:pt x="51" y="151"/>
                    <a:pt x="84" y="235"/>
                    <a:pt x="117" y="352"/>
                  </a:cubicBezTo>
                  <a:cubicBezTo>
                    <a:pt x="201" y="569"/>
                    <a:pt x="318" y="886"/>
                    <a:pt x="468" y="1304"/>
                  </a:cubicBezTo>
                  <a:lnTo>
                    <a:pt x="1805" y="4829"/>
                  </a:lnTo>
                  <a:cubicBezTo>
                    <a:pt x="2373" y="6300"/>
                    <a:pt x="3041" y="8071"/>
                    <a:pt x="3777" y="10026"/>
                  </a:cubicBezTo>
                  <a:cubicBezTo>
                    <a:pt x="3910" y="10544"/>
                    <a:pt x="4011" y="11078"/>
                    <a:pt x="4061" y="11596"/>
                  </a:cubicBezTo>
                  <a:cubicBezTo>
                    <a:pt x="4111" y="12148"/>
                    <a:pt x="4161" y="12699"/>
                    <a:pt x="4211" y="13267"/>
                  </a:cubicBezTo>
                  <a:cubicBezTo>
                    <a:pt x="4311" y="14403"/>
                    <a:pt x="4378" y="15590"/>
                    <a:pt x="4445" y="16793"/>
                  </a:cubicBezTo>
                  <a:cubicBezTo>
                    <a:pt x="4712" y="21638"/>
                    <a:pt x="4846" y="26016"/>
                    <a:pt x="4963" y="29190"/>
                  </a:cubicBezTo>
                  <a:cubicBezTo>
                    <a:pt x="5013" y="30778"/>
                    <a:pt x="5063" y="32048"/>
                    <a:pt x="5080" y="32950"/>
                  </a:cubicBezTo>
                  <a:cubicBezTo>
                    <a:pt x="5097" y="33384"/>
                    <a:pt x="5113" y="33735"/>
                    <a:pt x="5113" y="33969"/>
                  </a:cubicBezTo>
                  <a:cubicBezTo>
                    <a:pt x="5130" y="34086"/>
                    <a:pt x="5130" y="34170"/>
                    <a:pt x="5130" y="34236"/>
                  </a:cubicBezTo>
                  <a:cubicBezTo>
                    <a:pt x="5130" y="34270"/>
                    <a:pt x="5130" y="34303"/>
                    <a:pt x="5147" y="34320"/>
                  </a:cubicBezTo>
                  <a:cubicBezTo>
                    <a:pt x="5147" y="34303"/>
                    <a:pt x="5147" y="34270"/>
                    <a:pt x="5147" y="34236"/>
                  </a:cubicBezTo>
                  <a:cubicBezTo>
                    <a:pt x="5147" y="34170"/>
                    <a:pt x="5147" y="34086"/>
                    <a:pt x="5147" y="33969"/>
                  </a:cubicBezTo>
                  <a:cubicBezTo>
                    <a:pt x="5147" y="33735"/>
                    <a:pt x="5147" y="33384"/>
                    <a:pt x="5147" y="32950"/>
                  </a:cubicBezTo>
                  <a:cubicBezTo>
                    <a:pt x="5113" y="32048"/>
                    <a:pt x="5097" y="30778"/>
                    <a:pt x="5063" y="29190"/>
                  </a:cubicBezTo>
                  <a:cubicBezTo>
                    <a:pt x="4980" y="26016"/>
                    <a:pt x="4863" y="21638"/>
                    <a:pt x="4595" y="16793"/>
                  </a:cubicBezTo>
                  <a:cubicBezTo>
                    <a:pt x="4529" y="15573"/>
                    <a:pt x="4445" y="14403"/>
                    <a:pt x="4345" y="13267"/>
                  </a:cubicBezTo>
                  <a:cubicBezTo>
                    <a:pt x="4311" y="12699"/>
                    <a:pt x="4244" y="12131"/>
                    <a:pt x="4194" y="11580"/>
                  </a:cubicBezTo>
                  <a:cubicBezTo>
                    <a:pt x="4144" y="11045"/>
                    <a:pt x="4044" y="10510"/>
                    <a:pt x="3910" y="9992"/>
                  </a:cubicBezTo>
                  <a:cubicBezTo>
                    <a:pt x="3158" y="8037"/>
                    <a:pt x="2473" y="6266"/>
                    <a:pt x="1889" y="4779"/>
                  </a:cubicBezTo>
                  <a:cubicBezTo>
                    <a:pt x="1320" y="3309"/>
                    <a:pt x="853" y="2123"/>
                    <a:pt x="518" y="1287"/>
                  </a:cubicBezTo>
                  <a:cubicBezTo>
                    <a:pt x="368" y="870"/>
                    <a:pt x="234" y="552"/>
                    <a:pt x="151" y="335"/>
                  </a:cubicBezTo>
                  <a:cubicBezTo>
                    <a:pt x="101" y="235"/>
                    <a:pt x="67" y="151"/>
                    <a:pt x="51" y="84"/>
                  </a:cubicBezTo>
                  <a:cubicBezTo>
                    <a:pt x="34" y="51"/>
                    <a:pt x="17" y="34"/>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0"/>
            <p:cNvSpPr/>
            <p:nvPr/>
          </p:nvSpPr>
          <p:spPr>
            <a:xfrm>
              <a:off x="1293338" y="3038567"/>
              <a:ext cx="141482" cy="1008972"/>
            </a:xfrm>
            <a:custGeom>
              <a:avLst/>
              <a:gdLst/>
              <a:ahLst/>
              <a:cxnLst/>
              <a:rect l="l" t="t" r="r" b="b"/>
              <a:pathLst>
                <a:path w="4412" h="31464" extrusionOk="0">
                  <a:moveTo>
                    <a:pt x="0" y="1"/>
                  </a:moveTo>
                  <a:cubicBezTo>
                    <a:pt x="0" y="18"/>
                    <a:pt x="0" y="51"/>
                    <a:pt x="17" y="84"/>
                  </a:cubicBezTo>
                  <a:cubicBezTo>
                    <a:pt x="17" y="51"/>
                    <a:pt x="17" y="18"/>
                    <a:pt x="0" y="1"/>
                  </a:cubicBezTo>
                  <a:close/>
                  <a:moveTo>
                    <a:pt x="17" y="84"/>
                  </a:moveTo>
                  <a:cubicBezTo>
                    <a:pt x="17" y="135"/>
                    <a:pt x="34" y="218"/>
                    <a:pt x="50" y="318"/>
                  </a:cubicBezTo>
                  <a:cubicBezTo>
                    <a:pt x="84" y="536"/>
                    <a:pt x="134" y="836"/>
                    <a:pt x="201" y="1237"/>
                  </a:cubicBezTo>
                  <a:cubicBezTo>
                    <a:pt x="351" y="2039"/>
                    <a:pt x="552" y="3192"/>
                    <a:pt x="802" y="4596"/>
                  </a:cubicBezTo>
                  <a:cubicBezTo>
                    <a:pt x="1320" y="7436"/>
                    <a:pt x="2039" y="11363"/>
                    <a:pt x="2824" y="15674"/>
                  </a:cubicBezTo>
                  <a:cubicBezTo>
                    <a:pt x="3225" y="17846"/>
                    <a:pt x="3609" y="19901"/>
                    <a:pt x="3960" y="21772"/>
                  </a:cubicBezTo>
                  <a:cubicBezTo>
                    <a:pt x="4044" y="22240"/>
                    <a:pt x="4127" y="22708"/>
                    <a:pt x="4211" y="23142"/>
                  </a:cubicBezTo>
                  <a:cubicBezTo>
                    <a:pt x="4261" y="23577"/>
                    <a:pt x="4294" y="24011"/>
                    <a:pt x="4278" y="24445"/>
                  </a:cubicBezTo>
                  <a:cubicBezTo>
                    <a:pt x="4278" y="25298"/>
                    <a:pt x="4278" y="26083"/>
                    <a:pt x="4278" y="26801"/>
                  </a:cubicBezTo>
                  <a:cubicBezTo>
                    <a:pt x="4294" y="28238"/>
                    <a:pt x="4294" y="29408"/>
                    <a:pt x="4311" y="30227"/>
                  </a:cubicBezTo>
                  <a:cubicBezTo>
                    <a:pt x="4311" y="30611"/>
                    <a:pt x="4311" y="30928"/>
                    <a:pt x="4328" y="31146"/>
                  </a:cubicBezTo>
                  <a:cubicBezTo>
                    <a:pt x="4328" y="31246"/>
                    <a:pt x="4328" y="31329"/>
                    <a:pt x="4328" y="31396"/>
                  </a:cubicBezTo>
                  <a:cubicBezTo>
                    <a:pt x="4328" y="31413"/>
                    <a:pt x="4328" y="31446"/>
                    <a:pt x="4328" y="31463"/>
                  </a:cubicBezTo>
                  <a:cubicBezTo>
                    <a:pt x="4345" y="31446"/>
                    <a:pt x="4345" y="31413"/>
                    <a:pt x="4345" y="31396"/>
                  </a:cubicBezTo>
                  <a:cubicBezTo>
                    <a:pt x="4345" y="31329"/>
                    <a:pt x="4345" y="31246"/>
                    <a:pt x="4345" y="31146"/>
                  </a:cubicBezTo>
                  <a:cubicBezTo>
                    <a:pt x="4345" y="30928"/>
                    <a:pt x="4361" y="30611"/>
                    <a:pt x="4361" y="30210"/>
                  </a:cubicBezTo>
                  <a:cubicBezTo>
                    <a:pt x="4361" y="29408"/>
                    <a:pt x="4378" y="28238"/>
                    <a:pt x="4378" y="26801"/>
                  </a:cubicBezTo>
                  <a:cubicBezTo>
                    <a:pt x="4395" y="26083"/>
                    <a:pt x="4395" y="25298"/>
                    <a:pt x="4395" y="24445"/>
                  </a:cubicBezTo>
                  <a:cubicBezTo>
                    <a:pt x="4411" y="24011"/>
                    <a:pt x="4395" y="23560"/>
                    <a:pt x="4345" y="23126"/>
                  </a:cubicBezTo>
                  <a:cubicBezTo>
                    <a:pt x="4261" y="22674"/>
                    <a:pt x="4178" y="22223"/>
                    <a:pt x="4094" y="21755"/>
                  </a:cubicBezTo>
                  <a:cubicBezTo>
                    <a:pt x="3743" y="19884"/>
                    <a:pt x="3359" y="17812"/>
                    <a:pt x="2974" y="15657"/>
                  </a:cubicBezTo>
                  <a:cubicBezTo>
                    <a:pt x="2156" y="11329"/>
                    <a:pt x="1437" y="7420"/>
                    <a:pt x="903" y="4579"/>
                  </a:cubicBezTo>
                  <a:cubicBezTo>
                    <a:pt x="635" y="3176"/>
                    <a:pt x="418" y="2023"/>
                    <a:pt x="251" y="1221"/>
                  </a:cubicBezTo>
                  <a:cubicBezTo>
                    <a:pt x="184" y="836"/>
                    <a:pt x="117" y="536"/>
                    <a:pt x="67" y="318"/>
                  </a:cubicBezTo>
                  <a:cubicBezTo>
                    <a:pt x="50" y="218"/>
                    <a:pt x="34" y="135"/>
                    <a:pt x="17" y="84"/>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0"/>
            <p:cNvSpPr/>
            <p:nvPr/>
          </p:nvSpPr>
          <p:spPr>
            <a:xfrm>
              <a:off x="1307801" y="2985015"/>
              <a:ext cx="20940" cy="98062"/>
            </a:xfrm>
            <a:custGeom>
              <a:avLst/>
              <a:gdLst/>
              <a:ahLst/>
              <a:cxnLst/>
              <a:rect l="l" t="t" r="r" b="b"/>
              <a:pathLst>
                <a:path w="653" h="3058" extrusionOk="0">
                  <a:moveTo>
                    <a:pt x="201" y="0"/>
                  </a:moveTo>
                  <a:lnTo>
                    <a:pt x="201" y="0"/>
                  </a:lnTo>
                  <a:cubicBezTo>
                    <a:pt x="151" y="17"/>
                    <a:pt x="468" y="668"/>
                    <a:pt x="418" y="1537"/>
                  </a:cubicBezTo>
                  <a:cubicBezTo>
                    <a:pt x="385" y="2423"/>
                    <a:pt x="1" y="3041"/>
                    <a:pt x="34" y="3058"/>
                  </a:cubicBezTo>
                  <a:cubicBezTo>
                    <a:pt x="151" y="2941"/>
                    <a:pt x="234" y="2807"/>
                    <a:pt x="285" y="2657"/>
                  </a:cubicBezTo>
                  <a:cubicBezTo>
                    <a:pt x="602" y="1955"/>
                    <a:pt x="652" y="1153"/>
                    <a:pt x="418" y="418"/>
                  </a:cubicBezTo>
                  <a:cubicBezTo>
                    <a:pt x="368" y="267"/>
                    <a:pt x="301" y="117"/>
                    <a:pt x="2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0"/>
            <p:cNvSpPr/>
            <p:nvPr/>
          </p:nvSpPr>
          <p:spPr>
            <a:xfrm>
              <a:off x="988985" y="2966255"/>
              <a:ext cx="139365" cy="74589"/>
            </a:xfrm>
            <a:custGeom>
              <a:avLst/>
              <a:gdLst/>
              <a:ahLst/>
              <a:cxnLst/>
              <a:rect l="l" t="t" r="r" b="b"/>
              <a:pathLst>
                <a:path w="4346" h="2326" extrusionOk="0">
                  <a:moveTo>
                    <a:pt x="4328" y="0"/>
                  </a:moveTo>
                  <a:cubicBezTo>
                    <a:pt x="4278" y="284"/>
                    <a:pt x="4195" y="568"/>
                    <a:pt x="4095" y="836"/>
                  </a:cubicBezTo>
                  <a:cubicBezTo>
                    <a:pt x="3710" y="1701"/>
                    <a:pt x="2867" y="2191"/>
                    <a:pt x="2008" y="2191"/>
                  </a:cubicBezTo>
                  <a:cubicBezTo>
                    <a:pt x="1524" y="2191"/>
                    <a:pt x="1035" y="2036"/>
                    <a:pt x="619" y="1705"/>
                  </a:cubicBezTo>
                  <a:cubicBezTo>
                    <a:pt x="385" y="1521"/>
                    <a:pt x="185" y="1304"/>
                    <a:pt x="1" y="1086"/>
                  </a:cubicBezTo>
                  <a:lnTo>
                    <a:pt x="1" y="1086"/>
                  </a:lnTo>
                  <a:cubicBezTo>
                    <a:pt x="34" y="1153"/>
                    <a:pt x="68" y="1237"/>
                    <a:pt x="118" y="1304"/>
                  </a:cubicBezTo>
                  <a:cubicBezTo>
                    <a:pt x="235" y="1471"/>
                    <a:pt x="385" y="1638"/>
                    <a:pt x="552" y="1771"/>
                  </a:cubicBezTo>
                  <a:cubicBezTo>
                    <a:pt x="803" y="1989"/>
                    <a:pt x="1104" y="2139"/>
                    <a:pt x="1404" y="2223"/>
                  </a:cubicBezTo>
                  <a:cubicBezTo>
                    <a:pt x="1621" y="2292"/>
                    <a:pt x="1844" y="2325"/>
                    <a:pt x="2066" y="2325"/>
                  </a:cubicBezTo>
                  <a:cubicBezTo>
                    <a:pt x="2648" y="2325"/>
                    <a:pt x="3220" y="2095"/>
                    <a:pt x="3643" y="1671"/>
                  </a:cubicBezTo>
                  <a:cubicBezTo>
                    <a:pt x="3877" y="1437"/>
                    <a:pt x="4061" y="1170"/>
                    <a:pt x="4178" y="869"/>
                  </a:cubicBezTo>
                  <a:cubicBezTo>
                    <a:pt x="4262" y="669"/>
                    <a:pt x="4328" y="451"/>
                    <a:pt x="4345" y="234"/>
                  </a:cubicBezTo>
                  <a:cubicBezTo>
                    <a:pt x="4345" y="151"/>
                    <a:pt x="4345" y="84"/>
                    <a:pt x="432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0"/>
            <p:cNvSpPr/>
            <p:nvPr/>
          </p:nvSpPr>
          <p:spPr>
            <a:xfrm>
              <a:off x="1889697" y="2467477"/>
              <a:ext cx="199877" cy="231784"/>
            </a:xfrm>
            <a:custGeom>
              <a:avLst/>
              <a:gdLst/>
              <a:ahLst/>
              <a:cxnLst/>
              <a:rect l="l" t="t" r="r" b="b"/>
              <a:pathLst>
                <a:path w="6233" h="7228" extrusionOk="0">
                  <a:moveTo>
                    <a:pt x="4049" y="1"/>
                  </a:moveTo>
                  <a:cubicBezTo>
                    <a:pt x="3897" y="1"/>
                    <a:pt x="3735" y="88"/>
                    <a:pt x="3659" y="266"/>
                  </a:cubicBezTo>
                  <a:cubicBezTo>
                    <a:pt x="3475" y="634"/>
                    <a:pt x="3241" y="968"/>
                    <a:pt x="2957" y="1268"/>
                  </a:cubicBezTo>
                  <a:cubicBezTo>
                    <a:pt x="2757" y="1519"/>
                    <a:pt x="2490" y="1720"/>
                    <a:pt x="2206" y="1887"/>
                  </a:cubicBezTo>
                  <a:cubicBezTo>
                    <a:pt x="1871" y="2071"/>
                    <a:pt x="1587" y="2221"/>
                    <a:pt x="1337" y="2338"/>
                  </a:cubicBezTo>
                  <a:lnTo>
                    <a:pt x="0" y="3157"/>
                  </a:lnTo>
                  <a:lnTo>
                    <a:pt x="251" y="6816"/>
                  </a:lnTo>
                  <a:lnTo>
                    <a:pt x="1504" y="7066"/>
                  </a:lnTo>
                  <a:cubicBezTo>
                    <a:pt x="2209" y="7147"/>
                    <a:pt x="2720" y="7228"/>
                    <a:pt x="3099" y="7228"/>
                  </a:cubicBezTo>
                  <a:cubicBezTo>
                    <a:pt x="3348" y="7228"/>
                    <a:pt x="3540" y="7193"/>
                    <a:pt x="3693" y="7100"/>
                  </a:cubicBezTo>
                  <a:cubicBezTo>
                    <a:pt x="4194" y="6782"/>
                    <a:pt x="3709" y="6264"/>
                    <a:pt x="3709" y="6264"/>
                  </a:cubicBezTo>
                  <a:cubicBezTo>
                    <a:pt x="3709" y="6264"/>
                    <a:pt x="4578" y="6147"/>
                    <a:pt x="4612" y="5646"/>
                  </a:cubicBezTo>
                  <a:cubicBezTo>
                    <a:pt x="4612" y="5412"/>
                    <a:pt x="4461" y="5228"/>
                    <a:pt x="4261" y="5162"/>
                  </a:cubicBezTo>
                  <a:cubicBezTo>
                    <a:pt x="4261" y="5162"/>
                    <a:pt x="5046" y="5045"/>
                    <a:pt x="5247" y="4761"/>
                  </a:cubicBezTo>
                  <a:cubicBezTo>
                    <a:pt x="5531" y="4393"/>
                    <a:pt x="5079" y="4076"/>
                    <a:pt x="5079" y="4076"/>
                  </a:cubicBezTo>
                  <a:cubicBezTo>
                    <a:pt x="6199" y="3675"/>
                    <a:pt x="6232" y="3056"/>
                    <a:pt x="6015" y="2939"/>
                  </a:cubicBezTo>
                  <a:cubicBezTo>
                    <a:pt x="5969" y="2918"/>
                    <a:pt x="5894" y="2909"/>
                    <a:pt x="5805" y="2909"/>
                  </a:cubicBezTo>
                  <a:cubicBezTo>
                    <a:pt x="5478" y="2909"/>
                    <a:pt x="4962" y="3023"/>
                    <a:pt x="4962" y="3023"/>
                  </a:cubicBezTo>
                  <a:cubicBezTo>
                    <a:pt x="4734" y="3034"/>
                    <a:pt x="4380" y="3059"/>
                    <a:pt x="4036" y="3059"/>
                  </a:cubicBezTo>
                  <a:cubicBezTo>
                    <a:pt x="3323" y="3059"/>
                    <a:pt x="2656" y="2951"/>
                    <a:pt x="3241" y="2388"/>
                  </a:cubicBezTo>
                  <a:cubicBezTo>
                    <a:pt x="4110" y="1553"/>
                    <a:pt x="4461" y="583"/>
                    <a:pt x="4378" y="249"/>
                  </a:cubicBezTo>
                  <a:cubicBezTo>
                    <a:pt x="4336" y="84"/>
                    <a:pt x="4197" y="1"/>
                    <a:pt x="404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0"/>
            <p:cNvSpPr/>
            <p:nvPr/>
          </p:nvSpPr>
          <p:spPr>
            <a:xfrm>
              <a:off x="1977562" y="2569227"/>
              <a:ext cx="75038" cy="45247"/>
            </a:xfrm>
            <a:custGeom>
              <a:avLst/>
              <a:gdLst/>
              <a:ahLst/>
              <a:cxnLst/>
              <a:rect l="l" t="t" r="r" b="b"/>
              <a:pathLst>
                <a:path w="2340" h="1411" extrusionOk="0">
                  <a:moveTo>
                    <a:pt x="2005" y="0"/>
                  </a:moveTo>
                  <a:cubicBezTo>
                    <a:pt x="1788" y="50"/>
                    <a:pt x="1571" y="117"/>
                    <a:pt x="1354" y="217"/>
                  </a:cubicBezTo>
                  <a:lnTo>
                    <a:pt x="669" y="485"/>
                  </a:lnTo>
                  <a:cubicBezTo>
                    <a:pt x="518" y="535"/>
                    <a:pt x="385" y="602"/>
                    <a:pt x="251" y="685"/>
                  </a:cubicBezTo>
                  <a:cubicBezTo>
                    <a:pt x="84" y="786"/>
                    <a:pt x="0" y="986"/>
                    <a:pt x="50" y="1170"/>
                  </a:cubicBezTo>
                  <a:cubicBezTo>
                    <a:pt x="100" y="1270"/>
                    <a:pt x="184" y="1354"/>
                    <a:pt x="284" y="1370"/>
                  </a:cubicBezTo>
                  <a:cubicBezTo>
                    <a:pt x="345" y="1395"/>
                    <a:pt x="407" y="1410"/>
                    <a:pt x="468" y="1410"/>
                  </a:cubicBezTo>
                  <a:cubicBezTo>
                    <a:pt x="490" y="1410"/>
                    <a:pt x="513" y="1408"/>
                    <a:pt x="535" y="1404"/>
                  </a:cubicBezTo>
                  <a:cubicBezTo>
                    <a:pt x="685" y="1404"/>
                    <a:pt x="836" y="1387"/>
                    <a:pt x="986" y="1354"/>
                  </a:cubicBezTo>
                  <a:cubicBezTo>
                    <a:pt x="1220" y="1304"/>
                    <a:pt x="1471" y="1237"/>
                    <a:pt x="1704" y="1170"/>
                  </a:cubicBezTo>
                  <a:cubicBezTo>
                    <a:pt x="1922" y="1103"/>
                    <a:pt x="2139" y="1019"/>
                    <a:pt x="2339" y="903"/>
                  </a:cubicBezTo>
                  <a:lnTo>
                    <a:pt x="2339" y="903"/>
                  </a:lnTo>
                  <a:cubicBezTo>
                    <a:pt x="2122" y="936"/>
                    <a:pt x="1888" y="986"/>
                    <a:pt x="1671" y="1053"/>
                  </a:cubicBezTo>
                  <a:cubicBezTo>
                    <a:pt x="1471" y="1103"/>
                    <a:pt x="1220" y="1170"/>
                    <a:pt x="953" y="1203"/>
                  </a:cubicBezTo>
                  <a:cubicBezTo>
                    <a:pt x="819" y="1237"/>
                    <a:pt x="669" y="1253"/>
                    <a:pt x="535" y="1253"/>
                  </a:cubicBezTo>
                  <a:cubicBezTo>
                    <a:pt x="385" y="1253"/>
                    <a:pt x="234" y="1220"/>
                    <a:pt x="201" y="1120"/>
                  </a:cubicBezTo>
                  <a:cubicBezTo>
                    <a:pt x="184" y="1003"/>
                    <a:pt x="234" y="869"/>
                    <a:pt x="351" y="802"/>
                  </a:cubicBezTo>
                  <a:cubicBezTo>
                    <a:pt x="468" y="735"/>
                    <a:pt x="585" y="669"/>
                    <a:pt x="719" y="618"/>
                  </a:cubicBezTo>
                  <a:lnTo>
                    <a:pt x="1404" y="318"/>
                  </a:lnTo>
                  <a:cubicBezTo>
                    <a:pt x="1621" y="234"/>
                    <a:pt x="1821" y="134"/>
                    <a:pt x="200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0"/>
            <p:cNvSpPr/>
            <p:nvPr/>
          </p:nvSpPr>
          <p:spPr>
            <a:xfrm>
              <a:off x="1970604" y="2610466"/>
              <a:ext cx="61089" cy="34344"/>
            </a:xfrm>
            <a:custGeom>
              <a:avLst/>
              <a:gdLst/>
              <a:ahLst/>
              <a:cxnLst/>
              <a:rect l="l" t="t" r="r" b="b"/>
              <a:pathLst>
                <a:path w="1905" h="1071" extrusionOk="0">
                  <a:moveTo>
                    <a:pt x="1303" y="1"/>
                  </a:moveTo>
                  <a:cubicBezTo>
                    <a:pt x="1119" y="1"/>
                    <a:pt x="952" y="51"/>
                    <a:pt x="802" y="118"/>
                  </a:cubicBezTo>
                  <a:cubicBezTo>
                    <a:pt x="618" y="185"/>
                    <a:pt x="451" y="268"/>
                    <a:pt x="301" y="385"/>
                  </a:cubicBezTo>
                  <a:cubicBezTo>
                    <a:pt x="201" y="435"/>
                    <a:pt x="100" y="519"/>
                    <a:pt x="50" y="636"/>
                  </a:cubicBezTo>
                  <a:cubicBezTo>
                    <a:pt x="17" y="703"/>
                    <a:pt x="0" y="769"/>
                    <a:pt x="17" y="853"/>
                  </a:cubicBezTo>
                  <a:cubicBezTo>
                    <a:pt x="50" y="937"/>
                    <a:pt x="100" y="987"/>
                    <a:pt x="184" y="1020"/>
                  </a:cubicBezTo>
                  <a:cubicBezTo>
                    <a:pt x="259" y="1052"/>
                    <a:pt x="342" y="1071"/>
                    <a:pt x="427" y="1071"/>
                  </a:cubicBezTo>
                  <a:cubicBezTo>
                    <a:pt x="473" y="1071"/>
                    <a:pt x="521" y="1065"/>
                    <a:pt x="568" y="1053"/>
                  </a:cubicBezTo>
                  <a:lnTo>
                    <a:pt x="886" y="987"/>
                  </a:lnTo>
                  <a:lnTo>
                    <a:pt x="1420" y="853"/>
                  </a:lnTo>
                  <a:cubicBezTo>
                    <a:pt x="1587" y="820"/>
                    <a:pt x="1754" y="769"/>
                    <a:pt x="1905" y="686"/>
                  </a:cubicBezTo>
                  <a:cubicBezTo>
                    <a:pt x="1738" y="686"/>
                    <a:pt x="1571" y="703"/>
                    <a:pt x="1404" y="736"/>
                  </a:cubicBezTo>
                  <a:lnTo>
                    <a:pt x="852" y="836"/>
                  </a:lnTo>
                  <a:cubicBezTo>
                    <a:pt x="720" y="860"/>
                    <a:pt x="545" y="919"/>
                    <a:pt x="401" y="919"/>
                  </a:cubicBezTo>
                  <a:cubicBezTo>
                    <a:pt x="344" y="919"/>
                    <a:pt x="293" y="910"/>
                    <a:pt x="251" y="886"/>
                  </a:cubicBezTo>
                  <a:cubicBezTo>
                    <a:pt x="167" y="853"/>
                    <a:pt x="150" y="769"/>
                    <a:pt x="184" y="703"/>
                  </a:cubicBezTo>
                  <a:cubicBezTo>
                    <a:pt x="234" y="619"/>
                    <a:pt x="301" y="552"/>
                    <a:pt x="384" y="502"/>
                  </a:cubicBezTo>
                  <a:cubicBezTo>
                    <a:pt x="535" y="402"/>
                    <a:pt x="685" y="302"/>
                    <a:pt x="852" y="218"/>
                  </a:cubicBezTo>
                  <a:cubicBezTo>
                    <a:pt x="1003" y="168"/>
                    <a:pt x="1153" y="84"/>
                    <a:pt x="130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0"/>
            <p:cNvSpPr/>
            <p:nvPr/>
          </p:nvSpPr>
          <p:spPr>
            <a:xfrm>
              <a:off x="1960951" y="2632978"/>
              <a:ext cx="63237" cy="38834"/>
            </a:xfrm>
            <a:custGeom>
              <a:avLst/>
              <a:gdLst/>
              <a:ahLst/>
              <a:cxnLst/>
              <a:rect l="l" t="t" r="r" b="b"/>
              <a:pathLst>
                <a:path w="1972" h="1211" extrusionOk="0">
                  <a:moveTo>
                    <a:pt x="1972" y="1"/>
                  </a:moveTo>
                  <a:cubicBezTo>
                    <a:pt x="1788" y="1"/>
                    <a:pt x="1604" y="34"/>
                    <a:pt x="1420" y="84"/>
                  </a:cubicBezTo>
                  <a:cubicBezTo>
                    <a:pt x="1253" y="134"/>
                    <a:pt x="1053" y="184"/>
                    <a:pt x="819" y="251"/>
                  </a:cubicBezTo>
                  <a:cubicBezTo>
                    <a:pt x="719" y="301"/>
                    <a:pt x="602" y="335"/>
                    <a:pt x="485" y="385"/>
                  </a:cubicBezTo>
                  <a:cubicBezTo>
                    <a:pt x="351" y="418"/>
                    <a:pt x="217" y="485"/>
                    <a:pt x="117" y="569"/>
                  </a:cubicBezTo>
                  <a:cubicBezTo>
                    <a:pt x="50" y="636"/>
                    <a:pt x="17" y="719"/>
                    <a:pt x="0" y="803"/>
                  </a:cubicBezTo>
                  <a:cubicBezTo>
                    <a:pt x="0" y="886"/>
                    <a:pt x="34" y="970"/>
                    <a:pt x="84" y="1020"/>
                  </a:cubicBezTo>
                  <a:cubicBezTo>
                    <a:pt x="184" y="1137"/>
                    <a:pt x="318" y="1187"/>
                    <a:pt x="451" y="1204"/>
                  </a:cubicBezTo>
                  <a:cubicBezTo>
                    <a:pt x="510" y="1208"/>
                    <a:pt x="568" y="1210"/>
                    <a:pt x="626" y="1210"/>
                  </a:cubicBezTo>
                  <a:cubicBezTo>
                    <a:pt x="784" y="1210"/>
                    <a:pt x="940" y="1195"/>
                    <a:pt x="1086" y="1170"/>
                  </a:cubicBezTo>
                  <a:cubicBezTo>
                    <a:pt x="1270" y="1153"/>
                    <a:pt x="1454" y="1070"/>
                    <a:pt x="1621" y="970"/>
                  </a:cubicBezTo>
                  <a:cubicBezTo>
                    <a:pt x="1621" y="964"/>
                    <a:pt x="1615" y="962"/>
                    <a:pt x="1604" y="962"/>
                  </a:cubicBezTo>
                  <a:cubicBezTo>
                    <a:pt x="1548" y="962"/>
                    <a:pt x="1350" y="1025"/>
                    <a:pt x="1070" y="1053"/>
                  </a:cubicBezTo>
                  <a:cubicBezTo>
                    <a:pt x="969" y="1070"/>
                    <a:pt x="869" y="1078"/>
                    <a:pt x="771" y="1078"/>
                  </a:cubicBezTo>
                  <a:cubicBezTo>
                    <a:pt x="673" y="1078"/>
                    <a:pt x="577" y="1070"/>
                    <a:pt x="485" y="1053"/>
                  </a:cubicBezTo>
                  <a:cubicBezTo>
                    <a:pt x="368" y="1053"/>
                    <a:pt x="284" y="1003"/>
                    <a:pt x="217" y="936"/>
                  </a:cubicBezTo>
                  <a:cubicBezTo>
                    <a:pt x="151" y="853"/>
                    <a:pt x="151" y="752"/>
                    <a:pt x="217" y="686"/>
                  </a:cubicBezTo>
                  <a:cubicBezTo>
                    <a:pt x="318" y="619"/>
                    <a:pt x="418" y="552"/>
                    <a:pt x="535" y="519"/>
                  </a:cubicBezTo>
                  <a:lnTo>
                    <a:pt x="869" y="402"/>
                  </a:lnTo>
                  <a:cubicBezTo>
                    <a:pt x="1086" y="318"/>
                    <a:pt x="1287" y="251"/>
                    <a:pt x="1454" y="201"/>
                  </a:cubicBezTo>
                  <a:cubicBezTo>
                    <a:pt x="1638" y="151"/>
                    <a:pt x="1805" y="84"/>
                    <a:pt x="1972"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0"/>
            <p:cNvSpPr/>
            <p:nvPr/>
          </p:nvSpPr>
          <p:spPr>
            <a:xfrm>
              <a:off x="1956109" y="2665398"/>
              <a:ext cx="51468" cy="32260"/>
            </a:xfrm>
            <a:custGeom>
              <a:avLst/>
              <a:gdLst/>
              <a:ahLst/>
              <a:cxnLst/>
              <a:rect l="l" t="t" r="r" b="b"/>
              <a:pathLst>
                <a:path w="1605" h="1006" extrusionOk="0">
                  <a:moveTo>
                    <a:pt x="1546" y="1"/>
                  </a:moveTo>
                  <a:cubicBezTo>
                    <a:pt x="1420" y="1"/>
                    <a:pt x="1027" y="72"/>
                    <a:pt x="552" y="226"/>
                  </a:cubicBezTo>
                  <a:cubicBezTo>
                    <a:pt x="402" y="259"/>
                    <a:pt x="268" y="326"/>
                    <a:pt x="168" y="427"/>
                  </a:cubicBezTo>
                  <a:cubicBezTo>
                    <a:pt x="68" y="510"/>
                    <a:pt x="1" y="644"/>
                    <a:pt x="18" y="761"/>
                  </a:cubicBezTo>
                  <a:cubicBezTo>
                    <a:pt x="18" y="861"/>
                    <a:pt x="68" y="944"/>
                    <a:pt x="151" y="978"/>
                  </a:cubicBezTo>
                  <a:cubicBezTo>
                    <a:pt x="190" y="997"/>
                    <a:pt x="218" y="1006"/>
                    <a:pt x="234" y="1006"/>
                  </a:cubicBezTo>
                  <a:cubicBezTo>
                    <a:pt x="246" y="1006"/>
                    <a:pt x="252" y="1002"/>
                    <a:pt x="252" y="995"/>
                  </a:cubicBezTo>
                  <a:cubicBezTo>
                    <a:pt x="252" y="978"/>
                    <a:pt x="118" y="928"/>
                    <a:pt x="118" y="761"/>
                  </a:cubicBezTo>
                  <a:cubicBezTo>
                    <a:pt x="135" y="677"/>
                    <a:pt x="185" y="577"/>
                    <a:pt x="252" y="527"/>
                  </a:cubicBezTo>
                  <a:cubicBezTo>
                    <a:pt x="368" y="443"/>
                    <a:pt x="485" y="393"/>
                    <a:pt x="602" y="360"/>
                  </a:cubicBezTo>
                  <a:cubicBezTo>
                    <a:pt x="1154" y="193"/>
                    <a:pt x="1605" y="59"/>
                    <a:pt x="1588" y="9"/>
                  </a:cubicBezTo>
                  <a:cubicBezTo>
                    <a:pt x="1585" y="3"/>
                    <a:pt x="1571" y="1"/>
                    <a:pt x="154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0"/>
            <p:cNvSpPr/>
            <p:nvPr/>
          </p:nvSpPr>
          <p:spPr>
            <a:xfrm>
              <a:off x="1191524" y="2320063"/>
              <a:ext cx="748552" cy="477998"/>
            </a:xfrm>
            <a:custGeom>
              <a:avLst/>
              <a:gdLst/>
              <a:ahLst/>
              <a:cxnLst/>
              <a:rect l="l" t="t" r="r" b="b"/>
              <a:pathLst>
                <a:path w="23343" h="14906" extrusionOk="0">
                  <a:moveTo>
                    <a:pt x="6985" y="1"/>
                  </a:moveTo>
                  <a:lnTo>
                    <a:pt x="1" y="1337"/>
                  </a:lnTo>
                  <a:cubicBezTo>
                    <a:pt x="352" y="3610"/>
                    <a:pt x="2056" y="7536"/>
                    <a:pt x="3543" y="10962"/>
                  </a:cubicBezTo>
                  <a:cubicBezTo>
                    <a:pt x="5030" y="14370"/>
                    <a:pt x="6250" y="14855"/>
                    <a:pt x="10477" y="14905"/>
                  </a:cubicBezTo>
                  <a:cubicBezTo>
                    <a:pt x="10514" y="14905"/>
                    <a:pt x="10552" y="14905"/>
                    <a:pt x="10589" y="14905"/>
                  </a:cubicBezTo>
                  <a:cubicBezTo>
                    <a:pt x="15142" y="14905"/>
                    <a:pt x="23343" y="11931"/>
                    <a:pt x="23343" y="11931"/>
                  </a:cubicBezTo>
                  <a:lnTo>
                    <a:pt x="21755" y="6484"/>
                  </a:lnTo>
                  <a:cubicBezTo>
                    <a:pt x="21755" y="6484"/>
                    <a:pt x="12730" y="8321"/>
                    <a:pt x="10787" y="8321"/>
                  </a:cubicBezTo>
                  <a:cubicBezTo>
                    <a:pt x="10642" y="8321"/>
                    <a:pt x="10536" y="8310"/>
                    <a:pt x="10477" y="8288"/>
                  </a:cubicBezTo>
                  <a:cubicBezTo>
                    <a:pt x="9625" y="7971"/>
                    <a:pt x="8856" y="5331"/>
                    <a:pt x="8171" y="3526"/>
                  </a:cubicBezTo>
                  <a:cubicBezTo>
                    <a:pt x="8104" y="3343"/>
                    <a:pt x="6985" y="1"/>
                    <a:pt x="698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0"/>
            <p:cNvSpPr/>
            <p:nvPr/>
          </p:nvSpPr>
          <p:spPr>
            <a:xfrm>
              <a:off x="1246712" y="2533857"/>
              <a:ext cx="693909" cy="272766"/>
            </a:xfrm>
            <a:custGeom>
              <a:avLst/>
              <a:gdLst/>
              <a:ahLst/>
              <a:cxnLst/>
              <a:rect l="l" t="t" r="r" b="b"/>
              <a:pathLst>
                <a:path w="21639" h="8506" extrusionOk="0">
                  <a:moveTo>
                    <a:pt x="1" y="1"/>
                  </a:moveTo>
                  <a:lnTo>
                    <a:pt x="1" y="1"/>
                  </a:lnTo>
                  <a:cubicBezTo>
                    <a:pt x="34" y="84"/>
                    <a:pt x="68" y="168"/>
                    <a:pt x="101" y="251"/>
                  </a:cubicBezTo>
                  <a:cubicBezTo>
                    <a:pt x="168" y="402"/>
                    <a:pt x="251" y="652"/>
                    <a:pt x="385" y="953"/>
                  </a:cubicBezTo>
                  <a:cubicBezTo>
                    <a:pt x="652" y="1571"/>
                    <a:pt x="1037" y="2457"/>
                    <a:pt x="1605" y="3509"/>
                  </a:cubicBezTo>
                  <a:cubicBezTo>
                    <a:pt x="2173" y="4562"/>
                    <a:pt x="2925" y="5798"/>
                    <a:pt x="4094" y="6884"/>
                  </a:cubicBezTo>
                  <a:cubicBezTo>
                    <a:pt x="4713" y="7453"/>
                    <a:pt x="5431" y="7904"/>
                    <a:pt x="6216" y="8188"/>
                  </a:cubicBezTo>
                  <a:cubicBezTo>
                    <a:pt x="6634" y="8321"/>
                    <a:pt x="7068" y="8422"/>
                    <a:pt x="7503" y="8455"/>
                  </a:cubicBezTo>
                  <a:cubicBezTo>
                    <a:pt x="7794" y="8487"/>
                    <a:pt x="8092" y="8506"/>
                    <a:pt x="8389" y="8506"/>
                  </a:cubicBezTo>
                  <a:cubicBezTo>
                    <a:pt x="8551" y="8506"/>
                    <a:pt x="8713" y="8500"/>
                    <a:pt x="8873" y="8488"/>
                  </a:cubicBezTo>
                  <a:cubicBezTo>
                    <a:pt x="10694" y="8405"/>
                    <a:pt x="12398" y="7987"/>
                    <a:pt x="13936" y="7603"/>
                  </a:cubicBezTo>
                  <a:cubicBezTo>
                    <a:pt x="15456" y="7219"/>
                    <a:pt x="16843" y="6851"/>
                    <a:pt x="17979" y="6517"/>
                  </a:cubicBezTo>
                  <a:cubicBezTo>
                    <a:pt x="19132" y="6183"/>
                    <a:pt x="20051" y="5882"/>
                    <a:pt x="20669" y="5648"/>
                  </a:cubicBezTo>
                  <a:cubicBezTo>
                    <a:pt x="20987" y="5531"/>
                    <a:pt x="21221" y="5431"/>
                    <a:pt x="21388" y="5364"/>
                  </a:cubicBezTo>
                  <a:cubicBezTo>
                    <a:pt x="21471" y="5347"/>
                    <a:pt x="21555" y="5297"/>
                    <a:pt x="21638" y="5264"/>
                  </a:cubicBezTo>
                  <a:lnTo>
                    <a:pt x="21638" y="5264"/>
                  </a:lnTo>
                  <a:cubicBezTo>
                    <a:pt x="21555" y="5280"/>
                    <a:pt x="21455" y="5297"/>
                    <a:pt x="21388" y="5331"/>
                  </a:cubicBezTo>
                  <a:cubicBezTo>
                    <a:pt x="21204" y="5397"/>
                    <a:pt x="20953" y="5481"/>
                    <a:pt x="20653" y="5581"/>
                  </a:cubicBezTo>
                  <a:cubicBezTo>
                    <a:pt x="20018" y="5798"/>
                    <a:pt x="19099" y="6082"/>
                    <a:pt x="17946" y="6417"/>
                  </a:cubicBezTo>
                  <a:cubicBezTo>
                    <a:pt x="16810" y="6734"/>
                    <a:pt x="15423" y="7085"/>
                    <a:pt x="13902" y="7469"/>
                  </a:cubicBezTo>
                  <a:cubicBezTo>
                    <a:pt x="12365" y="7837"/>
                    <a:pt x="10678" y="8255"/>
                    <a:pt x="8856" y="8338"/>
                  </a:cubicBezTo>
                  <a:cubicBezTo>
                    <a:pt x="8740" y="8343"/>
                    <a:pt x="8622" y="8345"/>
                    <a:pt x="8504" y="8345"/>
                  </a:cubicBezTo>
                  <a:cubicBezTo>
                    <a:pt x="8180" y="8345"/>
                    <a:pt x="7850" y="8329"/>
                    <a:pt x="7520" y="8305"/>
                  </a:cubicBezTo>
                  <a:cubicBezTo>
                    <a:pt x="7102" y="8271"/>
                    <a:pt x="6667" y="8171"/>
                    <a:pt x="6266" y="8037"/>
                  </a:cubicBezTo>
                  <a:cubicBezTo>
                    <a:pt x="5498" y="7770"/>
                    <a:pt x="4796" y="7336"/>
                    <a:pt x="4195" y="6784"/>
                  </a:cubicBezTo>
                  <a:cubicBezTo>
                    <a:pt x="3025" y="5715"/>
                    <a:pt x="2273" y="4495"/>
                    <a:pt x="1688" y="3459"/>
                  </a:cubicBezTo>
                  <a:cubicBezTo>
                    <a:pt x="1120" y="2423"/>
                    <a:pt x="719" y="1538"/>
                    <a:pt x="452" y="936"/>
                  </a:cubicBezTo>
                  <a:cubicBezTo>
                    <a:pt x="318" y="635"/>
                    <a:pt x="201" y="402"/>
                    <a:pt x="134" y="234"/>
                  </a:cubicBezTo>
                  <a:cubicBezTo>
                    <a:pt x="101" y="151"/>
                    <a:pt x="51" y="67"/>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0"/>
            <p:cNvSpPr/>
            <p:nvPr/>
          </p:nvSpPr>
          <p:spPr>
            <a:xfrm>
              <a:off x="842180" y="2179704"/>
              <a:ext cx="611399" cy="807460"/>
            </a:xfrm>
            <a:custGeom>
              <a:avLst/>
              <a:gdLst/>
              <a:ahLst/>
              <a:cxnLst/>
              <a:rect l="l" t="t" r="r" b="b"/>
              <a:pathLst>
                <a:path w="19066" h="25180" extrusionOk="0">
                  <a:moveTo>
                    <a:pt x="5548" y="0"/>
                  </a:moveTo>
                  <a:cubicBezTo>
                    <a:pt x="5548" y="0"/>
                    <a:pt x="17" y="552"/>
                    <a:pt x="1" y="6968"/>
                  </a:cubicBezTo>
                  <a:cubicBezTo>
                    <a:pt x="1" y="9975"/>
                    <a:pt x="3326" y="15806"/>
                    <a:pt x="3894" y="17243"/>
                  </a:cubicBezTo>
                  <a:cubicBezTo>
                    <a:pt x="3326" y="19048"/>
                    <a:pt x="1655" y="21872"/>
                    <a:pt x="1287" y="24027"/>
                  </a:cubicBezTo>
                  <a:lnTo>
                    <a:pt x="17043" y="25180"/>
                  </a:lnTo>
                  <a:lnTo>
                    <a:pt x="17394" y="15723"/>
                  </a:lnTo>
                  <a:lnTo>
                    <a:pt x="18096" y="11128"/>
                  </a:lnTo>
                  <a:lnTo>
                    <a:pt x="19065" y="8137"/>
                  </a:lnTo>
                  <a:cubicBezTo>
                    <a:pt x="17489" y="1127"/>
                    <a:pt x="14797" y="711"/>
                    <a:pt x="14181" y="711"/>
                  </a:cubicBezTo>
                  <a:cubicBezTo>
                    <a:pt x="14098" y="711"/>
                    <a:pt x="14053" y="719"/>
                    <a:pt x="14053" y="719"/>
                  </a:cubicBezTo>
                  <a:lnTo>
                    <a:pt x="5548"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0"/>
            <p:cNvSpPr/>
            <p:nvPr/>
          </p:nvSpPr>
          <p:spPr>
            <a:xfrm>
              <a:off x="1357088" y="2401514"/>
              <a:ext cx="71286" cy="282386"/>
            </a:xfrm>
            <a:custGeom>
              <a:avLst/>
              <a:gdLst/>
              <a:ahLst/>
              <a:cxnLst/>
              <a:rect l="l" t="t" r="r" b="b"/>
              <a:pathLst>
                <a:path w="2223" h="8806" extrusionOk="0">
                  <a:moveTo>
                    <a:pt x="34" y="1"/>
                  </a:moveTo>
                  <a:lnTo>
                    <a:pt x="34" y="1"/>
                  </a:lnTo>
                  <a:cubicBezTo>
                    <a:pt x="1" y="34"/>
                    <a:pt x="418" y="385"/>
                    <a:pt x="986" y="1036"/>
                  </a:cubicBezTo>
                  <a:cubicBezTo>
                    <a:pt x="1321" y="1404"/>
                    <a:pt x="1588" y="1838"/>
                    <a:pt x="1789" y="2290"/>
                  </a:cubicBezTo>
                  <a:cubicBezTo>
                    <a:pt x="2006" y="2874"/>
                    <a:pt x="2073" y="3493"/>
                    <a:pt x="1972" y="4094"/>
                  </a:cubicBezTo>
                  <a:cubicBezTo>
                    <a:pt x="1889" y="4696"/>
                    <a:pt x="1738" y="5314"/>
                    <a:pt x="1571" y="5899"/>
                  </a:cubicBezTo>
                  <a:cubicBezTo>
                    <a:pt x="1421" y="6383"/>
                    <a:pt x="1321" y="6884"/>
                    <a:pt x="1237" y="7402"/>
                  </a:cubicBezTo>
                  <a:cubicBezTo>
                    <a:pt x="1204" y="7737"/>
                    <a:pt x="1204" y="8087"/>
                    <a:pt x="1237" y="8438"/>
                  </a:cubicBezTo>
                  <a:cubicBezTo>
                    <a:pt x="1254" y="8555"/>
                    <a:pt x="1287" y="8689"/>
                    <a:pt x="1337" y="8806"/>
                  </a:cubicBezTo>
                  <a:cubicBezTo>
                    <a:pt x="1337" y="8672"/>
                    <a:pt x="1321" y="8555"/>
                    <a:pt x="1304" y="8422"/>
                  </a:cubicBezTo>
                  <a:cubicBezTo>
                    <a:pt x="1287" y="8087"/>
                    <a:pt x="1304" y="7753"/>
                    <a:pt x="1354" y="7419"/>
                  </a:cubicBezTo>
                  <a:cubicBezTo>
                    <a:pt x="1438" y="6918"/>
                    <a:pt x="1555" y="6417"/>
                    <a:pt x="1705" y="5932"/>
                  </a:cubicBezTo>
                  <a:cubicBezTo>
                    <a:pt x="1889" y="5347"/>
                    <a:pt x="2039" y="4729"/>
                    <a:pt x="2139" y="4111"/>
                  </a:cubicBezTo>
                  <a:cubicBezTo>
                    <a:pt x="2223" y="3476"/>
                    <a:pt x="2156" y="2841"/>
                    <a:pt x="1922" y="2239"/>
                  </a:cubicBezTo>
                  <a:cubicBezTo>
                    <a:pt x="1705" y="1772"/>
                    <a:pt x="1421" y="1337"/>
                    <a:pt x="1070" y="953"/>
                  </a:cubicBezTo>
                  <a:cubicBezTo>
                    <a:pt x="836" y="702"/>
                    <a:pt x="585" y="468"/>
                    <a:pt x="318" y="234"/>
                  </a:cubicBezTo>
                  <a:cubicBezTo>
                    <a:pt x="235" y="151"/>
                    <a:pt x="134" y="67"/>
                    <a:pt x="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0"/>
            <p:cNvSpPr/>
            <p:nvPr/>
          </p:nvSpPr>
          <p:spPr>
            <a:xfrm>
              <a:off x="1270827" y="2275072"/>
              <a:ext cx="65931" cy="67566"/>
            </a:xfrm>
            <a:custGeom>
              <a:avLst/>
              <a:gdLst/>
              <a:ahLst/>
              <a:cxnLst/>
              <a:rect l="l" t="t" r="r" b="b"/>
              <a:pathLst>
                <a:path w="2056" h="2107" extrusionOk="0">
                  <a:moveTo>
                    <a:pt x="1120" y="0"/>
                  </a:moveTo>
                  <a:cubicBezTo>
                    <a:pt x="903" y="0"/>
                    <a:pt x="686" y="67"/>
                    <a:pt x="502" y="184"/>
                  </a:cubicBezTo>
                  <a:cubicBezTo>
                    <a:pt x="218" y="368"/>
                    <a:pt x="34" y="669"/>
                    <a:pt x="17" y="1020"/>
                  </a:cubicBezTo>
                  <a:cubicBezTo>
                    <a:pt x="1" y="1437"/>
                    <a:pt x="235" y="1838"/>
                    <a:pt x="619" y="2022"/>
                  </a:cubicBezTo>
                  <a:cubicBezTo>
                    <a:pt x="756" y="2079"/>
                    <a:pt x="898" y="2107"/>
                    <a:pt x="1039" y="2107"/>
                  </a:cubicBezTo>
                  <a:cubicBezTo>
                    <a:pt x="1310" y="2107"/>
                    <a:pt x="1574" y="2003"/>
                    <a:pt x="1772" y="1805"/>
                  </a:cubicBezTo>
                  <a:cubicBezTo>
                    <a:pt x="1905" y="1671"/>
                    <a:pt x="1989" y="1504"/>
                    <a:pt x="2022" y="1337"/>
                  </a:cubicBezTo>
                  <a:cubicBezTo>
                    <a:pt x="2056" y="1170"/>
                    <a:pt x="2039" y="1020"/>
                    <a:pt x="1989" y="869"/>
                  </a:cubicBezTo>
                  <a:cubicBezTo>
                    <a:pt x="1922" y="652"/>
                    <a:pt x="1772" y="468"/>
                    <a:pt x="1588" y="351"/>
                  </a:cubicBezTo>
                  <a:cubicBezTo>
                    <a:pt x="1521" y="301"/>
                    <a:pt x="1438" y="284"/>
                    <a:pt x="1354" y="284"/>
                  </a:cubicBezTo>
                  <a:cubicBezTo>
                    <a:pt x="1354" y="301"/>
                    <a:pt x="1438" y="318"/>
                    <a:pt x="1555" y="401"/>
                  </a:cubicBezTo>
                  <a:cubicBezTo>
                    <a:pt x="1722" y="535"/>
                    <a:pt x="1822" y="702"/>
                    <a:pt x="1889" y="903"/>
                  </a:cubicBezTo>
                  <a:cubicBezTo>
                    <a:pt x="1972" y="1187"/>
                    <a:pt x="1889" y="1504"/>
                    <a:pt x="1671" y="1705"/>
                  </a:cubicBezTo>
                  <a:cubicBezTo>
                    <a:pt x="1495" y="1870"/>
                    <a:pt x="1266" y="1956"/>
                    <a:pt x="1035" y="1956"/>
                  </a:cubicBezTo>
                  <a:cubicBezTo>
                    <a:pt x="917" y="1956"/>
                    <a:pt x="799" y="1934"/>
                    <a:pt x="686" y="1888"/>
                  </a:cubicBezTo>
                  <a:cubicBezTo>
                    <a:pt x="368" y="1721"/>
                    <a:pt x="151" y="1387"/>
                    <a:pt x="168" y="1020"/>
                  </a:cubicBezTo>
                  <a:cubicBezTo>
                    <a:pt x="168" y="719"/>
                    <a:pt x="318" y="435"/>
                    <a:pt x="569" y="268"/>
                  </a:cubicBezTo>
                  <a:cubicBezTo>
                    <a:pt x="736" y="151"/>
                    <a:pt x="920" y="84"/>
                    <a:pt x="1120" y="67"/>
                  </a:cubicBezTo>
                  <a:cubicBezTo>
                    <a:pt x="1204" y="67"/>
                    <a:pt x="1287" y="50"/>
                    <a:pt x="1354" y="50"/>
                  </a:cubicBezTo>
                  <a:cubicBezTo>
                    <a:pt x="1287"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0"/>
            <p:cNvSpPr/>
            <p:nvPr/>
          </p:nvSpPr>
          <p:spPr>
            <a:xfrm>
              <a:off x="1114914" y="2384358"/>
              <a:ext cx="65386" cy="67598"/>
            </a:xfrm>
            <a:custGeom>
              <a:avLst/>
              <a:gdLst/>
              <a:ahLst/>
              <a:cxnLst/>
              <a:rect l="l" t="t" r="r" b="b"/>
              <a:pathLst>
                <a:path w="2039" h="2108" extrusionOk="0">
                  <a:moveTo>
                    <a:pt x="1120" y="1"/>
                  </a:moveTo>
                  <a:cubicBezTo>
                    <a:pt x="886" y="1"/>
                    <a:pt x="669" y="51"/>
                    <a:pt x="485" y="185"/>
                  </a:cubicBezTo>
                  <a:cubicBezTo>
                    <a:pt x="201" y="368"/>
                    <a:pt x="17" y="669"/>
                    <a:pt x="17" y="1020"/>
                  </a:cubicBezTo>
                  <a:cubicBezTo>
                    <a:pt x="0" y="1438"/>
                    <a:pt x="234" y="1839"/>
                    <a:pt x="602" y="2023"/>
                  </a:cubicBezTo>
                  <a:cubicBezTo>
                    <a:pt x="739" y="2080"/>
                    <a:pt x="881" y="2107"/>
                    <a:pt x="1022" y="2107"/>
                  </a:cubicBezTo>
                  <a:cubicBezTo>
                    <a:pt x="1293" y="2107"/>
                    <a:pt x="1557" y="2004"/>
                    <a:pt x="1755" y="1805"/>
                  </a:cubicBezTo>
                  <a:cubicBezTo>
                    <a:pt x="1888" y="1672"/>
                    <a:pt x="1972" y="1505"/>
                    <a:pt x="2005" y="1338"/>
                  </a:cubicBezTo>
                  <a:cubicBezTo>
                    <a:pt x="2039" y="1170"/>
                    <a:pt x="2022" y="1020"/>
                    <a:pt x="1972" y="870"/>
                  </a:cubicBezTo>
                  <a:cubicBezTo>
                    <a:pt x="1905" y="652"/>
                    <a:pt x="1772" y="469"/>
                    <a:pt x="1571" y="352"/>
                  </a:cubicBezTo>
                  <a:cubicBezTo>
                    <a:pt x="1504" y="302"/>
                    <a:pt x="1437" y="285"/>
                    <a:pt x="1354" y="285"/>
                  </a:cubicBezTo>
                  <a:cubicBezTo>
                    <a:pt x="1337" y="285"/>
                    <a:pt x="1421" y="318"/>
                    <a:pt x="1538" y="402"/>
                  </a:cubicBezTo>
                  <a:cubicBezTo>
                    <a:pt x="1705" y="536"/>
                    <a:pt x="1822" y="703"/>
                    <a:pt x="1872" y="903"/>
                  </a:cubicBezTo>
                  <a:cubicBezTo>
                    <a:pt x="1955" y="1187"/>
                    <a:pt x="1872" y="1488"/>
                    <a:pt x="1655" y="1705"/>
                  </a:cubicBezTo>
                  <a:cubicBezTo>
                    <a:pt x="1489" y="1871"/>
                    <a:pt x="1257" y="1956"/>
                    <a:pt x="1022" y="1956"/>
                  </a:cubicBezTo>
                  <a:cubicBezTo>
                    <a:pt x="902" y="1956"/>
                    <a:pt x="782" y="1934"/>
                    <a:pt x="669" y="1889"/>
                  </a:cubicBezTo>
                  <a:cubicBezTo>
                    <a:pt x="351" y="1722"/>
                    <a:pt x="151" y="1388"/>
                    <a:pt x="151" y="1020"/>
                  </a:cubicBezTo>
                  <a:cubicBezTo>
                    <a:pt x="151" y="719"/>
                    <a:pt x="301" y="435"/>
                    <a:pt x="552" y="268"/>
                  </a:cubicBezTo>
                  <a:cubicBezTo>
                    <a:pt x="719" y="151"/>
                    <a:pt x="919" y="84"/>
                    <a:pt x="1120" y="51"/>
                  </a:cubicBezTo>
                  <a:cubicBezTo>
                    <a:pt x="1142" y="57"/>
                    <a:pt x="1166" y="58"/>
                    <a:pt x="1192" y="58"/>
                  </a:cubicBezTo>
                  <a:cubicBezTo>
                    <a:pt x="1242" y="58"/>
                    <a:pt x="1298" y="51"/>
                    <a:pt x="1354" y="51"/>
                  </a:cubicBezTo>
                  <a:cubicBezTo>
                    <a:pt x="1270" y="18"/>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0"/>
            <p:cNvSpPr/>
            <p:nvPr/>
          </p:nvSpPr>
          <p:spPr>
            <a:xfrm>
              <a:off x="1277272" y="2490470"/>
              <a:ext cx="65386" cy="67983"/>
            </a:xfrm>
            <a:custGeom>
              <a:avLst/>
              <a:gdLst/>
              <a:ahLst/>
              <a:cxnLst/>
              <a:rect l="l" t="t" r="r" b="b"/>
              <a:pathLst>
                <a:path w="2039" h="2120" extrusionOk="0">
                  <a:moveTo>
                    <a:pt x="1120" y="0"/>
                  </a:moveTo>
                  <a:cubicBezTo>
                    <a:pt x="902" y="0"/>
                    <a:pt x="685" y="67"/>
                    <a:pt x="501" y="184"/>
                  </a:cubicBezTo>
                  <a:cubicBezTo>
                    <a:pt x="201" y="368"/>
                    <a:pt x="34" y="685"/>
                    <a:pt x="17" y="1019"/>
                  </a:cubicBezTo>
                  <a:cubicBezTo>
                    <a:pt x="0" y="1454"/>
                    <a:pt x="234" y="1838"/>
                    <a:pt x="618" y="2039"/>
                  </a:cubicBezTo>
                  <a:cubicBezTo>
                    <a:pt x="749" y="2093"/>
                    <a:pt x="885" y="2119"/>
                    <a:pt x="1019" y="2119"/>
                  </a:cubicBezTo>
                  <a:cubicBezTo>
                    <a:pt x="1297" y="2119"/>
                    <a:pt x="1568" y="2007"/>
                    <a:pt x="1771" y="1805"/>
                  </a:cubicBezTo>
                  <a:cubicBezTo>
                    <a:pt x="1905" y="1688"/>
                    <a:pt x="1988" y="1521"/>
                    <a:pt x="2022" y="1337"/>
                  </a:cubicBezTo>
                  <a:cubicBezTo>
                    <a:pt x="2039" y="1186"/>
                    <a:pt x="2039" y="1019"/>
                    <a:pt x="1988" y="869"/>
                  </a:cubicBezTo>
                  <a:cubicBezTo>
                    <a:pt x="1922" y="668"/>
                    <a:pt x="1771" y="485"/>
                    <a:pt x="1587" y="368"/>
                  </a:cubicBezTo>
                  <a:cubicBezTo>
                    <a:pt x="1521" y="318"/>
                    <a:pt x="1437" y="284"/>
                    <a:pt x="1354" y="284"/>
                  </a:cubicBezTo>
                  <a:cubicBezTo>
                    <a:pt x="1354" y="301"/>
                    <a:pt x="1437" y="318"/>
                    <a:pt x="1554" y="418"/>
                  </a:cubicBezTo>
                  <a:cubicBezTo>
                    <a:pt x="1704" y="535"/>
                    <a:pt x="1821" y="719"/>
                    <a:pt x="1888" y="902"/>
                  </a:cubicBezTo>
                  <a:cubicBezTo>
                    <a:pt x="1972" y="1186"/>
                    <a:pt x="1888" y="1504"/>
                    <a:pt x="1671" y="1704"/>
                  </a:cubicBezTo>
                  <a:cubicBezTo>
                    <a:pt x="1494" y="1870"/>
                    <a:pt x="1266" y="1963"/>
                    <a:pt x="1034" y="1963"/>
                  </a:cubicBezTo>
                  <a:cubicBezTo>
                    <a:pt x="917" y="1963"/>
                    <a:pt x="798" y="1939"/>
                    <a:pt x="685" y="1888"/>
                  </a:cubicBezTo>
                  <a:cubicBezTo>
                    <a:pt x="351" y="1721"/>
                    <a:pt x="150" y="1387"/>
                    <a:pt x="167" y="1019"/>
                  </a:cubicBezTo>
                  <a:cubicBezTo>
                    <a:pt x="167" y="719"/>
                    <a:pt x="318" y="451"/>
                    <a:pt x="568" y="284"/>
                  </a:cubicBezTo>
                  <a:cubicBezTo>
                    <a:pt x="719" y="150"/>
                    <a:pt x="919" y="84"/>
                    <a:pt x="1120" y="67"/>
                  </a:cubicBezTo>
                  <a:cubicBezTo>
                    <a:pt x="1203" y="67"/>
                    <a:pt x="1287"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0"/>
            <p:cNvSpPr/>
            <p:nvPr/>
          </p:nvSpPr>
          <p:spPr>
            <a:xfrm>
              <a:off x="1431036" y="2585293"/>
              <a:ext cx="65386" cy="67598"/>
            </a:xfrm>
            <a:custGeom>
              <a:avLst/>
              <a:gdLst/>
              <a:ahLst/>
              <a:cxnLst/>
              <a:rect l="l" t="t" r="r" b="b"/>
              <a:pathLst>
                <a:path w="2039" h="2108" extrusionOk="0">
                  <a:moveTo>
                    <a:pt x="1120" y="1"/>
                  </a:moveTo>
                  <a:cubicBezTo>
                    <a:pt x="903" y="1"/>
                    <a:pt x="686" y="67"/>
                    <a:pt x="502" y="184"/>
                  </a:cubicBezTo>
                  <a:cubicBezTo>
                    <a:pt x="201" y="368"/>
                    <a:pt x="34" y="669"/>
                    <a:pt x="17" y="1020"/>
                  </a:cubicBezTo>
                  <a:cubicBezTo>
                    <a:pt x="0" y="1437"/>
                    <a:pt x="234" y="1838"/>
                    <a:pt x="619" y="2022"/>
                  </a:cubicBezTo>
                  <a:cubicBezTo>
                    <a:pt x="750" y="2079"/>
                    <a:pt x="891" y="2107"/>
                    <a:pt x="1031" y="2107"/>
                  </a:cubicBezTo>
                  <a:cubicBezTo>
                    <a:pt x="1303" y="2107"/>
                    <a:pt x="1573" y="2003"/>
                    <a:pt x="1772" y="1805"/>
                  </a:cubicBezTo>
                  <a:cubicBezTo>
                    <a:pt x="1905" y="1671"/>
                    <a:pt x="1989" y="1504"/>
                    <a:pt x="2022" y="1337"/>
                  </a:cubicBezTo>
                  <a:cubicBezTo>
                    <a:pt x="2039" y="1170"/>
                    <a:pt x="2039" y="1020"/>
                    <a:pt x="1989" y="869"/>
                  </a:cubicBezTo>
                  <a:cubicBezTo>
                    <a:pt x="1922" y="652"/>
                    <a:pt x="1772" y="468"/>
                    <a:pt x="1588" y="351"/>
                  </a:cubicBezTo>
                  <a:cubicBezTo>
                    <a:pt x="1521" y="301"/>
                    <a:pt x="1437" y="285"/>
                    <a:pt x="1354" y="285"/>
                  </a:cubicBezTo>
                  <a:cubicBezTo>
                    <a:pt x="1354" y="285"/>
                    <a:pt x="1437" y="318"/>
                    <a:pt x="1554" y="402"/>
                  </a:cubicBezTo>
                  <a:cubicBezTo>
                    <a:pt x="1705" y="535"/>
                    <a:pt x="1822" y="702"/>
                    <a:pt x="1872" y="903"/>
                  </a:cubicBezTo>
                  <a:cubicBezTo>
                    <a:pt x="1972" y="1187"/>
                    <a:pt x="1889" y="1504"/>
                    <a:pt x="1671" y="1705"/>
                  </a:cubicBezTo>
                  <a:cubicBezTo>
                    <a:pt x="1494" y="1871"/>
                    <a:pt x="1266" y="1956"/>
                    <a:pt x="1035" y="1956"/>
                  </a:cubicBezTo>
                  <a:cubicBezTo>
                    <a:pt x="917" y="1956"/>
                    <a:pt x="799" y="1934"/>
                    <a:pt x="686" y="1889"/>
                  </a:cubicBezTo>
                  <a:cubicBezTo>
                    <a:pt x="351" y="1722"/>
                    <a:pt x="151" y="1387"/>
                    <a:pt x="151" y="1020"/>
                  </a:cubicBezTo>
                  <a:cubicBezTo>
                    <a:pt x="168" y="719"/>
                    <a:pt x="318" y="435"/>
                    <a:pt x="552" y="268"/>
                  </a:cubicBezTo>
                  <a:cubicBezTo>
                    <a:pt x="719" y="151"/>
                    <a:pt x="919" y="84"/>
                    <a:pt x="1120" y="67"/>
                  </a:cubicBezTo>
                  <a:cubicBezTo>
                    <a:pt x="1203" y="67"/>
                    <a:pt x="1270" y="51"/>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0"/>
            <p:cNvSpPr/>
            <p:nvPr/>
          </p:nvSpPr>
          <p:spPr>
            <a:xfrm>
              <a:off x="955250" y="2851582"/>
              <a:ext cx="65386" cy="67983"/>
            </a:xfrm>
            <a:custGeom>
              <a:avLst/>
              <a:gdLst/>
              <a:ahLst/>
              <a:cxnLst/>
              <a:rect l="l" t="t" r="r" b="b"/>
              <a:pathLst>
                <a:path w="2039" h="2120" extrusionOk="0">
                  <a:moveTo>
                    <a:pt x="1120" y="1"/>
                  </a:moveTo>
                  <a:cubicBezTo>
                    <a:pt x="903" y="1"/>
                    <a:pt x="685" y="67"/>
                    <a:pt x="502" y="184"/>
                  </a:cubicBezTo>
                  <a:cubicBezTo>
                    <a:pt x="201" y="368"/>
                    <a:pt x="17" y="686"/>
                    <a:pt x="17" y="1020"/>
                  </a:cubicBezTo>
                  <a:cubicBezTo>
                    <a:pt x="0" y="1454"/>
                    <a:pt x="234" y="1839"/>
                    <a:pt x="618" y="2039"/>
                  </a:cubicBezTo>
                  <a:cubicBezTo>
                    <a:pt x="744" y="2094"/>
                    <a:pt x="876" y="2120"/>
                    <a:pt x="1008" y="2120"/>
                  </a:cubicBezTo>
                  <a:cubicBezTo>
                    <a:pt x="1283" y="2120"/>
                    <a:pt x="1557" y="2008"/>
                    <a:pt x="1771" y="1805"/>
                  </a:cubicBezTo>
                  <a:cubicBezTo>
                    <a:pt x="1888" y="1688"/>
                    <a:pt x="1989" y="1521"/>
                    <a:pt x="2022" y="1337"/>
                  </a:cubicBezTo>
                  <a:cubicBezTo>
                    <a:pt x="2039" y="1187"/>
                    <a:pt x="2022" y="1020"/>
                    <a:pt x="1972" y="870"/>
                  </a:cubicBezTo>
                  <a:cubicBezTo>
                    <a:pt x="1905" y="669"/>
                    <a:pt x="1771" y="485"/>
                    <a:pt x="1571" y="368"/>
                  </a:cubicBezTo>
                  <a:cubicBezTo>
                    <a:pt x="1521" y="318"/>
                    <a:pt x="1437" y="285"/>
                    <a:pt x="1354" y="285"/>
                  </a:cubicBezTo>
                  <a:cubicBezTo>
                    <a:pt x="1354" y="301"/>
                    <a:pt x="1437" y="318"/>
                    <a:pt x="1554" y="418"/>
                  </a:cubicBezTo>
                  <a:cubicBezTo>
                    <a:pt x="1705" y="535"/>
                    <a:pt x="1821" y="719"/>
                    <a:pt x="1872" y="903"/>
                  </a:cubicBezTo>
                  <a:cubicBezTo>
                    <a:pt x="1972" y="1187"/>
                    <a:pt x="1888" y="1504"/>
                    <a:pt x="1671" y="1705"/>
                  </a:cubicBezTo>
                  <a:cubicBezTo>
                    <a:pt x="1494" y="1871"/>
                    <a:pt x="1266" y="1964"/>
                    <a:pt x="1035" y="1964"/>
                  </a:cubicBezTo>
                  <a:cubicBezTo>
                    <a:pt x="917" y="1964"/>
                    <a:pt x="798" y="1940"/>
                    <a:pt x="685" y="1889"/>
                  </a:cubicBezTo>
                  <a:cubicBezTo>
                    <a:pt x="351" y="1722"/>
                    <a:pt x="151" y="1387"/>
                    <a:pt x="151" y="1020"/>
                  </a:cubicBezTo>
                  <a:cubicBezTo>
                    <a:pt x="151" y="719"/>
                    <a:pt x="301" y="452"/>
                    <a:pt x="552" y="285"/>
                  </a:cubicBezTo>
                  <a:cubicBezTo>
                    <a:pt x="719" y="151"/>
                    <a:pt x="919" y="84"/>
                    <a:pt x="1120" y="67"/>
                  </a:cubicBezTo>
                  <a:cubicBezTo>
                    <a:pt x="1203" y="67"/>
                    <a:pt x="1270" y="67"/>
                    <a:pt x="1354" y="51"/>
                  </a:cubicBezTo>
                  <a:cubicBezTo>
                    <a:pt x="1287" y="17"/>
                    <a:pt x="1203"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0"/>
            <p:cNvSpPr/>
            <p:nvPr/>
          </p:nvSpPr>
          <p:spPr>
            <a:xfrm>
              <a:off x="1631426" y="2641027"/>
              <a:ext cx="65386" cy="67566"/>
            </a:xfrm>
            <a:custGeom>
              <a:avLst/>
              <a:gdLst/>
              <a:ahLst/>
              <a:cxnLst/>
              <a:rect l="l" t="t" r="r" b="b"/>
              <a:pathLst>
                <a:path w="2039" h="2107" extrusionOk="0">
                  <a:moveTo>
                    <a:pt x="1120" y="0"/>
                  </a:moveTo>
                  <a:cubicBezTo>
                    <a:pt x="903" y="0"/>
                    <a:pt x="686" y="67"/>
                    <a:pt x="502" y="184"/>
                  </a:cubicBezTo>
                  <a:cubicBezTo>
                    <a:pt x="201" y="368"/>
                    <a:pt x="34" y="685"/>
                    <a:pt x="17" y="1019"/>
                  </a:cubicBezTo>
                  <a:cubicBezTo>
                    <a:pt x="0" y="1437"/>
                    <a:pt x="234" y="1838"/>
                    <a:pt x="619" y="2022"/>
                  </a:cubicBezTo>
                  <a:cubicBezTo>
                    <a:pt x="750" y="2079"/>
                    <a:pt x="891" y="2107"/>
                    <a:pt x="1031" y="2107"/>
                  </a:cubicBezTo>
                  <a:cubicBezTo>
                    <a:pt x="1303" y="2107"/>
                    <a:pt x="1573" y="2003"/>
                    <a:pt x="1772" y="1805"/>
                  </a:cubicBezTo>
                  <a:cubicBezTo>
                    <a:pt x="1905" y="1671"/>
                    <a:pt x="1989" y="1521"/>
                    <a:pt x="2022" y="1337"/>
                  </a:cubicBezTo>
                  <a:cubicBezTo>
                    <a:pt x="2039" y="1170"/>
                    <a:pt x="2022" y="1019"/>
                    <a:pt x="1972" y="869"/>
                  </a:cubicBezTo>
                  <a:cubicBezTo>
                    <a:pt x="1905" y="652"/>
                    <a:pt x="1772" y="468"/>
                    <a:pt x="1588" y="351"/>
                  </a:cubicBezTo>
                  <a:cubicBezTo>
                    <a:pt x="1521" y="301"/>
                    <a:pt x="1437" y="284"/>
                    <a:pt x="1354" y="284"/>
                  </a:cubicBezTo>
                  <a:cubicBezTo>
                    <a:pt x="1354" y="301"/>
                    <a:pt x="1437" y="318"/>
                    <a:pt x="1554" y="401"/>
                  </a:cubicBezTo>
                  <a:cubicBezTo>
                    <a:pt x="1705" y="535"/>
                    <a:pt x="1822" y="702"/>
                    <a:pt x="1872" y="902"/>
                  </a:cubicBezTo>
                  <a:cubicBezTo>
                    <a:pt x="1972" y="1187"/>
                    <a:pt x="1889" y="1504"/>
                    <a:pt x="1671" y="1704"/>
                  </a:cubicBezTo>
                  <a:cubicBezTo>
                    <a:pt x="1494" y="1870"/>
                    <a:pt x="1266" y="1956"/>
                    <a:pt x="1035" y="1956"/>
                  </a:cubicBezTo>
                  <a:cubicBezTo>
                    <a:pt x="917" y="1956"/>
                    <a:pt x="799" y="1933"/>
                    <a:pt x="686" y="1888"/>
                  </a:cubicBezTo>
                  <a:cubicBezTo>
                    <a:pt x="351" y="1721"/>
                    <a:pt x="151" y="1387"/>
                    <a:pt x="151" y="1019"/>
                  </a:cubicBezTo>
                  <a:cubicBezTo>
                    <a:pt x="168" y="719"/>
                    <a:pt x="318" y="435"/>
                    <a:pt x="552" y="268"/>
                  </a:cubicBezTo>
                  <a:cubicBezTo>
                    <a:pt x="719" y="151"/>
                    <a:pt x="919" y="84"/>
                    <a:pt x="1120" y="67"/>
                  </a:cubicBezTo>
                  <a:cubicBezTo>
                    <a:pt x="1203" y="67"/>
                    <a:pt x="1270" y="67"/>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0"/>
            <p:cNvSpPr/>
            <p:nvPr/>
          </p:nvSpPr>
          <p:spPr>
            <a:xfrm>
              <a:off x="1199573" y="2602449"/>
              <a:ext cx="65386" cy="67566"/>
            </a:xfrm>
            <a:custGeom>
              <a:avLst/>
              <a:gdLst/>
              <a:ahLst/>
              <a:cxnLst/>
              <a:rect l="l" t="t" r="r" b="b"/>
              <a:pathLst>
                <a:path w="2039" h="2107" extrusionOk="0">
                  <a:moveTo>
                    <a:pt x="1120" y="0"/>
                  </a:moveTo>
                  <a:cubicBezTo>
                    <a:pt x="903" y="0"/>
                    <a:pt x="685" y="67"/>
                    <a:pt x="502" y="184"/>
                  </a:cubicBezTo>
                  <a:cubicBezTo>
                    <a:pt x="201" y="368"/>
                    <a:pt x="34" y="669"/>
                    <a:pt x="17" y="1019"/>
                  </a:cubicBezTo>
                  <a:cubicBezTo>
                    <a:pt x="0" y="1437"/>
                    <a:pt x="234" y="1838"/>
                    <a:pt x="619" y="2022"/>
                  </a:cubicBezTo>
                  <a:cubicBezTo>
                    <a:pt x="755" y="2079"/>
                    <a:pt x="898" y="2107"/>
                    <a:pt x="1038" y="2107"/>
                  </a:cubicBezTo>
                  <a:cubicBezTo>
                    <a:pt x="1310" y="2107"/>
                    <a:pt x="1573" y="2003"/>
                    <a:pt x="1771" y="1805"/>
                  </a:cubicBezTo>
                  <a:cubicBezTo>
                    <a:pt x="1905" y="1671"/>
                    <a:pt x="1989" y="1504"/>
                    <a:pt x="2022" y="1337"/>
                  </a:cubicBezTo>
                  <a:cubicBezTo>
                    <a:pt x="2039" y="1170"/>
                    <a:pt x="2039" y="1019"/>
                    <a:pt x="1989" y="869"/>
                  </a:cubicBezTo>
                  <a:cubicBezTo>
                    <a:pt x="1922" y="652"/>
                    <a:pt x="1771" y="468"/>
                    <a:pt x="1588" y="351"/>
                  </a:cubicBezTo>
                  <a:cubicBezTo>
                    <a:pt x="1521" y="301"/>
                    <a:pt x="1437" y="284"/>
                    <a:pt x="1354" y="284"/>
                  </a:cubicBezTo>
                  <a:cubicBezTo>
                    <a:pt x="1354" y="301"/>
                    <a:pt x="1437" y="318"/>
                    <a:pt x="1554" y="401"/>
                  </a:cubicBezTo>
                  <a:cubicBezTo>
                    <a:pt x="1705" y="535"/>
                    <a:pt x="1822" y="702"/>
                    <a:pt x="1888" y="902"/>
                  </a:cubicBezTo>
                  <a:cubicBezTo>
                    <a:pt x="1972" y="1187"/>
                    <a:pt x="1888" y="1504"/>
                    <a:pt x="1671" y="1704"/>
                  </a:cubicBezTo>
                  <a:cubicBezTo>
                    <a:pt x="1494" y="1870"/>
                    <a:pt x="1266" y="1956"/>
                    <a:pt x="1035" y="1956"/>
                  </a:cubicBezTo>
                  <a:cubicBezTo>
                    <a:pt x="917" y="1956"/>
                    <a:pt x="798" y="1933"/>
                    <a:pt x="685" y="1888"/>
                  </a:cubicBezTo>
                  <a:cubicBezTo>
                    <a:pt x="351" y="1721"/>
                    <a:pt x="151" y="1387"/>
                    <a:pt x="167" y="1019"/>
                  </a:cubicBezTo>
                  <a:cubicBezTo>
                    <a:pt x="167" y="719"/>
                    <a:pt x="318" y="435"/>
                    <a:pt x="552" y="268"/>
                  </a:cubicBezTo>
                  <a:cubicBezTo>
                    <a:pt x="719" y="151"/>
                    <a:pt x="919" y="84"/>
                    <a:pt x="1120" y="67"/>
                  </a:cubicBezTo>
                  <a:cubicBezTo>
                    <a:pt x="1203" y="67"/>
                    <a:pt x="1287" y="50"/>
                    <a:pt x="1354" y="50"/>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0"/>
            <p:cNvSpPr/>
            <p:nvPr/>
          </p:nvSpPr>
          <p:spPr>
            <a:xfrm>
              <a:off x="1279389" y="2890704"/>
              <a:ext cx="65418" cy="67983"/>
            </a:xfrm>
            <a:custGeom>
              <a:avLst/>
              <a:gdLst/>
              <a:ahLst/>
              <a:cxnLst/>
              <a:rect l="l" t="t" r="r" b="b"/>
              <a:pathLst>
                <a:path w="2040" h="2120" extrusionOk="0">
                  <a:moveTo>
                    <a:pt x="1120" y="0"/>
                  </a:moveTo>
                  <a:cubicBezTo>
                    <a:pt x="903" y="0"/>
                    <a:pt x="686" y="67"/>
                    <a:pt x="502" y="184"/>
                  </a:cubicBezTo>
                  <a:cubicBezTo>
                    <a:pt x="201" y="368"/>
                    <a:pt x="34" y="685"/>
                    <a:pt x="18" y="1020"/>
                  </a:cubicBezTo>
                  <a:cubicBezTo>
                    <a:pt x="1" y="1454"/>
                    <a:pt x="235" y="1838"/>
                    <a:pt x="619" y="2039"/>
                  </a:cubicBezTo>
                  <a:cubicBezTo>
                    <a:pt x="744" y="2093"/>
                    <a:pt x="878" y="2119"/>
                    <a:pt x="1013" y="2119"/>
                  </a:cubicBezTo>
                  <a:cubicBezTo>
                    <a:pt x="1291" y="2119"/>
                    <a:pt x="1569" y="2008"/>
                    <a:pt x="1772" y="1805"/>
                  </a:cubicBezTo>
                  <a:cubicBezTo>
                    <a:pt x="1906" y="1688"/>
                    <a:pt x="1989" y="1521"/>
                    <a:pt x="2023" y="1337"/>
                  </a:cubicBezTo>
                  <a:cubicBezTo>
                    <a:pt x="2039" y="1187"/>
                    <a:pt x="2039" y="1020"/>
                    <a:pt x="1973" y="869"/>
                  </a:cubicBezTo>
                  <a:cubicBezTo>
                    <a:pt x="1906" y="669"/>
                    <a:pt x="1772" y="485"/>
                    <a:pt x="1588" y="368"/>
                  </a:cubicBezTo>
                  <a:cubicBezTo>
                    <a:pt x="1521" y="318"/>
                    <a:pt x="1438" y="284"/>
                    <a:pt x="1354" y="284"/>
                  </a:cubicBezTo>
                  <a:cubicBezTo>
                    <a:pt x="1354" y="301"/>
                    <a:pt x="1438" y="318"/>
                    <a:pt x="1555" y="418"/>
                  </a:cubicBezTo>
                  <a:cubicBezTo>
                    <a:pt x="1705" y="535"/>
                    <a:pt x="1822" y="702"/>
                    <a:pt x="1872" y="903"/>
                  </a:cubicBezTo>
                  <a:cubicBezTo>
                    <a:pt x="1973" y="1187"/>
                    <a:pt x="1889" y="1504"/>
                    <a:pt x="1672" y="1705"/>
                  </a:cubicBezTo>
                  <a:cubicBezTo>
                    <a:pt x="1495" y="1871"/>
                    <a:pt x="1266" y="1963"/>
                    <a:pt x="1035" y="1963"/>
                  </a:cubicBezTo>
                  <a:cubicBezTo>
                    <a:pt x="917" y="1963"/>
                    <a:pt x="799" y="1939"/>
                    <a:pt x="686" y="1888"/>
                  </a:cubicBezTo>
                  <a:cubicBezTo>
                    <a:pt x="352" y="1721"/>
                    <a:pt x="151" y="1387"/>
                    <a:pt x="151" y="1020"/>
                  </a:cubicBezTo>
                  <a:cubicBezTo>
                    <a:pt x="168" y="719"/>
                    <a:pt x="318" y="452"/>
                    <a:pt x="552" y="284"/>
                  </a:cubicBezTo>
                  <a:cubicBezTo>
                    <a:pt x="719" y="151"/>
                    <a:pt x="920" y="84"/>
                    <a:pt x="1120" y="67"/>
                  </a:cubicBezTo>
                  <a:cubicBezTo>
                    <a:pt x="1204" y="67"/>
                    <a:pt x="1271" y="67"/>
                    <a:pt x="1354" y="51"/>
                  </a:cubicBezTo>
                  <a:cubicBezTo>
                    <a:pt x="1288"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0"/>
            <p:cNvSpPr/>
            <p:nvPr/>
          </p:nvSpPr>
          <p:spPr>
            <a:xfrm>
              <a:off x="1797535" y="2579938"/>
              <a:ext cx="65386" cy="67566"/>
            </a:xfrm>
            <a:custGeom>
              <a:avLst/>
              <a:gdLst/>
              <a:ahLst/>
              <a:cxnLst/>
              <a:rect l="l" t="t" r="r" b="b"/>
              <a:pathLst>
                <a:path w="2039" h="2107" extrusionOk="0">
                  <a:moveTo>
                    <a:pt x="1120" y="0"/>
                  </a:moveTo>
                  <a:cubicBezTo>
                    <a:pt x="902" y="0"/>
                    <a:pt x="685" y="67"/>
                    <a:pt x="501" y="184"/>
                  </a:cubicBezTo>
                  <a:cubicBezTo>
                    <a:pt x="201" y="368"/>
                    <a:pt x="17" y="685"/>
                    <a:pt x="17" y="1020"/>
                  </a:cubicBezTo>
                  <a:cubicBezTo>
                    <a:pt x="0" y="1437"/>
                    <a:pt x="234" y="1838"/>
                    <a:pt x="618" y="2022"/>
                  </a:cubicBezTo>
                  <a:cubicBezTo>
                    <a:pt x="749" y="2079"/>
                    <a:pt x="888" y="2107"/>
                    <a:pt x="1027" y="2107"/>
                  </a:cubicBezTo>
                  <a:cubicBezTo>
                    <a:pt x="1295" y="2107"/>
                    <a:pt x="1562" y="2003"/>
                    <a:pt x="1771" y="1805"/>
                  </a:cubicBezTo>
                  <a:cubicBezTo>
                    <a:pt x="1905" y="1688"/>
                    <a:pt x="1988" y="1521"/>
                    <a:pt x="2022" y="1337"/>
                  </a:cubicBezTo>
                  <a:cubicBezTo>
                    <a:pt x="2039" y="1187"/>
                    <a:pt x="2022" y="1020"/>
                    <a:pt x="1972" y="869"/>
                  </a:cubicBezTo>
                  <a:cubicBezTo>
                    <a:pt x="1905" y="652"/>
                    <a:pt x="1771" y="485"/>
                    <a:pt x="1571" y="351"/>
                  </a:cubicBezTo>
                  <a:cubicBezTo>
                    <a:pt x="1521" y="318"/>
                    <a:pt x="1437" y="284"/>
                    <a:pt x="1354" y="284"/>
                  </a:cubicBezTo>
                  <a:cubicBezTo>
                    <a:pt x="1354" y="301"/>
                    <a:pt x="1437" y="318"/>
                    <a:pt x="1554" y="401"/>
                  </a:cubicBezTo>
                  <a:cubicBezTo>
                    <a:pt x="1704" y="535"/>
                    <a:pt x="1821" y="702"/>
                    <a:pt x="1871" y="903"/>
                  </a:cubicBezTo>
                  <a:cubicBezTo>
                    <a:pt x="1972" y="1187"/>
                    <a:pt x="1888" y="1504"/>
                    <a:pt x="1671" y="1705"/>
                  </a:cubicBezTo>
                  <a:cubicBezTo>
                    <a:pt x="1494" y="1871"/>
                    <a:pt x="1266" y="1963"/>
                    <a:pt x="1034" y="1963"/>
                  </a:cubicBezTo>
                  <a:cubicBezTo>
                    <a:pt x="917" y="1963"/>
                    <a:pt x="798" y="1939"/>
                    <a:pt x="685" y="1889"/>
                  </a:cubicBezTo>
                  <a:cubicBezTo>
                    <a:pt x="351" y="1721"/>
                    <a:pt x="151" y="1387"/>
                    <a:pt x="151" y="1020"/>
                  </a:cubicBezTo>
                  <a:cubicBezTo>
                    <a:pt x="151" y="719"/>
                    <a:pt x="301" y="452"/>
                    <a:pt x="552" y="268"/>
                  </a:cubicBezTo>
                  <a:cubicBezTo>
                    <a:pt x="719" y="151"/>
                    <a:pt x="919" y="84"/>
                    <a:pt x="1120" y="67"/>
                  </a:cubicBezTo>
                  <a:cubicBezTo>
                    <a:pt x="1203" y="67"/>
                    <a:pt x="1270" y="67"/>
                    <a:pt x="1354" y="51"/>
                  </a:cubicBezTo>
                  <a:cubicBezTo>
                    <a:pt x="1287" y="17"/>
                    <a:pt x="1203"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0"/>
            <p:cNvSpPr/>
            <p:nvPr/>
          </p:nvSpPr>
          <p:spPr>
            <a:xfrm>
              <a:off x="1175458" y="1831964"/>
              <a:ext cx="242751" cy="305956"/>
            </a:xfrm>
            <a:custGeom>
              <a:avLst/>
              <a:gdLst/>
              <a:ahLst/>
              <a:cxnLst/>
              <a:rect l="l" t="t" r="r" b="b"/>
              <a:pathLst>
                <a:path w="7570" h="9541" extrusionOk="0">
                  <a:moveTo>
                    <a:pt x="4295" y="0"/>
                  </a:moveTo>
                  <a:lnTo>
                    <a:pt x="0" y="9541"/>
                  </a:lnTo>
                  <a:lnTo>
                    <a:pt x="0" y="9541"/>
                  </a:lnTo>
                  <a:lnTo>
                    <a:pt x="6634" y="9274"/>
                  </a:lnTo>
                  <a:cubicBezTo>
                    <a:pt x="6658" y="9275"/>
                    <a:pt x="6682" y="9276"/>
                    <a:pt x="6705" y="9276"/>
                  </a:cubicBezTo>
                  <a:cubicBezTo>
                    <a:pt x="6915" y="9276"/>
                    <a:pt x="7122" y="9212"/>
                    <a:pt x="7302" y="9106"/>
                  </a:cubicBezTo>
                  <a:cubicBezTo>
                    <a:pt x="7536" y="8906"/>
                    <a:pt x="7553" y="8555"/>
                    <a:pt x="7553" y="8254"/>
                  </a:cubicBezTo>
                  <a:cubicBezTo>
                    <a:pt x="7569" y="7235"/>
                    <a:pt x="7519" y="6082"/>
                    <a:pt x="6751" y="5431"/>
                  </a:cubicBezTo>
                  <a:cubicBezTo>
                    <a:pt x="6383" y="5130"/>
                    <a:pt x="5915" y="4979"/>
                    <a:pt x="5598" y="4645"/>
                  </a:cubicBezTo>
                  <a:cubicBezTo>
                    <a:pt x="5214" y="4228"/>
                    <a:pt x="5130" y="3609"/>
                    <a:pt x="5147" y="3041"/>
                  </a:cubicBezTo>
                  <a:cubicBezTo>
                    <a:pt x="5180" y="2473"/>
                    <a:pt x="5297" y="1905"/>
                    <a:pt x="5230" y="1337"/>
                  </a:cubicBezTo>
                  <a:cubicBezTo>
                    <a:pt x="5147" y="769"/>
                    <a:pt x="4846" y="184"/>
                    <a:pt x="4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0"/>
            <p:cNvSpPr/>
            <p:nvPr/>
          </p:nvSpPr>
          <p:spPr>
            <a:xfrm>
              <a:off x="1045264" y="1753719"/>
              <a:ext cx="272221" cy="547713"/>
            </a:xfrm>
            <a:custGeom>
              <a:avLst/>
              <a:gdLst/>
              <a:ahLst/>
              <a:cxnLst/>
              <a:rect l="l" t="t" r="r" b="b"/>
              <a:pathLst>
                <a:path w="8489" h="17080" extrusionOk="0">
                  <a:moveTo>
                    <a:pt x="4378" y="1"/>
                  </a:moveTo>
                  <a:lnTo>
                    <a:pt x="0" y="3326"/>
                  </a:lnTo>
                  <a:lnTo>
                    <a:pt x="468" y="14354"/>
                  </a:lnTo>
                  <a:cubicBezTo>
                    <a:pt x="533" y="15883"/>
                    <a:pt x="1787" y="17080"/>
                    <a:pt x="3303" y="17080"/>
                  </a:cubicBezTo>
                  <a:cubicBezTo>
                    <a:pt x="3343" y="17080"/>
                    <a:pt x="3384" y="17079"/>
                    <a:pt x="3426" y="17077"/>
                  </a:cubicBezTo>
                  <a:cubicBezTo>
                    <a:pt x="4996" y="17010"/>
                    <a:pt x="6199" y="15690"/>
                    <a:pt x="6149" y="14136"/>
                  </a:cubicBezTo>
                  <a:cubicBezTo>
                    <a:pt x="6099" y="12800"/>
                    <a:pt x="6049" y="11530"/>
                    <a:pt x="6049" y="11530"/>
                  </a:cubicBezTo>
                  <a:cubicBezTo>
                    <a:pt x="6049" y="11530"/>
                    <a:pt x="8221" y="11296"/>
                    <a:pt x="8355" y="9124"/>
                  </a:cubicBezTo>
                  <a:cubicBezTo>
                    <a:pt x="8488" y="6952"/>
                    <a:pt x="8355" y="1956"/>
                    <a:pt x="8355" y="1956"/>
                  </a:cubicBezTo>
                  <a:lnTo>
                    <a:pt x="4378"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0"/>
            <p:cNvSpPr/>
            <p:nvPr/>
          </p:nvSpPr>
          <p:spPr>
            <a:xfrm>
              <a:off x="1278876" y="1924126"/>
              <a:ext cx="20908" cy="18054"/>
            </a:xfrm>
            <a:custGeom>
              <a:avLst/>
              <a:gdLst/>
              <a:ahLst/>
              <a:cxnLst/>
              <a:rect l="l" t="t" r="r" b="b"/>
              <a:pathLst>
                <a:path w="652" h="563" extrusionOk="0">
                  <a:moveTo>
                    <a:pt x="368" y="0"/>
                  </a:moveTo>
                  <a:cubicBezTo>
                    <a:pt x="117" y="0"/>
                    <a:pt x="0" y="301"/>
                    <a:pt x="167" y="485"/>
                  </a:cubicBezTo>
                  <a:cubicBezTo>
                    <a:pt x="226" y="538"/>
                    <a:pt x="296" y="563"/>
                    <a:pt x="363" y="563"/>
                  </a:cubicBezTo>
                  <a:cubicBezTo>
                    <a:pt x="506" y="563"/>
                    <a:pt x="641"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0"/>
            <p:cNvSpPr/>
            <p:nvPr/>
          </p:nvSpPr>
          <p:spPr>
            <a:xfrm>
              <a:off x="1272430" y="1912549"/>
              <a:ext cx="36461" cy="11192"/>
            </a:xfrm>
            <a:custGeom>
              <a:avLst/>
              <a:gdLst/>
              <a:ahLst/>
              <a:cxnLst/>
              <a:rect l="l" t="t" r="r" b="b"/>
              <a:pathLst>
                <a:path w="1137" h="349" extrusionOk="0">
                  <a:moveTo>
                    <a:pt x="544" y="1"/>
                  </a:moveTo>
                  <a:cubicBezTo>
                    <a:pt x="401" y="1"/>
                    <a:pt x="257" y="43"/>
                    <a:pt x="134" y="127"/>
                  </a:cubicBezTo>
                  <a:cubicBezTo>
                    <a:pt x="34" y="194"/>
                    <a:pt x="1" y="261"/>
                    <a:pt x="17" y="278"/>
                  </a:cubicBezTo>
                  <a:cubicBezTo>
                    <a:pt x="21" y="281"/>
                    <a:pt x="26" y="283"/>
                    <a:pt x="33" y="283"/>
                  </a:cubicBezTo>
                  <a:cubicBezTo>
                    <a:pt x="92" y="283"/>
                    <a:pt x="275" y="176"/>
                    <a:pt x="522" y="176"/>
                  </a:cubicBezTo>
                  <a:cubicBezTo>
                    <a:pt x="537" y="176"/>
                    <a:pt x="553" y="177"/>
                    <a:pt x="569" y="177"/>
                  </a:cubicBezTo>
                  <a:cubicBezTo>
                    <a:pt x="845" y="193"/>
                    <a:pt x="1036" y="349"/>
                    <a:pt x="1105" y="349"/>
                  </a:cubicBezTo>
                  <a:cubicBezTo>
                    <a:pt x="1111" y="349"/>
                    <a:pt x="1116" y="347"/>
                    <a:pt x="1120" y="345"/>
                  </a:cubicBezTo>
                  <a:cubicBezTo>
                    <a:pt x="1137" y="328"/>
                    <a:pt x="1104" y="261"/>
                    <a:pt x="1020" y="177"/>
                  </a:cubicBezTo>
                  <a:cubicBezTo>
                    <a:pt x="884" y="60"/>
                    <a:pt x="714" y="1"/>
                    <a:pt x="5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0"/>
            <p:cNvSpPr/>
            <p:nvPr/>
          </p:nvSpPr>
          <p:spPr>
            <a:xfrm>
              <a:off x="1175458" y="1924126"/>
              <a:ext cx="20940" cy="18054"/>
            </a:xfrm>
            <a:custGeom>
              <a:avLst/>
              <a:gdLst/>
              <a:ahLst/>
              <a:cxnLst/>
              <a:rect l="l" t="t" r="r" b="b"/>
              <a:pathLst>
                <a:path w="653" h="563" extrusionOk="0">
                  <a:moveTo>
                    <a:pt x="368" y="0"/>
                  </a:moveTo>
                  <a:cubicBezTo>
                    <a:pt x="117" y="0"/>
                    <a:pt x="0" y="301"/>
                    <a:pt x="184" y="485"/>
                  </a:cubicBezTo>
                  <a:cubicBezTo>
                    <a:pt x="238" y="538"/>
                    <a:pt x="306" y="563"/>
                    <a:pt x="372" y="563"/>
                  </a:cubicBezTo>
                  <a:cubicBezTo>
                    <a:pt x="514" y="563"/>
                    <a:pt x="652" y="454"/>
                    <a:pt x="652" y="284"/>
                  </a:cubicBezTo>
                  <a:cubicBezTo>
                    <a:pt x="652" y="134"/>
                    <a:pt x="518"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0"/>
            <p:cNvSpPr/>
            <p:nvPr/>
          </p:nvSpPr>
          <p:spPr>
            <a:xfrm>
              <a:off x="1166351" y="1912549"/>
              <a:ext cx="35916" cy="11192"/>
            </a:xfrm>
            <a:custGeom>
              <a:avLst/>
              <a:gdLst/>
              <a:ahLst/>
              <a:cxnLst/>
              <a:rect l="l" t="t" r="r" b="b"/>
              <a:pathLst>
                <a:path w="1120" h="349" extrusionOk="0">
                  <a:moveTo>
                    <a:pt x="537" y="1"/>
                  </a:moveTo>
                  <a:cubicBezTo>
                    <a:pt x="397" y="1"/>
                    <a:pt x="257" y="43"/>
                    <a:pt x="134" y="127"/>
                  </a:cubicBezTo>
                  <a:cubicBezTo>
                    <a:pt x="34" y="194"/>
                    <a:pt x="0" y="261"/>
                    <a:pt x="17" y="278"/>
                  </a:cubicBezTo>
                  <a:cubicBezTo>
                    <a:pt x="21" y="281"/>
                    <a:pt x="26" y="283"/>
                    <a:pt x="33" y="283"/>
                  </a:cubicBezTo>
                  <a:cubicBezTo>
                    <a:pt x="91" y="283"/>
                    <a:pt x="275" y="176"/>
                    <a:pt x="521" y="176"/>
                  </a:cubicBezTo>
                  <a:cubicBezTo>
                    <a:pt x="537" y="176"/>
                    <a:pt x="553" y="177"/>
                    <a:pt x="569" y="177"/>
                  </a:cubicBezTo>
                  <a:cubicBezTo>
                    <a:pt x="844" y="193"/>
                    <a:pt x="1036" y="349"/>
                    <a:pt x="1091" y="349"/>
                  </a:cubicBezTo>
                  <a:cubicBezTo>
                    <a:pt x="1097" y="349"/>
                    <a:pt x="1100" y="347"/>
                    <a:pt x="1103" y="345"/>
                  </a:cubicBezTo>
                  <a:cubicBezTo>
                    <a:pt x="1120" y="328"/>
                    <a:pt x="1086" y="261"/>
                    <a:pt x="1003" y="177"/>
                  </a:cubicBezTo>
                  <a:cubicBezTo>
                    <a:pt x="867" y="60"/>
                    <a:pt x="702" y="1"/>
                    <a:pt x="5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0"/>
            <p:cNvSpPr/>
            <p:nvPr/>
          </p:nvSpPr>
          <p:spPr>
            <a:xfrm>
              <a:off x="1147046" y="2091807"/>
              <a:ext cx="92739" cy="49480"/>
            </a:xfrm>
            <a:custGeom>
              <a:avLst/>
              <a:gdLst/>
              <a:ahLst/>
              <a:cxnLst/>
              <a:rect l="l" t="t" r="r" b="b"/>
              <a:pathLst>
                <a:path w="2892" h="1543" extrusionOk="0">
                  <a:moveTo>
                    <a:pt x="1" y="1"/>
                  </a:moveTo>
                  <a:cubicBezTo>
                    <a:pt x="1" y="1"/>
                    <a:pt x="677" y="1543"/>
                    <a:pt x="2702" y="1543"/>
                  </a:cubicBezTo>
                  <a:cubicBezTo>
                    <a:pt x="2764" y="1543"/>
                    <a:pt x="2827" y="1541"/>
                    <a:pt x="2892" y="1538"/>
                  </a:cubicBezTo>
                  <a:lnTo>
                    <a:pt x="2875" y="987"/>
                  </a:lnTo>
                  <a:cubicBezTo>
                    <a:pt x="1839" y="937"/>
                    <a:pt x="836" y="602"/>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0"/>
            <p:cNvSpPr/>
            <p:nvPr/>
          </p:nvSpPr>
          <p:spPr>
            <a:xfrm>
              <a:off x="1234943" y="1920887"/>
              <a:ext cx="26263" cy="84530"/>
            </a:xfrm>
            <a:custGeom>
              <a:avLst/>
              <a:gdLst/>
              <a:ahLst/>
              <a:cxnLst/>
              <a:rect l="l" t="t" r="r" b="b"/>
              <a:pathLst>
                <a:path w="819" h="2636" extrusionOk="0">
                  <a:moveTo>
                    <a:pt x="0" y="1"/>
                  </a:moveTo>
                  <a:lnTo>
                    <a:pt x="0" y="1"/>
                  </a:lnTo>
                  <a:cubicBezTo>
                    <a:pt x="17" y="168"/>
                    <a:pt x="50" y="318"/>
                    <a:pt x="100" y="469"/>
                  </a:cubicBezTo>
                  <a:cubicBezTo>
                    <a:pt x="184" y="770"/>
                    <a:pt x="318" y="1171"/>
                    <a:pt x="451" y="1605"/>
                  </a:cubicBezTo>
                  <a:cubicBezTo>
                    <a:pt x="535" y="1822"/>
                    <a:pt x="602" y="2039"/>
                    <a:pt x="668" y="2223"/>
                  </a:cubicBezTo>
                  <a:cubicBezTo>
                    <a:pt x="702" y="2307"/>
                    <a:pt x="719" y="2390"/>
                    <a:pt x="702" y="2474"/>
                  </a:cubicBezTo>
                  <a:cubicBezTo>
                    <a:pt x="685" y="2524"/>
                    <a:pt x="618" y="2541"/>
                    <a:pt x="535" y="2541"/>
                  </a:cubicBezTo>
                  <a:cubicBezTo>
                    <a:pt x="368" y="2541"/>
                    <a:pt x="201" y="2557"/>
                    <a:pt x="50" y="2607"/>
                  </a:cubicBezTo>
                  <a:cubicBezTo>
                    <a:pt x="148" y="2627"/>
                    <a:pt x="240" y="2635"/>
                    <a:pt x="333" y="2635"/>
                  </a:cubicBezTo>
                  <a:cubicBezTo>
                    <a:pt x="399" y="2635"/>
                    <a:pt x="466" y="2631"/>
                    <a:pt x="535" y="2624"/>
                  </a:cubicBezTo>
                  <a:lnTo>
                    <a:pt x="668" y="2624"/>
                  </a:lnTo>
                  <a:cubicBezTo>
                    <a:pt x="719" y="2607"/>
                    <a:pt x="769" y="2557"/>
                    <a:pt x="802" y="2507"/>
                  </a:cubicBezTo>
                  <a:cubicBezTo>
                    <a:pt x="819" y="2407"/>
                    <a:pt x="819" y="2290"/>
                    <a:pt x="769" y="2190"/>
                  </a:cubicBezTo>
                  <a:cubicBezTo>
                    <a:pt x="702" y="2006"/>
                    <a:pt x="635" y="1789"/>
                    <a:pt x="568" y="1572"/>
                  </a:cubicBezTo>
                  <a:cubicBezTo>
                    <a:pt x="435" y="1137"/>
                    <a:pt x="301" y="736"/>
                    <a:pt x="184" y="452"/>
                  </a:cubicBezTo>
                  <a:cubicBezTo>
                    <a:pt x="151" y="285"/>
                    <a:pt x="84" y="135"/>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0"/>
            <p:cNvSpPr/>
            <p:nvPr/>
          </p:nvSpPr>
          <p:spPr>
            <a:xfrm>
              <a:off x="1216184" y="2012536"/>
              <a:ext cx="23602" cy="21710"/>
            </a:xfrm>
            <a:custGeom>
              <a:avLst/>
              <a:gdLst/>
              <a:ahLst/>
              <a:cxnLst/>
              <a:rect l="l" t="t" r="r" b="b"/>
              <a:pathLst>
                <a:path w="736" h="677" extrusionOk="0">
                  <a:moveTo>
                    <a:pt x="418" y="0"/>
                  </a:moveTo>
                  <a:lnTo>
                    <a:pt x="418" y="0"/>
                  </a:lnTo>
                  <a:cubicBezTo>
                    <a:pt x="301" y="34"/>
                    <a:pt x="201" y="100"/>
                    <a:pt x="117" y="184"/>
                  </a:cubicBezTo>
                  <a:cubicBezTo>
                    <a:pt x="34" y="267"/>
                    <a:pt x="0" y="384"/>
                    <a:pt x="34" y="501"/>
                  </a:cubicBezTo>
                  <a:cubicBezTo>
                    <a:pt x="103" y="612"/>
                    <a:pt x="218" y="677"/>
                    <a:pt x="341" y="677"/>
                  </a:cubicBezTo>
                  <a:cubicBezTo>
                    <a:pt x="366" y="677"/>
                    <a:pt x="392" y="674"/>
                    <a:pt x="418" y="668"/>
                  </a:cubicBezTo>
                  <a:cubicBezTo>
                    <a:pt x="535" y="635"/>
                    <a:pt x="635" y="568"/>
                    <a:pt x="685" y="451"/>
                  </a:cubicBezTo>
                  <a:cubicBezTo>
                    <a:pt x="736" y="351"/>
                    <a:pt x="736" y="217"/>
                    <a:pt x="652" y="117"/>
                  </a:cubicBezTo>
                  <a:cubicBezTo>
                    <a:pt x="600" y="65"/>
                    <a:pt x="528" y="39"/>
                    <a:pt x="457" y="39"/>
                  </a:cubicBezTo>
                  <a:cubicBezTo>
                    <a:pt x="414" y="39"/>
                    <a:pt x="372" y="48"/>
                    <a:pt x="335" y="67"/>
                  </a:cubicBezTo>
                  <a:lnTo>
                    <a:pt x="418" y="0"/>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0"/>
            <p:cNvSpPr/>
            <p:nvPr/>
          </p:nvSpPr>
          <p:spPr>
            <a:xfrm>
              <a:off x="1214580" y="2011958"/>
              <a:ext cx="27354" cy="16419"/>
            </a:xfrm>
            <a:custGeom>
              <a:avLst/>
              <a:gdLst/>
              <a:ahLst/>
              <a:cxnLst/>
              <a:rect l="l" t="t" r="r" b="b"/>
              <a:pathLst>
                <a:path w="853" h="512" extrusionOk="0">
                  <a:moveTo>
                    <a:pt x="41" y="0"/>
                  </a:moveTo>
                  <a:cubicBezTo>
                    <a:pt x="38" y="0"/>
                    <a:pt x="36" y="1"/>
                    <a:pt x="34" y="1"/>
                  </a:cubicBezTo>
                  <a:cubicBezTo>
                    <a:pt x="0" y="1"/>
                    <a:pt x="67" y="269"/>
                    <a:pt x="334" y="419"/>
                  </a:cubicBezTo>
                  <a:cubicBezTo>
                    <a:pt x="457" y="488"/>
                    <a:pt x="577" y="512"/>
                    <a:pt x="670" y="512"/>
                  </a:cubicBezTo>
                  <a:cubicBezTo>
                    <a:pt x="779" y="512"/>
                    <a:pt x="852" y="480"/>
                    <a:pt x="852" y="453"/>
                  </a:cubicBezTo>
                  <a:cubicBezTo>
                    <a:pt x="836" y="419"/>
                    <a:pt x="635" y="402"/>
                    <a:pt x="418" y="285"/>
                  </a:cubicBezTo>
                  <a:cubicBezTo>
                    <a:pt x="211" y="158"/>
                    <a:pt x="95" y="0"/>
                    <a:pt x="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0"/>
            <p:cNvSpPr/>
            <p:nvPr/>
          </p:nvSpPr>
          <p:spPr>
            <a:xfrm>
              <a:off x="1084386" y="1734895"/>
              <a:ext cx="249710" cy="174030"/>
            </a:xfrm>
            <a:custGeom>
              <a:avLst/>
              <a:gdLst/>
              <a:ahLst/>
              <a:cxnLst/>
              <a:rect l="l" t="t" r="r" b="b"/>
              <a:pathLst>
                <a:path w="7787" h="5427" extrusionOk="0">
                  <a:moveTo>
                    <a:pt x="3835" y="0"/>
                  </a:moveTo>
                  <a:cubicBezTo>
                    <a:pt x="3527" y="0"/>
                    <a:pt x="3219" y="40"/>
                    <a:pt x="2924" y="120"/>
                  </a:cubicBezTo>
                  <a:cubicBezTo>
                    <a:pt x="1688" y="471"/>
                    <a:pt x="735" y="1457"/>
                    <a:pt x="418" y="2710"/>
                  </a:cubicBezTo>
                  <a:lnTo>
                    <a:pt x="568" y="2576"/>
                  </a:lnTo>
                  <a:lnTo>
                    <a:pt x="568" y="2576"/>
                  </a:lnTo>
                  <a:cubicBezTo>
                    <a:pt x="551" y="3044"/>
                    <a:pt x="284" y="3462"/>
                    <a:pt x="150" y="3913"/>
                  </a:cubicBezTo>
                  <a:cubicBezTo>
                    <a:pt x="0" y="4364"/>
                    <a:pt x="17" y="4932"/>
                    <a:pt x="434" y="5199"/>
                  </a:cubicBezTo>
                  <a:cubicBezTo>
                    <a:pt x="551" y="5283"/>
                    <a:pt x="668" y="5333"/>
                    <a:pt x="802" y="5350"/>
                  </a:cubicBezTo>
                  <a:cubicBezTo>
                    <a:pt x="992" y="5405"/>
                    <a:pt x="1190" y="5427"/>
                    <a:pt x="1390" y="5427"/>
                  </a:cubicBezTo>
                  <a:cubicBezTo>
                    <a:pt x="1735" y="5427"/>
                    <a:pt x="2091" y="5363"/>
                    <a:pt x="2439" y="5300"/>
                  </a:cubicBezTo>
                  <a:lnTo>
                    <a:pt x="2506" y="4063"/>
                  </a:lnTo>
                  <a:cubicBezTo>
                    <a:pt x="2590" y="4448"/>
                    <a:pt x="2790" y="4798"/>
                    <a:pt x="3108" y="5032"/>
                  </a:cubicBezTo>
                  <a:cubicBezTo>
                    <a:pt x="3325" y="5206"/>
                    <a:pt x="3584" y="5295"/>
                    <a:pt x="3849" y="5295"/>
                  </a:cubicBezTo>
                  <a:cubicBezTo>
                    <a:pt x="3992" y="5295"/>
                    <a:pt x="4137" y="5269"/>
                    <a:pt x="4277" y="5216"/>
                  </a:cubicBezTo>
                  <a:cubicBezTo>
                    <a:pt x="4600" y="5069"/>
                    <a:pt x="4820" y="4716"/>
                    <a:pt x="4744" y="4395"/>
                  </a:cubicBezTo>
                  <a:lnTo>
                    <a:pt x="4744" y="4395"/>
                  </a:lnTo>
                  <a:cubicBezTo>
                    <a:pt x="4929" y="4791"/>
                    <a:pt x="5397" y="5060"/>
                    <a:pt x="5865" y="5166"/>
                  </a:cubicBezTo>
                  <a:cubicBezTo>
                    <a:pt x="6098" y="5196"/>
                    <a:pt x="6334" y="5213"/>
                    <a:pt x="6572" y="5213"/>
                  </a:cubicBezTo>
                  <a:cubicBezTo>
                    <a:pt x="6863" y="5213"/>
                    <a:pt x="7158" y="5188"/>
                    <a:pt x="7452" y="5133"/>
                  </a:cubicBezTo>
                  <a:cubicBezTo>
                    <a:pt x="7185" y="4715"/>
                    <a:pt x="7369" y="4214"/>
                    <a:pt x="7519" y="3763"/>
                  </a:cubicBezTo>
                  <a:cubicBezTo>
                    <a:pt x="7669" y="3311"/>
                    <a:pt x="7786" y="2760"/>
                    <a:pt x="7452" y="2409"/>
                  </a:cubicBezTo>
                  <a:cubicBezTo>
                    <a:pt x="7318" y="2292"/>
                    <a:pt x="7201" y="2192"/>
                    <a:pt x="7068" y="2108"/>
                  </a:cubicBezTo>
                  <a:cubicBezTo>
                    <a:pt x="6784" y="1858"/>
                    <a:pt x="6650" y="1524"/>
                    <a:pt x="6450" y="1240"/>
                  </a:cubicBezTo>
                  <a:cubicBezTo>
                    <a:pt x="5896" y="441"/>
                    <a:pt x="4866" y="0"/>
                    <a:pt x="38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0"/>
            <p:cNvSpPr/>
            <p:nvPr/>
          </p:nvSpPr>
          <p:spPr>
            <a:xfrm>
              <a:off x="904872" y="1753751"/>
              <a:ext cx="254552" cy="409887"/>
            </a:xfrm>
            <a:custGeom>
              <a:avLst/>
              <a:gdLst/>
              <a:ahLst/>
              <a:cxnLst/>
              <a:rect l="l" t="t" r="r" b="b"/>
              <a:pathLst>
                <a:path w="7938" h="12782" extrusionOk="0">
                  <a:moveTo>
                    <a:pt x="6153" y="0"/>
                  </a:moveTo>
                  <a:cubicBezTo>
                    <a:pt x="5878" y="0"/>
                    <a:pt x="5604" y="20"/>
                    <a:pt x="5331" y="67"/>
                  </a:cubicBezTo>
                  <a:cubicBezTo>
                    <a:pt x="4479" y="234"/>
                    <a:pt x="3626" y="752"/>
                    <a:pt x="3309" y="1554"/>
                  </a:cubicBezTo>
                  <a:cubicBezTo>
                    <a:pt x="2958" y="2473"/>
                    <a:pt x="3309" y="3592"/>
                    <a:pt x="2791" y="4444"/>
                  </a:cubicBezTo>
                  <a:cubicBezTo>
                    <a:pt x="2457" y="5012"/>
                    <a:pt x="1788" y="5297"/>
                    <a:pt x="1287" y="5748"/>
                  </a:cubicBezTo>
                  <a:cubicBezTo>
                    <a:pt x="435" y="6483"/>
                    <a:pt x="51" y="7669"/>
                    <a:pt x="17" y="8805"/>
                  </a:cubicBezTo>
                  <a:cubicBezTo>
                    <a:pt x="1" y="9925"/>
                    <a:pt x="435" y="11679"/>
                    <a:pt x="736" y="12782"/>
                  </a:cubicBezTo>
                  <a:cubicBezTo>
                    <a:pt x="2791" y="12598"/>
                    <a:pt x="4896" y="12732"/>
                    <a:pt x="6951" y="12548"/>
                  </a:cubicBezTo>
                  <a:cubicBezTo>
                    <a:pt x="6484" y="12331"/>
                    <a:pt x="6250" y="10977"/>
                    <a:pt x="6333" y="10459"/>
                  </a:cubicBezTo>
                  <a:cubicBezTo>
                    <a:pt x="6417" y="9958"/>
                    <a:pt x="6701" y="9507"/>
                    <a:pt x="6918" y="9056"/>
                  </a:cubicBezTo>
                  <a:cubicBezTo>
                    <a:pt x="7135" y="8588"/>
                    <a:pt x="7302" y="8053"/>
                    <a:pt x="7135" y="7569"/>
                  </a:cubicBezTo>
                  <a:cubicBezTo>
                    <a:pt x="6968" y="7051"/>
                    <a:pt x="6450" y="6683"/>
                    <a:pt x="6266" y="6165"/>
                  </a:cubicBezTo>
                  <a:cubicBezTo>
                    <a:pt x="6066" y="5614"/>
                    <a:pt x="6266" y="4996"/>
                    <a:pt x="6450" y="4444"/>
                  </a:cubicBezTo>
                  <a:cubicBezTo>
                    <a:pt x="6951" y="3024"/>
                    <a:pt x="7453" y="1604"/>
                    <a:pt x="7937" y="184"/>
                  </a:cubicBezTo>
                  <a:cubicBezTo>
                    <a:pt x="7353" y="92"/>
                    <a:pt x="6752" y="0"/>
                    <a:pt x="6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0"/>
            <p:cNvSpPr/>
            <p:nvPr/>
          </p:nvSpPr>
          <p:spPr>
            <a:xfrm>
              <a:off x="932739" y="1746151"/>
              <a:ext cx="213281" cy="190545"/>
            </a:xfrm>
            <a:custGeom>
              <a:avLst/>
              <a:gdLst/>
              <a:ahLst/>
              <a:cxnLst/>
              <a:rect l="l" t="t" r="r" b="b"/>
              <a:pathLst>
                <a:path w="6651" h="5942" extrusionOk="0">
                  <a:moveTo>
                    <a:pt x="5026" y="1"/>
                  </a:moveTo>
                  <a:cubicBezTo>
                    <a:pt x="4988" y="1"/>
                    <a:pt x="4950" y="2"/>
                    <a:pt x="4913" y="3"/>
                  </a:cubicBezTo>
                  <a:cubicBezTo>
                    <a:pt x="4595" y="3"/>
                    <a:pt x="4295" y="53"/>
                    <a:pt x="3994" y="120"/>
                  </a:cubicBezTo>
                  <a:cubicBezTo>
                    <a:pt x="3626" y="203"/>
                    <a:pt x="3292" y="337"/>
                    <a:pt x="2991" y="521"/>
                  </a:cubicBezTo>
                  <a:cubicBezTo>
                    <a:pt x="2640" y="738"/>
                    <a:pt x="2373" y="1056"/>
                    <a:pt x="2223" y="1440"/>
                  </a:cubicBezTo>
                  <a:cubicBezTo>
                    <a:pt x="2072" y="1841"/>
                    <a:pt x="2006" y="2275"/>
                    <a:pt x="2022" y="2693"/>
                  </a:cubicBezTo>
                  <a:cubicBezTo>
                    <a:pt x="2022" y="3144"/>
                    <a:pt x="2072" y="3562"/>
                    <a:pt x="2072" y="3963"/>
                  </a:cubicBezTo>
                  <a:cubicBezTo>
                    <a:pt x="2106" y="4347"/>
                    <a:pt x="2039" y="4715"/>
                    <a:pt x="1905" y="5082"/>
                  </a:cubicBezTo>
                  <a:cubicBezTo>
                    <a:pt x="1772" y="5383"/>
                    <a:pt x="1521" y="5634"/>
                    <a:pt x="1204" y="5767"/>
                  </a:cubicBezTo>
                  <a:cubicBezTo>
                    <a:pt x="1113" y="5801"/>
                    <a:pt x="1016" y="5818"/>
                    <a:pt x="919" y="5818"/>
                  </a:cubicBezTo>
                  <a:cubicBezTo>
                    <a:pt x="730" y="5818"/>
                    <a:pt x="539" y="5755"/>
                    <a:pt x="385" y="5634"/>
                  </a:cubicBezTo>
                  <a:cubicBezTo>
                    <a:pt x="201" y="5500"/>
                    <a:pt x="101" y="5249"/>
                    <a:pt x="151" y="5016"/>
                  </a:cubicBezTo>
                  <a:cubicBezTo>
                    <a:pt x="184" y="4832"/>
                    <a:pt x="318" y="4681"/>
                    <a:pt x="502" y="4648"/>
                  </a:cubicBezTo>
                  <a:cubicBezTo>
                    <a:pt x="529" y="4644"/>
                    <a:pt x="557" y="4642"/>
                    <a:pt x="584" y="4642"/>
                  </a:cubicBezTo>
                  <a:cubicBezTo>
                    <a:pt x="673" y="4642"/>
                    <a:pt x="759" y="4664"/>
                    <a:pt x="836" y="4715"/>
                  </a:cubicBezTo>
                  <a:cubicBezTo>
                    <a:pt x="903" y="4765"/>
                    <a:pt x="919" y="4798"/>
                    <a:pt x="936" y="4798"/>
                  </a:cubicBezTo>
                  <a:cubicBezTo>
                    <a:pt x="936" y="4798"/>
                    <a:pt x="919" y="4748"/>
                    <a:pt x="853" y="4698"/>
                  </a:cubicBezTo>
                  <a:cubicBezTo>
                    <a:pt x="774" y="4632"/>
                    <a:pt x="674" y="4587"/>
                    <a:pt x="579" y="4587"/>
                  </a:cubicBezTo>
                  <a:cubicBezTo>
                    <a:pt x="553" y="4587"/>
                    <a:pt x="527" y="4591"/>
                    <a:pt x="502" y="4598"/>
                  </a:cubicBezTo>
                  <a:cubicBezTo>
                    <a:pt x="285" y="4631"/>
                    <a:pt x="117" y="4782"/>
                    <a:pt x="67" y="4999"/>
                  </a:cubicBezTo>
                  <a:cubicBezTo>
                    <a:pt x="1" y="5266"/>
                    <a:pt x="101" y="5550"/>
                    <a:pt x="318" y="5717"/>
                  </a:cubicBezTo>
                  <a:cubicBezTo>
                    <a:pt x="498" y="5863"/>
                    <a:pt x="715" y="5941"/>
                    <a:pt x="935" y="5941"/>
                  </a:cubicBezTo>
                  <a:cubicBezTo>
                    <a:pt x="1042" y="5941"/>
                    <a:pt x="1150" y="5923"/>
                    <a:pt x="1254" y="5884"/>
                  </a:cubicBezTo>
                  <a:cubicBezTo>
                    <a:pt x="1605" y="5751"/>
                    <a:pt x="1872" y="5483"/>
                    <a:pt x="2022" y="5132"/>
                  </a:cubicBezTo>
                  <a:cubicBezTo>
                    <a:pt x="2173" y="4765"/>
                    <a:pt x="2239" y="4364"/>
                    <a:pt x="2223" y="3963"/>
                  </a:cubicBezTo>
                  <a:cubicBezTo>
                    <a:pt x="2223" y="3545"/>
                    <a:pt x="2173" y="3127"/>
                    <a:pt x="2173" y="2693"/>
                  </a:cubicBezTo>
                  <a:cubicBezTo>
                    <a:pt x="2156" y="2292"/>
                    <a:pt x="2223" y="1874"/>
                    <a:pt x="2356" y="1490"/>
                  </a:cubicBezTo>
                  <a:cubicBezTo>
                    <a:pt x="2490" y="1139"/>
                    <a:pt x="2741" y="838"/>
                    <a:pt x="3058" y="638"/>
                  </a:cubicBezTo>
                  <a:cubicBezTo>
                    <a:pt x="3359" y="454"/>
                    <a:pt x="3676" y="320"/>
                    <a:pt x="4011" y="237"/>
                  </a:cubicBezTo>
                  <a:cubicBezTo>
                    <a:pt x="4311" y="170"/>
                    <a:pt x="4612" y="120"/>
                    <a:pt x="4913" y="103"/>
                  </a:cubicBezTo>
                  <a:cubicBezTo>
                    <a:pt x="4958" y="102"/>
                    <a:pt x="5003" y="101"/>
                    <a:pt x="5048" y="101"/>
                  </a:cubicBezTo>
                  <a:cubicBezTo>
                    <a:pt x="5451" y="101"/>
                    <a:pt x="5840" y="168"/>
                    <a:pt x="6216" y="304"/>
                  </a:cubicBezTo>
                  <a:cubicBezTo>
                    <a:pt x="6482" y="413"/>
                    <a:pt x="6631" y="523"/>
                    <a:pt x="6649" y="523"/>
                  </a:cubicBezTo>
                  <a:cubicBezTo>
                    <a:pt x="6650" y="523"/>
                    <a:pt x="6651" y="522"/>
                    <a:pt x="6651" y="521"/>
                  </a:cubicBezTo>
                  <a:cubicBezTo>
                    <a:pt x="6651" y="521"/>
                    <a:pt x="6617" y="488"/>
                    <a:pt x="6550" y="437"/>
                  </a:cubicBezTo>
                  <a:cubicBezTo>
                    <a:pt x="6450" y="371"/>
                    <a:pt x="6350" y="304"/>
                    <a:pt x="6233" y="254"/>
                  </a:cubicBezTo>
                  <a:cubicBezTo>
                    <a:pt x="5850" y="85"/>
                    <a:pt x="5439" y="1"/>
                    <a:pt x="50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0"/>
            <p:cNvSpPr/>
            <p:nvPr/>
          </p:nvSpPr>
          <p:spPr>
            <a:xfrm>
              <a:off x="1316363" y="1831964"/>
              <a:ext cx="98640" cy="183137"/>
            </a:xfrm>
            <a:custGeom>
              <a:avLst/>
              <a:gdLst/>
              <a:ahLst/>
              <a:cxnLst/>
              <a:rect l="l" t="t" r="r" b="b"/>
              <a:pathLst>
                <a:path w="3076" h="5711" extrusionOk="0">
                  <a:moveTo>
                    <a:pt x="1" y="0"/>
                  </a:moveTo>
                  <a:lnTo>
                    <a:pt x="1" y="0"/>
                  </a:lnTo>
                  <a:cubicBezTo>
                    <a:pt x="84" y="67"/>
                    <a:pt x="168" y="134"/>
                    <a:pt x="268" y="184"/>
                  </a:cubicBezTo>
                  <a:cubicBezTo>
                    <a:pt x="519" y="351"/>
                    <a:pt x="753" y="535"/>
                    <a:pt x="970" y="736"/>
                  </a:cubicBezTo>
                  <a:cubicBezTo>
                    <a:pt x="1287" y="1020"/>
                    <a:pt x="1488" y="1404"/>
                    <a:pt x="1555" y="1822"/>
                  </a:cubicBezTo>
                  <a:cubicBezTo>
                    <a:pt x="1622" y="2306"/>
                    <a:pt x="1488" y="2841"/>
                    <a:pt x="1388" y="3409"/>
                  </a:cubicBezTo>
                  <a:cubicBezTo>
                    <a:pt x="1271" y="3960"/>
                    <a:pt x="1221" y="4562"/>
                    <a:pt x="1471" y="5030"/>
                  </a:cubicBezTo>
                  <a:cubicBezTo>
                    <a:pt x="1588" y="5247"/>
                    <a:pt x="1755" y="5447"/>
                    <a:pt x="1972" y="5581"/>
                  </a:cubicBezTo>
                  <a:cubicBezTo>
                    <a:pt x="2112" y="5670"/>
                    <a:pt x="2270" y="5710"/>
                    <a:pt x="2433" y="5710"/>
                  </a:cubicBezTo>
                  <a:cubicBezTo>
                    <a:pt x="2485" y="5710"/>
                    <a:pt x="2538" y="5706"/>
                    <a:pt x="2591" y="5698"/>
                  </a:cubicBezTo>
                  <a:cubicBezTo>
                    <a:pt x="2774" y="5681"/>
                    <a:pt x="2942" y="5564"/>
                    <a:pt x="3025" y="5397"/>
                  </a:cubicBezTo>
                  <a:cubicBezTo>
                    <a:pt x="3075" y="5264"/>
                    <a:pt x="3059" y="5113"/>
                    <a:pt x="2958" y="4996"/>
                  </a:cubicBezTo>
                  <a:cubicBezTo>
                    <a:pt x="2908" y="4929"/>
                    <a:pt x="2825" y="4896"/>
                    <a:pt x="2724" y="4879"/>
                  </a:cubicBezTo>
                  <a:cubicBezTo>
                    <a:pt x="2674" y="4896"/>
                    <a:pt x="2641" y="4913"/>
                    <a:pt x="2641" y="4913"/>
                  </a:cubicBezTo>
                  <a:cubicBezTo>
                    <a:pt x="2656" y="4910"/>
                    <a:pt x="2671" y="4909"/>
                    <a:pt x="2685" y="4909"/>
                  </a:cubicBezTo>
                  <a:cubicBezTo>
                    <a:pt x="2783" y="4909"/>
                    <a:pt x="2864" y="4957"/>
                    <a:pt x="2908" y="5030"/>
                  </a:cubicBezTo>
                  <a:cubicBezTo>
                    <a:pt x="2975" y="5130"/>
                    <a:pt x="2992" y="5247"/>
                    <a:pt x="2942" y="5364"/>
                  </a:cubicBezTo>
                  <a:cubicBezTo>
                    <a:pt x="2875" y="5497"/>
                    <a:pt x="2724" y="5581"/>
                    <a:pt x="2574" y="5598"/>
                  </a:cubicBezTo>
                  <a:cubicBezTo>
                    <a:pt x="2544" y="5602"/>
                    <a:pt x="2514" y="5604"/>
                    <a:pt x="2484" y="5604"/>
                  </a:cubicBezTo>
                  <a:cubicBezTo>
                    <a:pt x="2154" y="5604"/>
                    <a:pt x="1788" y="5360"/>
                    <a:pt x="1605" y="4963"/>
                  </a:cubicBezTo>
                  <a:cubicBezTo>
                    <a:pt x="1388" y="4545"/>
                    <a:pt x="1421" y="3994"/>
                    <a:pt x="1538" y="3426"/>
                  </a:cubicBezTo>
                  <a:cubicBezTo>
                    <a:pt x="1638" y="2874"/>
                    <a:pt x="1772" y="2323"/>
                    <a:pt x="1688" y="1805"/>
                  </a:cubicBezTo>
                  <a:cubicBezTo>
                    <a:pt x="1622" y="1354"/>
                    <a:pt x="1388" y="953"/>
                    <a:pt x="1037" y="652"/>
                  </a:cubicBezTo>
                  <a:cubicBezTo>
                    <a:pt x="803" y="451"/>
                    <a:pt x="569" y="284"/>
                    <a:pt x="302" y="134"/>
                  </a:cubicBezTo>
                  <a:cubicBezTo>
                    <a:pt x="218" y="84"/>
                    <a:pt x="118" y="3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0"/>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0"/>
            <p:cNvSpPr/>
            <p:nvPr/>
          </p:nvSpPr>
          <p:spPr>
            <a:xfrm>
              <a:off x="1207076" y="2377945"/>
              <a:ext cx="705132" cy="427588"/>
            </a:xfrm>
            <a:custGeom>
              <a:avLst/>
              <a:gdLst/>
              <a:ahLst/>
              <a:cxnLst/>
              <a:rect l="l" t="t" r="r" b="b"/>
              <a:pathLst>
                <a:path w="21989" h="13334" extrusionOk="0">
                  <a:moveTo>
                    <a:pt x="769" y="0"/>
                  </a:moveTo>
                  <a:cubicBezTo>
                    <a:pt x="301" y="0"/>
                    <a:pt x="0" y="485"/>
                    <a:pt x="201" y="919"/>
                  </a:cubicBezTo>
                  <a:lnTo>
                    <a:pt x="6049" y="13334"/>
                  </a:lnTo>
                  <a:lnTo>
                    <a:pt x="21989" y="13334"/>
                  </a:lnTo>
                  <a:lnTo>
                    <a:pt x="15974" y="903"/>
                  </a:lnTo>
                  <a:lnTo>
                    <a:pt x="8572" y="903"/>
                  </a:lnTo>
                  <a:cubicBezTo>
                    <a:pt x="7937" y="334"/>
                    <a:pt x="7118" y="0"/>
                    <a:pt x="6266" y="0"/>
                  </a:cubicBezTo>
                  <a:close/>
                </a:path>
              </a:pathLst>
            </a:custGeom>
            <a:solidFill>
              <a:srgbClr val="000000">
                <a:alpha val="325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0"/>
            <p:cNvSpPr/>
            <p:nvPr/>
          </p:nvSpPr>
          <p:spPr>
            <a:xfrm>
              <a:off x="1401021" y="2447595"/>
              <a:ext cx="719082" cy="357937"/>
            </a:xfrm>
            <a:custGeom>
              <a:avLst/>
              <a:gdLst/>
              <a:ahLst/>
              <a:cxnLst/>
              <a:rect l="l" t="t" r="r" b="b"/>
              <a:pathLst>
                <a:path w="22424" h="11162" extrusionOk="0">
                  <a:moveTo>
                    <a:pt x="6784" y="0"/>
                  </a:moveTo>
                  <a:cubicBezTo>
                    <a:pt x="6651" y="0"/>
                    <a:pt x="6517" y="67"/>
                    <a:pt x="6434" y="184"/>
                  </a:cubicBezTo>
                  <a:lnTo>
                    <a:pt x="1" y="11162"/>
                  </a:lnTo>
                  <a:lnTo>
                    <a:pt x="15941" y="11162"/>
                  </a:lnTo>
                  <a:lnTo>
                    <a:pt x="22290" y="485"/>
                  </a:lnTo>
                  <a:cubicBezTo>
                    <a:pt x="22424" y="268"/>
                    <a:pt x="22240" y="0"/>
                    <a:pt x="21956"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0"/>
            <p:cNvSpPr/>
            <p:nvPr/>
          </p:nvSpPr>
          <p:spPr>
            <a:xfrm>
              <a:off x="1537660" y="2605688"/>
              <a:ext cx="217033" cy="201448"/>
            </a:xfrm>
            <a:custGeom>
              <a:avLst/>
              <a:gdLst/>
              <a:ahLst/>
              <a:cxnLst/>
              <a:rect l="l" t="t" r="r" b="b"/>
              <a:pathLst>
                <a:path w="6768" h="6282" extrusionOk="0">
                  <a:moveTo>
                    <a:pt x="1201" y="0"/>
                  </a:moveTo>
                  <a:cubicBezTo>
                    <a:pt x="1036" y="0"/>
                    <a:pt x="880" y="140"/>
                    <a:pt x="903" y="334"/>
                  </a:cubicBezTo>
                  <a:cubicBezTo>
                    <a:pt x="869" y="668"/>
                    <a:pt x="802" y="1002"/>
                    <a:pt x="686" y="1303"/>
                  </a:cubicBezTo>
                  <a:cubicBezTo>
                    <a:pt x="602" y="1570"/>
                    <a:pt x="468" y="1804"/>
                    <a:pt x="318" y="2021"/>
                  </a:cubicBezTo>
                  <a:cubicBezTo>
                    <a:pt x="204" y="2152"/>
                    <a:pt x="106" y="2282"/>
                    <a:pt x="8" y="2397"/>
                  </a:cubicBezTo>
                  <a:lnTo>
                    <a:pt x="8" y="2397"/>
                  </a:lnTo>
                  <a:lnTo>
                    <a:pt x="0" y="2372"/>
                  </a:lnTo>
                  <a:lnTo>
                    <a:pt x="0" y="2405"/>
                  </a:lnTo>
                  <a:cubicBezTo>
                    <a:pt x="3" y="2403"/>
                    <a:pt x="5" y="2400"/>
                    <a:pt x="8" y="2397"/>
                  </a:cubicBezTo>
                  <a:lnTo>
                    <a:pt x="8" y="2397"/>
                  </a:lnTo>
                  <a:lnTo>
                    <a:pt x="1153" y="6282"/>
                  </a:lnTo>
                  <a:cubicBezTo>
                    <a:pt x="2407" y="6015"/>
                    <a:pt x="3977" y="5664"/>
                    <a:pt x="4746" y="5396"/>
                  </a:cubicBezTo>
                  <a:cubicBezTo>
                    <a:pt x="6133" y="4895"/>
                    <a:pt x="6082" y="4778"/>
                    <a:pt x="5999" y="4628"/>
                  </a:cubicBezTo>
                  <a:cubicBezTo>
                    <a:pt x="5963" y="4563"/>
                    <a:pt x="5878" y="4537"/>
                    <a:pt x="5763" y="4537"/>
                  </a:cubicBezTo>
                  <a:cubicBezTo>
                    <a:pt x="5278" y="4537"/>
                    <a:pt x="4243" y="5003"/>
                    <a:pt x="3933" y="5003"/>
                  </a:cubicBezTo>
                  <a:cubicBezTo>
                    <a:pt x="3842" y="5003"/>
                    <a:pt x="3813" y="4963"/>
                    <a:pt x="3877" y="4862"/>
                  </a:cubicBezTo>
                  <a:cubicBezTo>
                    <a:pt x="4211" y="4344"/>
                    <a:pt x="6767" y="3742"/>
                    <a:pt x="6517" y="3324"/>
                  </a:cubicBezTo>
                  <a:cubicBezTo>
                    <a:pt x="6459" y="3232"/>
                    <a:pt x="6342" y="3194"/>
                    <a:pt x="6187" y="3194"/>
                  </a:cubicBezTo>
                  <a:cubicBezTo>
                    <a:pt x="5444" y="3194"/>
                    <a:pt x="3826" y="4077"/>
                    <a:pt x="3660" y="4160"/>
                  </a:cubicBezTo>
                  <a:cubicBezTo>
                    <a:pt x="3631" y="4174"/>
                    <a:pt x="3604" y="4180"/>
                    <a:pt x="3579" y="4180"/>
                  </a:cubicBezTo>
                  <a:cubicBezTo>
                    <a:pt x="3424" y="4180"/>
                    <a:pt x="3337" y="3950"/>
                    <a:pt x="3509" y="3893"/>
                  </a:cubicBezTo>
                  <a:cubicBezTo>
                    <a:pt x="3777" y="3776"/>
                    <a:pt x="6600" y="2573"/>
                    <a:pt x="6266" y="2038"/>
                  </a:cubicBezTo>
                  <a:cubicBezTo>
                    <a:pt x="6220" y="1959"/>
                    <a:pt x="6147" y="1930"/>
                    <a:pt x="6067" y="1930"/>
                  </a:cubicBezTo>
                  <a:cubicBezTo>
                    <a:pt x="5859" y="1930"/>
                    <a:pt x="5598" y="2121"/>
                    <a:pt x="5598" y="2121"/>
                  </a:cubicBezTo>
                  <a:cubicBezTo>
                    <a:pt x="5598" y="2121"/>
                    <a:pt x="3466" y="3222"/>
                    <a:pt x="2981" y="3222"/>
                  </a:cubicBezTo>
                  <a:cubicBezTo>
                    <a:pt x="2935" y="3222"/>
                    <a:pt x="2904" y="3213"/>
                    <a:pt x="2891" y="3191"/>
                  </a:cubicBezTo>
                  <a:cubicBezTo>
                    <a:pt x="2741" y="2923"/>
                    <a:pt x="4228" y="2088"/>
                    <a:pt x="4746" y="1854"/>
                  </a:cubicBezTo>
                  <a:cubicBezTo>
                    <a:pt x="5247" y="1603"/>
                    <a:pt x="5347" y="1269"/>
                    <a:pt x="5046" y="1136"/>
                  </a:cubicBezTo>
                  <a:cubicBezTo>
                    <a:pt x="5034" y="1129"/>
                    <a:pt x="5015" y="1126"/>
                    <a:pt x="4991" y="1126"/>
                  </a:cubicBezTo>
                  <a:cubicBezTo>
                    <a:pt x="4644" y="1126"/>
                    <a:pt x="3210" y="1770"/>
                    <a:pt x="2741" y="2004"/>
                  </a:cubicBezTo>
                  <a:cubicBezTo>
                    <a:pt x="2422" y="2164"/>
                    <a:pt x="1744" y="2513"/>
                    <a:pt x="1397" y="2513"/>
                  </a:cubicBezTo>
                  <a:cubicBezTo>
                    <a:pt x="1198" y="2513"/>
                    <a:pt x="1108" y="2399"/>
                    <a:pt x="1254" y="2071"/>
                  </a:cubicBezTo>
                  <a:cubicBezTo>
                    <a:pt x="1638" y="1152"/>
                    <a:pt x="1605" y="317"/>
                    <a:pt x="1421" y="100"/>
                  </a:cubicBezTo>
                  <a:cubicBezTo>
                    <a:pt x="1357" y="31"/>
                    <a:pt x="1278" y="0"/>
                    <a:pt x="1201"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0"/>
            <p:cNvSpPr/>
            <p:nvPr/>
          </p:nvSpPr>
          <p:spPr>
            <a:xfrm>
              <a:off x="760216" y="2179383"/>
              <a:ext cx="818747" cy="741369"/>
            </a:xfrm>
            <a:custGeom>
              <a:avLst/>
              <a:gdLst/>
              <a:ahLst/>
              <a:cxnLst/>
              <a:rect l="l" t="t" r="r" b="b"/>
              <a:pathLst>
                <a:path w="25532" h="23119" extrusionOk="0">
                  <a:moveTo>
                    <a:pt x="7810" y="1"/>
                  </a:moveTo>
                  <a:cubicBezTo>
                    <a:pt x="1" y="1"/>
                    <a:pt x="2189" y="9551"/>
                    <a:pt x="2189" y="9551"/>
                  </a:cubicBezTo>
                  <a:cubicBezTo>
                    <a:pt x="2557" y="11806"/>
                    <a:pt x="4244" y="15733"/>
                    <a:pt x="5731" y="19158"/>
                  </a:cubicBezTo>
                  <a:cubicBezTo>
                    <a:pt x="7218" y="22583"/>
                    <a:pt x="8438" y="23068"/>
                    <a:pt x="12665" y="23118"/>
                  </a:cubicBezTo>
                  <a:cubicBezTo>
                    <a:pt x="12702" y="23118"/>
                    <a:pt x="12740" y="23119"/>
                    <a:pt x="12777" y="23119"/>
                  </a:cubicBezTo>
                  <a:cubicBezTo>
                    <a:pt x="17329" y="23119"/>
                    <a:pt x="25531" y="20127"/>
                    <a:pt x="25531" y="20127"/>
                  </a:cubicBezTo>
                  <a:lnTo>
                    <a:pt x="23944" y="14697"/>
                  </a:lnTo>
                  <a:cubicBezTo>
                    <a:pt x="23944" y="14697"/>
                    <a:pt x="14918" y="16534"/>
                    <a:pt x="12976" y="16534"/>
                  </a:cubicBezTo>
                  <a:cubicBezTo>
                    <a:pt x="12830" y="16534"/>
                    <a:pt x="12725" y="16524"/>
                    <a:pt x="12665" y="16501"/>
                  </a:cubicBezTo>
                  <a:cubicBezTo>
                    <a:pt x="11813" y="16184"/>
                    <a:pt x="10928" y="13544"/>
                    <a:pt x="10259" y="11740"/>
                  </a:cubicBezTo>
                  <a:cubicBezTo>
                    <a:pt x="10176" y="11539"/>
                    <a:pt x="9173" y="8214"/>
                    <a:pt x="9173" y="8214"/>
                  </a:cubicBezTo>
                  <a:lnTo>
                    <a:pt x="8923" y="60"/>
                  </a:lnTo>
                  <a:cubicBezTo>
                    <a:pt x="8531" y="20"/>
                    <a:pt x="8160" y="1"/>
                    <a:pt x="7810"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0"/>
            <p:cNvSpPr/>
            <p:nvPr/>
          </p:nvSpPr>
          <p:spPr>
            <a:xfrm>
              <a:off x="886113" y="2270230"/>
              <a:ext cx="696570" cy="658250"/>
            </a:xfrm>
            <a:custGeom>
              <a:avLst/>
              <a:gdLst/>
              <a:ahLst/>
              <a:cxnLst/>
              <a:rect l="l" t="t" r="r" b="b"/>
              <a:pathLst>
                <a:path w="21722" h="20527" extrusionOk="0">
                  <a:moveTo>
                    <a:pt x="4078" y="1"/>
                  </a:moveTo>
                  <a:cubicBezTo>
                    <a:pt x="4078" y="34"/>
                    <a:pt x="4078" y="51"/>
                    <a:pt x="4094" y="68"/>
                  </a:cubicBezTo>
                  <a:cubicBezTo>
                    <a:pt x="4094" y="51"/>
                    <a:pt x="4078" y="34"/>
                    <a:pt x="4078" y="1"/>
                  </a:cubicBezTo>
                  <a:close/>
                  <a:moveTo>
                    <a:pt x="4094" y="68"/>
                  </a:moveTo>
                  <a:cubicBezTo>
                    <a:pt x="4111" y="118"/>
                    <a:pt x="4128" y="185"/>
                    <a:pt x="4161" y="252"/>
                  </a:cubicBezTo>
                  <a:cubicBezTo>
                    <a:pt x="4211" y="435"/>
                    <a:pt x="4312" y="669"/>
                    <a:pt x="4412" y="987"/>
                  </a:cubicBezTo>
                  <a:cubicBezTo>
                    <a:pt x="4646" y="1622"/>
                    <a:pt x="4963" y="2557"/>
                    <a:pt x="5364" y="3760"/>
                  </a:cubicBezTo>
                  <a:cubicBezTo>
                    <a:pt x="5749" y="4963"/>
                    <a:pt x="6216" y="6434"/>
                    <a:pt x="6751" y="8105"/>
                  </a:cubicBezTo>
                  <a:cubicBezTo>
                    <a:pt x="7303" y="9775"/>
                    <a:pt x="7904" y="11663"/>
                    <a:pt x="8689" y="13685"/>
                  </a:cubicBezTo>
                  <a:lnTo>
                    <a:pt x="8689" y="13735"/>
                  </a:lnTo>
                  <a:lnTo>
                    <a:pt x="8739" y="13735"/>
                  </a:lnTo>
                  <a:cubicBezTo>
                    <a:pt x="8810" y="13736"/>
                    <a:pt x="8880" y="13736"/>
                    <a:pt x="8950" y="13736"/>
                  </a:cubicBezTo>
                  <a:cubicBezTo>
                    <a:pt x="10701" y="13736"/>
                    <a:pt x="12450" y="13537"/>
                    <a:pt x="14153" y="13167"/>
                  </a:cubicBezTo>
                  <a:cubicBezTo>
                    <a:pt x="16004" y="12787"/>
                    <a:pt x="17938" y="12292"/>
                    <a:pt x="19969" y="11942"/>
                  </a:cubicBezTo>
                  <a:lnTo>
                    <a:pt x="19969" y="11942"/>
                  </a:lnTo>
                  <a:cubicBezTo>
                    <a:pt x="20247" y="12891"/>
                    <a:pt x="20525" y="13857"/>
                    <a:pt x="20820" y="14838"/>
                  </a:cubicBezTo>
                  <a:cubicBezTo>
                    <a:pt x="21063" y="15664"/>
                    <a:pt x="21306" y="16475"/>
                    <a:pt x="21518" y="17254"/>
                  </a:cubicBezTo>
                  <a:lnTo>
                    <a:pt x="21518" y="17254"/>
                  </a:lnTo>
                  <a:cubicBezTo>
                    <a:pt x="19869" y="17877"/>
                    <a:pt x="18172" y="18403"/>
                    <a:pt x="16459" y="18831"/>
                  </a:cubicBezTo>
                  <a:cubicBezTo>
                    <a:pt x="14788" y="19283"/>
                    <a:pt x="13184" y="19717"/>
                    <a:pt x="11630" y="20018"/>
                  </a:cubicBezTo>
                  <a:cubicBezTo>
                    <a:pt x="10522" y="20234"/>
                    <a:pt x="9423" y="20399"/>
                    <a:pt x="8382" y="20399"/>
                  </a:cubicBezTo>
                  <a:cubicBezTo>
                    <a:pt x="7979" y="20399"/>
                    <a:pt x="7585" y="20374"/>
                    <a:pt x="7202" y="20318"/>
                  </a:cubicBezTo>
                  <a:cubicBezTo>
                    <a:pt x="6868" y="20268"/>
                    <a:pt x="6534" y="20202"/>
                    <a:pt x="6216" y="20085"/>
                  </a:cubicBezTo>
                  <a:cubicBezTo>
                    <a:pt x="6049" y="20034"/>
                    <a:pt x="5899" y="19968"/>
                    <a:pt x="5749" y="19901"/>
                  </a:cubicBezTo>
                  <a:cubicBezTo>
                    <a:pt x="5598" y="19834"/>
                    <a:pt x="5465" y="19767"/>
                    <a:pt x="5314" y="19667"/>
                  </a:cubicBezTo>
                  <a:cubicBezTo>
                    <a:pt x="4780" y="19366"/>
                    <a:pt x="4295" y="18982"/>
                    <a:pt x="3861" y="18547"/>
                  </a:cubicBezTo>
                  <a:cubicBezTo>
                    <a:pt x="3125" y="17795"/>
                    <a:pt x="2474" y="16943"/>
                    <a:pt x="1956" y="16008"/>
                  </a:cubicBezTo>
                  <a:cubicBezTo>
                    <a:pt x="1471" y="15206"/>
                    <a:pt x="1120" y="14487"/>
                    <a:pt x="836" y="13886"/>
                  </a:cubicBezTo>
                  <a:cubicBezTo>
                    <a:pt x="552" y="13301"/>
                    <a:pt x="352" y="12833"/>
                    <a:pt x="218" y="12516"/>
                  </a:cubicBezTo>
                  <a:cubicBezTo>
                    <a:pt x="151" y="12365"/>
                    <a:pt x="84" y="12232"/>
                    <a:pt x="51" y="12148"/>
                  </a:cubicBezTo>
                  <a:cubicBezTo>
                    <a:pt x="18" y="12064"/>
                    <a:pt x="1" y="12031"/>
                    <a:pt x="1" y="12031"/>
                  </a:cubicBezTo>
                  <a:lnTo>
                    <a:pt x="1" y="12031"/>
                  </a:lnTo>
                  <a:cubicBezTo>
                    <a:pt x="1" y="12031"/>
                    <a:pt x="1" y="12081"/>
                    <a:pt x="34" y="12165"/>
                  </a:cubicBezTo>
                  <a:cubicBezTo>
                    <a:pt x="68" y="12248"/>
                    <a:pt x="118" y="12365"/>
                    <a:pt x="185" y="12516"/>
                  </a:cubicBezTo>
                  <a:cubicBezTo>
                    <a:pt x="318" y="12850"/>
                    <a:pt x="519" y="13318"/>
                    <a:pt x="786" y="13919"/>
                  </a:cubicBezTo>
                  <a:cubicBezTo>
                    <a:pt x="1053" y="14504"/>
                    <a:pt x="1404" y="15239"/>
                    <a:pt x="1872" y="16058"/>
                  </a:cubicBezTo>
                  <a:cubicBezTo>
                    <a:pt x="2407" y="16993"/>
                    <a:pt x="3042" y="17846"/>
                    <a:pt x="3777" y="18631"/>
                  </a:cubicBezTo>
                  <a:cubicBezTo>
                    <a:pt x="4228" y="19065"/>
                    <a:pt x="4713" y="19466"/>
                    <a:pt x="5264" y="19767"/>
                  </a:cubicBezTo>
                  <a:cubicBezTo>
                    <a:pt x="5398" y="19867"/>
                    <a:pt x="5548" y="19934"/>
                    <a:pt x="5698" y="20001"/>
                  </a:cubicBezTo>
                  <a:cubicBezTo>
                    <a:pt x="5849" y="20085"/>
                    <a:pt x="6016" y="20151"/>
                    <a:pt x="6166" y="20202"/>
                  </a:cubicBezTo>
                  <a:cubicBezTo>
                    <a:pt x="6500" y="20318"/>
                    <a:pt x="6835" y="20385"/>
                    <a:pt x="7186" y="20435"/>
                  </a:cubicBezTo>
                  <a:cubicBezTo>
                    <a:pt x="7596" y="20499"/>
                    <a:pt x="8017" y="20527"/>
                    <a:pt x="8445" y="20527"/>
                  </a:cubicBezTo>
                  <a:cubicBezTo>
                    <a:pt x="9481" y="20527"/>
                    <a:pt x="10564" y="20364"/>
                    <a:pt x="11663" y="20151"/>
                  </a:cubicBezTo>
                  <a:cubicBezTo>
                    <a:pt x="13217" y="19851"/>
                    <a:pt x="14821" y="19416"/>
                    <a:pt x="16509" y="18982"/>
                  </a:cubicBezTo>
                  <a:cubicBezTo>
                    <a:pt x="18247" y="18531"/>
                    <a:pt x="19968" y="17996"/>
                    <a:pt x="21655" y="17378"/>
                  </a:cubicBezTo>
                  <a:lnTo>
                    <a:pt x="21722" y="17344"/>
                  </a:lnTo>
                  <a:lnTo>
                    <a:pt x="21689" y="17278"/>
                  </a:lnTo>
                  <a:cubicBezTo>
                    <a:pt x="21455" y="16492"/>
                    <a:pt x="21221" y="15640"/>
                    <a:pt x="20970" y="14788"/>
                  </a:cubicBezTo>
                  <a:cubicBezTo>
                    <a:pt x="20669" y="13785"/>
                    <a:pt x="20385" y="12800"/>
                    <a:pt x="20085" y="11831"/>
                  </a:cubicBezTo>
                  <a:lnTo>
                    <a:pt x="20068" y="11764"/>
                  </a:lnTo>
                  <a:lnTo>
                    <a:pt x="20001" y="11780"/>
                  </a:lnTo>
                  <a:cubicBezTo>
                    <a:pt x="17946" y="12131"/>
                    <a:pt x="15991" y="12633"/>
                    <a:pt x="14120" y="13017"/>
                  </a:cubicBezTo>
                  <a:cubicBezTo>
                    <a:pt x="12366" y="13414"/>
                    <a:pt x="10580" y="13598"/>
                    <a:pt x="8793" y="13602"/>
                  </a:cubicBezTo>
                  <a:lnTo>
                    <a:pt x="8793" y="13602"/>
                  </a:lnTo>
                  <a:cubicBezTo>
                    <a:pt x="8014" y="11609"/>
                    <a:pt x="7416" y="9733"/>
                    <a:pt x="6868" y="8071"/>
                  </a:cubicBezTo>
                  <a:cubicBezTo>
                    <a:pt x="6317" y="6384"/>
                    <a:pt x="5849" y="4930"/>
                    <a:pt x="5448" y="3727"/>
                  </a:cubicBezTo>
                  <a:cubicBezTo>
                    <a:pt x="5030" y="2541"/>
                    <a:pt x="4696" y="1605"/>
                    <a:pt x="4462" y="970"/>
                  </a:cubicBezTo>
                  <a:cubicBezTo>
                    <a:pt x="4345" y="653"/>
                    <a:pt x="4245" y="419"/>
                    <a:pt x="4178" y="252"/>
                  </a:cubicBezTo>
                  <a:lnTo>
                    <a:pt x="4094" y="6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0"/>
            <p:cNvSpPr/>
            <p:nvPr/>
          </p:nvSpPr>
          <p:spPr>
            <a:xfrm>
              <a:off x="847536" y="2430247"/>
              <a:ext cx="65418" cy="67662"/>
            </a:xfrm>
            <a:custGeom>
              <a:avLst/>
              <a:gdLst/>
              <a:ahLst/>
              <a:cxnLst/>
              <a:rect l="l" t="t" r="r" b="b"/>
              <a:pathLst>
                <a:path w="2040" h="2110" extrusionOk="0">
                  <a:moveTo>
                    <a:pt x="1185" y="0"/>
                  </a:moveTo>
                  <a:cubicBezTo>
                    <a:pt x="1164" y="0"/>
                    <a:pt x="1143" y="2"/>
                    <a:pt x="1120" y="7"/>
                  </a:cubicBezTo>
                  <a:cubicBezTo>
                    <a:pt x="1098" y="5"/>
                    <a:pt x="1076" y="4"/>
                    <a:pt x="1053" y="4"/>
                  </a:cubicBezTo>
                  <a:cubicBezTo>
                    <a:pt x="856" y="4"/>
                    <a:pt x="650" y="69"/>
                    <a:pt x="485" y="174"/>
                  </a:cubicBezTo>
                  <a:cubicBezTo>
                    <a:pt x="201" y="358"/>
                    <a:pt x="18" y="675"/>
                    <a:pt x="18" y="1009"/>
                  </a:cubicBezTo>
                  <a:cubicBezTo>
                    <a:pt x="1" y="1444"/>
                    <a:pt x="235" y="1828"/>
                    <a:pt x="619" y="2028"/>
                  </a:cubicBezTo>
                  <a:cubicBezTo>
                    <a:pt x="746" y="2084"/>
                    <a:pt x="880" y="2110"/>
                    <a:pt x="1013" y="2110"/>
                  </a:cubicBezTo>
                  <a:cubicBezTo>
                    <a:pt x="1284" y="2110"/>
                    <a:pt x="1554" y="2002"/>
                    <a:pt x="1755" y="1811"/>
                  </a:cubicBezTo>
                  <a:cubicBezTo>
                    <a:pt x="1889" y="1678"/>
                    <a:pt x="1989" y="1511"/>
                    <a:pt x="2006" y="1327"/>
                  </a:cubicBezTo>
                  <a:cubicBezTo>
                    <a:pt x="2039" y="1176"/>
                    <a:pt x="2023" y="1009"/>
                    <a:pt x="1972" y="876"/>
                  </a:cubicBezTo>
                  <a:cubicBezTo>
                    <a:pt x="1906" y="658"/>
                    <a:pt x="1772" y="475"/>
                    <a:pt x="1571" y="358"/>
                  </a:cubicBezTo>
                  <a:cubicBezTo>
                    <a:pt x="1505" y="308"/>
                    <a:pt x="1438" y="274"/>
                    <a:pt x="1354" y="274"/>
                  </a:cubicBezTo>
                  <a:cubicBezTo>
                    <a:pt x="1354" y="291"/>
                    <a:pt x="1421" y="324"/>
                    <a:pt x="1538" y="408"/>
                  </a:cubicBezTo>
                  <a:cubicBezTo>
                    <a:pt x="1705" y="525"/>
                    <a:pt x="1822" y="709"/>
                    <a:pt x="1872" y="892"/>
                  </a:cubicBezTo>
                  <a:cubicBezTo>
                    <a:pt x="1956" y="1193"/>
                    <a:pt x="1889" y="1494"/>
                    <a:pt x="1672" y="1694"/>
                  </a:cubicBezTo>
                  <a:cubicBezTo>
                    <a:pt x="1495" y="1860"/>
                    <a:pt x="1266" y="1953"/>
                    <a:pt x="1030" y="1953"/>
                  </a:cubicBezTo>
                  <a:cubicBezTo>
                    <a:pt x="910" y="1953"/>
                    <a:pt x="788" y="1929"/>
                    <a:pt x="669" y="1878"/>
                  </a:cubicBezTo>
                  <a:cubicBezTo>
                    <a:pt x="352" y="1711"/>
                    <a:pt x="151" y="1377"/>
                    <a:pt x="151" y="1009"/>
                  </a:cubicBezTo>
                  <a:cubicBezTo>
                    <a:pt x="151" y="725"/>
                    <a:pt x="302" y="441"/>
                    <a:pt x="552" y="274"/>
                  </a:cubicBezTo>
                  <a:cubicBezTo>
                    <a:pt x="719" y="157"/>
                    <a:pt x="920" y="74"/>
                    <a:pt x="1120" y="57"/>
                  </a:cubicBezTo>
                  <a:cubicBezTo>
                    <a:pt x="1204" y="57"/>
                    <a:pt x="1271" y="57"/>
                    <a:pt x="1354" y="40"/>
                  </a:cubicBezTo>
                  <a:cubicBezTo>
                    <a:pt x="1293" y="16"/>
                    <a:pt x="1241" y="0"/>
                    <a:pt x="118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0"/>
            <p:cNvSpPr/>
            <p:nvPr/>
          </p:nvSpPr>
          <p:spPr>
            <a:xfrm>
              <a:off x="1444953" y="2739057"/>
              <a:ext cx="65418" cy="67598"/>
            </a:xfrm>
            <a:custGeom>
              <a:avLst/>
              <a:gdLst/>
              <a:ahLst/>
              <a:cxnLst/>
              <a:rect l="l" t="t" r="r" b="b"/>
              <a:pathLst>
                <a:path w="2040" h="2108" extrusionOk="0">
                  <a:moveTo>
                    <a:pt x="1104" y="1"/>
                  </a:moveTo>
                  <a:cubicBezTo>
                    <a:pt x="886" y="1"/>
                    <a:pt x="669" y="68"/>
                    <a:pt x="485" y="185"/>
                  </a:cubicBezTo>
                  <a:cubicBezTo>
                    <a:pt x="201" y="368"/>
                    <a:pt x="18" y="686"/>
                    <a:pt x="1" y="1020"/>
                  </a:cubicBezTo>
                  <a:cubicBezTo>
                    <a:pt x="1" y="1438"/>
                    <a:pt x="235" y="1839"/>
                    <a:pt x="602" y="2023"/>
                  </a:cubicBezTo>
                  <a:cubicBezTo>
                    <a:pt x="739" y="2080"/>
                    <a:pt x="882" y="2107"/>
                    <a:pt x="1022" y="2107"/>
                  </a:cubicBezTo>
                  <a:cubicBezTo>
                    <a:pt x="1294" y="2107"/>
                    <a:pt x="1557" y="2004"/>
                    <a:pt x="1755" y="1805"/>
                  </a:cubicBezTo>
                  <a:cubicBezTo>
                    <a:pt x="1889" y="1688"/>
                    <a:pt x="1973" y="1521"/>
                    <a:pt x="2006" y="1338"/>
                  </a:cubicBezTo>
                  <a:cubicBezTo>
                    <a:pt x="2039" y="1187"/>
                    <a:pt x="2023" y="1020"/>
                    <a:pt x="1973" y="870"/>
                  </a:cubicBezTo>
                  <a:cubicBezTo>
                    <a:pt x="1906" y="653"/>
                    <a:pt x="1755" y="485"/>
                    <a:pt x="1572" y="352"/>
                  </a:cubicBezTo>
                  <a:cubicBezTo>
                    <a:pt x="1505" y="318"/>
                    <a:pt x="1421" y="285"/>
                    <a:pt x="1338" y="285"/>
                  </a:cubicBezTo>
                  <a:cubicBezTo>
                    <a:pt x="1338" y="302"/>
                    <a:pt x="1421" y="318"/>
                    <a:pt x="1538" y="402"/>
                  </a:cubicBezTo>
                  <a:cubicBezTo>
                    <a:pt x="1705" y="536"/>
                    <a:pt x="1822" y="703"/>
                    <a:pt x="1872" y="903"/>
                  </a:cubicBezTo>
                  <a:cubicBezTo>
                    <a:pt x="1956" y="1187"/>
                    <a:pt x="1872" y="1505"/>
                    <a:pt x="1655" y="1705"/>
                  </a:cubicBezTo>
                  <a:cubicBezTo>
                    <a:pt x="1478" y="1871"/>
                    <a:pt x="1250" y="1956"/>
                    <a:pt x="1019" y="1956"/>
                  </a:cubicBezTo>
                  <a:cubicBezTo>
                    <a:pt x="901" y="1956"/>
                    <a:pt x="782" y="1934"/>
                    <a:pt x="669" y="1889"/>
                  </a:cubicBezTo>
                  <a:cubicBezTo>
                    <a:pt x="352" y="1722"/>
                    <a:pt x="135" y="1388"/>
                    <a:pt x="151" y="1020"/>
                  </a:cubicBezTo>
                  <a:cubicBezTo>
                    <a:pt x="151" y="719"/>
                    <a:pt x="302" y="452"/>
                    <a:pt x="552" y="268"/>
                  </a:cubicBezTo>
                  <a:cubicBezTo>
                    <a:pt x="719" y="151"/>
                    <a:pt x="903" y="84"/>
                    <a:pt x="1120" y="68"/>
                  </a:cubicBezTo>
                  <a:cubicBezTo>
                    <a:pt x="1187" y="68"/>
                    <a:pt x="1271" y="68"/>
                    <a:pt x="1338" y="51"/>
                  </a:cubicBezTo>
                  <a:cubicBezTo>
                    <a:pt x="1271" y="18"/>
                    <a:pt x="1187" y="1"/>
                    <a:pt x="11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0"/>
            <p:cNvSpPr/>
            <p:nvPr/>
          </p:nvSpPr>
          <p:spPr>
            <a:xfrm>
              <a:off x="1231704" y="2717091"/>
              <a:ext cx="65418" cy="67983"/>
            </a:xfrm>
            <a:custGeom>
              <a:avLst/>
              <a:gdLst/>
              <a:ahLst/>
              <a:cxnLst/>
              <a:rect l="l" t="t" r="r" b="b"/>
              <a:pathLst>
                <a:path w="2040" h="2120" extrusionOk="0">
                  <a:moveTo>
                    <a:pt x="1120" y="1"/>
                  </a:moveTo>
                  <a:cubicBezTo>
                    <a:pt x="903" y="1"/>
                    <a:pt x="686" y="68"/>
                    <a:pt x="502" y="185"/>
                  </a:cubicBezTo>
                  <a:cubicBezTo>
                    <a:pt x="201" y="368"/>
                    <a:pt x="34" y="686"/>
                    <a:pt x="18" y="1020"/>
                  </a:cubicBezTo>
                  <a:cubicBezTo>
                    <a:pt x="1" y="1454"/>
                    <a:pt x="235" y="1839"/>
                    <a:pt x="619" y="2039"/>
                  </a:cubicBezTo>
                  <a:cubicBezTo>
                    <a:pt x="750" y="2094"/>
                    <a:pt x="886" y="2120"/>
                    <a:pt x="1020" y="2120"/>
                  </a:cubicBezTo>
                  <a:cubicBezTo>
                    <a:pt x="1298" y="2120"/>
                    <a:pt x="1569" y="2008"/>
                    <a:pt x="1772" y="1805"/>
                  </a:cubicBezTo>
                  <a:cubicBezTo>
                    <a:pt x="1906" y="1688"/>
                    <a:pt x="1989" y="1521"/>
                    <a:pt x="2023" y="1338"/>
                  </a:cubicBezTo>
                  <a:cubicBezTo>
                    <a:pt x="2039" y="1187"/>
                    <a:pt x="2039" y="1020"/>
                    <a:pt x="1989" y="870"/>
                  </a:cubicBezTo>
                  <a:cubicBezTo>
                    <a:pt x="1922" y="669"/>
                    <a:pt x="1772" y="485"/>
                    <a:pt x="1588" y="368"/>
                  </a:cubicBezTo>
                  <a:cubicBezTo>
                    <a:pt x="1521" y="318"/>
                    <a:pt x="1438" y="285"/>
                    <a:pt x="1354" y="285"/>
                  </a:cubicBezTo>
                  <a:cubicBezTo>
                    <a:pt x="1354" y="302"/>
                    <a:pt x="1438" y="318"/>
                    <a:pt x="1555" y="419"/>
                  </a:cubicBezTo>
                  <a:cubicBezTo>
                    <a:pt x="1705" y="535"/>
                    <a:pt x="1822" y="703"/>
                    <a:pt x="1872" y="903"/>
                  </a:cubicBezTo>
                  <a:cubicBezTo>
                    <a:pt x="1972" y="1187"/>
                    <a:pt x="1889" y="1505"/>
                    <a:pt x="1672" y="1705"/>
                  </a:cubicBezTo>
                  <a:cubicBezTo>
                    <a:pt x="1495" y="1871"/>
                    <a:pt x="1266" y="1964"/>
                    <a:pt x="1035" y="1964"/>
                  </a:cubicBezTo>
                  <a:cubicBezTo>
                    <a:pt x="917" y="1964"/>
                    <a:pt x="799" y="1940"/>
                    <a:pt x="686" y="1889"/>
                  </a:cubicBezTo>
                  <a:cubicBezTo>
                    <a:pt x="352" y="1722"/>
                    <a:pt x="151" y="1388"/>
                    <a:pt x="151" y="1020"/>
                  </a:cubicBezTo>
                  <a:cubicBezTo>
                    <a:pt x="168" y="719"/>
                    <a:pt x="318" y="452"/>
                    <a:pt x="552" y="285"/>
                  </a:cubicBezTo>
                  <a:cubicBezTo>
                    <a:pt x="719" y="151"/>
                    <a:pt x="920" y="84"/>
                    <a:pt x="1120" y="68"/>
                  </a:cubicBezTo>
                  <a:cubicBezTo>
                    <a:pt x="1204" y="68"/>
                    <a:pt x="1287" y="68"/>
                    <a:pt x="1354" y="51"/>
                  </a:cubicBezTo>
                  <a:cubicBezTo>
                    <a:pt x="1287" y="18"/>
                    <a:pt x="1204" y="1"/>
                    <a:pt x="11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0"/>
            <p:cNvSpPr/>
            <p:nvPr/>
          </p:nvSpPr>
          <p:spPr>
            <a:xfrm>
              <a:off x="1036157" y="2787286"/>
              <a:ext cx="65386" cy="67598"/>
            </a:xfrm>
            <a:custGeom>
              <a:avLst/>
              <a:gdLst/>
              <a:ahLst/>
              <a:cxnLst/>
              <a:rect l="l" t="t" r="r" b="b"/>
              <a:pathLst>
                <a:path w="2039" h="2108" extrusionOk="0">
                  <a:moveTo>
                    <a:pt x="1103" y="1"/>
                  </a:moveTo>
                  <a:cubicBezTo>
                    <a:pt x="886" y="1"/>
                    <a:pt x="669" y="67"/>
                    <a:pt x="485" y="184"/>
                  </a:cubicBezTo>
                  <a:cubicBezTo>
                    <a:pt x="201" y="368"/>
                    <a:pt x="17" y="686"/>
                    <a:pt x="0" y="1020"/>
                  </a:cubicBezTo>
                  <a:cubicBezTo>
                    <a:pt x="0" y="1438"/>
                    <a:pt x="234" y="1839"/>
                    <a:pt x="602" y="2022"/>
                  </a:cubicBezTo>
                  <a:cubicBezTo>
                    <a:pt x="739" y="2079"/>
                    <a:pt x="881" y="2107"/>
                    <a:pt x="1022" y="2107"/>
                  </a:cubicBezTo>
                  <a:cubicBezTo>
                    <a:pt x="1293" y="2107"/>
                    <a:pt x="1556" y="2003"/>
                    <a:pt x="1755" y="1805"/>
                  </a:cubicBezTo>
                  <a:cubicBezTo>
                    <a:pt x="1888" y="1671"/>
                    <a:pt x="1972" y="1521"/>
                    <a:pt x="2005" y="1337"/>
                  </a:cubicBezTo>
                  <a:cubicBezTo>
                    <a:pt x="2039" y="1170"/>
                    <a:pt x="2022" y="1020"/>
                    <a:pt x="1972" y="869"/>
                  </a:cubicBezTo>
                  <a:cubicBezTo>
                    <a:pt x="1905" y="652"/>
                    <a:pt x="1755" y="468"/>
                    <a:pt x="1571" y="352"/>
                  </a:cubicBezTo>
                  <a:cubicBezTo>
                    <a:pt x="1504" y="301"/>
                    <a:pt x="1420" y="285"/>
                    <a:pt x="1337" y="285"/>
                  </a:cubicBezTo>
                  <a:cubicBezTo>
                    <a:pt x="1337" y="301"/>
                    <a:pt x="1420" y="318"/>
                    <a:pt x="1537" y="402"/>
                  </a:cubicBezTo>
                  <a:cubicBezTo>
                    <a:pt x="1705" y="535"/>
                    <a:pt x="1805" y="702"/>
                    <a:pt x="1872" y="903"/>
                  </a:cubicBezTo>
                  <a:cubicBezTo>
                    <a:pt x="1955" y="1187"/>
                    <a:pt x="1872" y="1504"/>
                    <a:pt x="1654" y="1705"/>
                  </a:cubicBezTo>
                  <a:cubicBezTo>
                    <a:pt x="1477" y="1871"/>
                    <a:pt x="1249" y="1956"/>
                    <a:pt x="1018" y="1956"/>
                  </a:cubicBezTo>
                  <a:cubicBezTo>
                    <a:pt x="900" y="1956"/>
                    <a:pt x="782" y="1934"/>
                    <a:pt x="669" y="1889"/>
                  </a:cubicBezTo>
                  <a:cubicBezTo>
                    <a:pt x="351" y="1722"/>
                    <a:pt x="134" y="1387"/>
                    <a:pt x="151" y="1020"/>
                  </a:cubicBezTo>
                  <a:cubicBezTo>
                    <a:pt x="151" y="719"/>
                    <a:pt x="301" y="435"/>
                    <a:pt x="552" y="268"/>
                  </a:cubicBezTo>
                  <a:cubicBezTo>
                    <a:pt x="719" y="151"/>
                    <a:pt x="903" y="84"/>
                    <a:pt x="1120" y="67"/>
                  </a:cubicBezTo>
                  <a:cubicBezTo>
                    <a:pt x="1187" y="67"/>
                    <a:pt x="1270" y="67"/>
                    <a:pt x="1337" y="51"/>
                  </a:cubicBezTo>
                  <a:cubicBezTo>
                    <a:pt x="1270" y="17"/>
                    <a:pt x="1187" y="1"/>
                    <a:pt x="11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0"/>
            <p:cNvSpPr/>
            <p:nvPr/>
          </p:nvSpPr>
          <p:spPr>
            <a:xfrm>
              <a:off x="1005596" y="2575449"/>
              <a:ext cx="65418" cy="67791"/>
            </a:xfrm>
            <a:custGeom>
              <a:avLst/>
              <a:gdLst/>
              <a:ahLst/>
              <a:cxnLst/>
              <a:rect l="l" t="t" r="r" b="b"/>
              <a:pathLst>
                <a:path w="2040" h="2114" extrusionOk="0">
                  <a:moveTo>
                    <a:pt x="1183" y="1"/>
                  </a:moveTo>
                  <a:cubicBezTo>
                    <a:pt x="1162" y="1"/>
                    <a:pt x="1141" y="3"/>
                    <a:pt x="1120" y="7"/>
                  </a:cubicBezTo>
                  <a:cubicBezTo>
                    <a:pt x="903" y="7"/>
                    <a:pt x="686" y="57"/>
                    <a:pt x="502" y="191"/>
                  </a:cubicBezTo>
                  <a:cubicBezTo>
                    <a:pt x="201" y="358"/>
                    <a:pt x="18" y="675"/>
                    <a:pt x="18" y="1026"/>
                  </a:cubicBezTo>
                  <a:cubicBezTo>
                    <a:pt x="1" y="1444"/>
                    <a:pt x="235" y="1845"/>
                    <a:pt x="619" y="2029"/>
                  </a:cubicBezTo>
                  <a:cubicBezTo>
                    <a:pt x="750" y="2085"/>
                    <a:pt x="891" y="2113"/>
                    <a:pt x="1032" y="2113"/>
                  </a:cubicBezTo>
                  <a:cubicBezTo>
                    <a:pt x="1303" y="2113"/>
                    <a:pt x="1574" y="2009"/>
                    <a:pt x="1772" y="1811"/>
                  </a:cubicBezTo>
                  <a:cubicBezTo>
                    <a:pt x="1906" y="1678"/>
                    <a:pt x="1989" y="1511"/>
                    <a:pt x="2023" y="1327"/>
                  </a:cubicBezTo>
                  <a:cubicBezTo>
                    <a:pt x="2039" y="1176"/>
                    <a:pt x="2023" y="1026"/>
                    <a:pt x="1972" y="876"/>
                  </a:cubicBezTo>
                  <a:cubicBezTo>
                    <a:pt x="1906" y="658"/>
                    <a:pt x="1772" y="475"/>
                    <a:pt x="1588" y="358"/>
                  </a:cubicBezTo>
                  <a:cubicBezTo>
                    <a:pt x="1521" y="308"/>
                    <a:pt x="1438" y="291"/>
                    <a:pt x="1354" y="274"/>
                  </a:cubicBezTo>
                  <a:lnTo>
                    <a:pt x="1354" y="274"/>
                  </a:lnTo>
                  <a:cubicBezTo>
                    <a:pt x="1354" y="291"/>
                    <a:pt x="1438" y="324"/>
                    <a:pt x="1555" y="408"/>
                  </a:cubicBezTo>
                  <a:cubicBezTo>
                    <a:pt x="1705" y="525"/>
                    <a:pt x="1822" y="709"/>
                    <a:pt x="1872" y="909"/>
                  </a:cubicBezTo>
                  <a:cubicBezTo>
                    <a:pt x="1972" y="1193"/>
                    <a:pt x="1889" y="1494"/>
                    <a:pt x="1672" y="1711"/>
                  </a:cubicBezTo>
                  <a:cubicBezTo>
                    <a:pt x="1495" y="1877"/>
                    <a:pt x="1267" y="1962"/>
                    <a:pt x="1036" y="1962"/>
                  </a:cubicBezTo>
                  <a:cubicBezTo>
                    <a:pt x="918" y="1962"/>
                    <a:pt x="799" y="1940"/>
                    <a:pt x="686" y="1895"/>
                  </a:cubicBezTo>
                  <a:cubicBezTo>
                    <a:pt x="352" y="1728"/>
                    <a:pt x="151" y="1394"/>
                    <a:pt x="151" y="1026"/>
                  </a:cubicBezTo>
                  <a:cubicBezTo>
                    <a:pt x="168" y="725"/>
                    <a:pt x="302" y="441"/>
                    <a:pt x="552" y="274"/>
                  </a:cubicBezTo>
                  <a:cubicBezTo>
                    <a:pt x="719" y="157"/>
                    <a:pt x="920" y="74"/>
                    <a:pt x="1120" y="57"/>
                  </a:cubicBezTo>
                  <a:lnTo>
                    <a:pt x="1354" y="57"/>
                  </a:lnTo>
                  <a:cubicBezTo>
                    <a:pt x="1304" y="19"/>
                    <a:pt x="1245" y="1"/>
                    <a:pt x="118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0"/>
            <p:cNvSpPr/>
            <p:nvPr/>
          </p:nvSpPr>
          <p:spPr>
            <a:xfrm>
              <a:off x="911831" y="2258461"/>
              <a:ext cx="65418" cy="67566"/>
            </a:xfrm>
            <a:custGeom>
              <a:avLst/>
              <a:gdLst/>
              <a:ahLst/>
              <a:cxnLst/>
              <a:rect l="l" t="t" r="r" b="b"/>
              <a:pathLst>
                <a:path w="2040" h="2107" extrusionOk="0">
                  <a:moveTo>
                    <a:pt x="1120" y="0"/>
                  </a:moveTo>
                  <a:cubicBezTo>
                    <a:pt x="886" y="0"/>
                    <a:pt x="669" y="67"/>
                    <a:pt x="485" y="184"/>
                  </a:cubicBezTo>
                  <a:cubicBezTo>
                    <a:pt x="201" y="368"/>
                    <a:pt x="18" y="685"/>
                    <a:pt x="18" y="1020"/>
                  </a:cubicBezTo>
                  <a:cubicBezTo>
                    <a:pt x="1" y="1437"/>
                    <a:pt x="235" y="1838"/>
                    <a:pt x="619" y="2022"/>
                  </a:cubicBezTo>
                  <a:cubicBezTo>
                    <a:pt x="750" y="2079"/>
                    <a:pt x="889" y="2107"/>
                    <a:pt x="1027" y="2107"/>
                  </a:cubicBezTo>
                  <a:cubicBezTo>
                    <a:pt x="1294" y="2107"/>
                    <a:pt x="1557" y="2003"/>
                    <a:pt x="1755" y="1805"/>
                  </a:cubicBezTo>
                  <a:cubicBezTo>
                    <a:pt x="1889" y="1688"/>
                    <a:pt x="1989" y="1521"/>
                    <a:pt x="2006" y="1337"/>
                  </a:cubicBezTo>
                  <a:cubicBezTo>
                    <a:pt x="2039" y="1187"/>
                    <a:pt x="2023" y="1020"/>
                    <a:pt x="1972" y="869"/>
                  </a:cubicBezTo>
                  <a:cubicBezTo>
                    <a:pt x="1906" y="652"/>
                    <a:pt x="1772" y="468"/>
                    <a:pt x="1571" y="351"/>
                  </a:cubicBezTo>
                  <a:cubicBezTo>
                    <a:pt x="1505" y="318"/>
                    <a:pt x="1438" y="284"/>
                    <a:pt x="1354" y="284"/>
                  </a:cubicBezTo>
                  <a:cubicBezTo>
                    <a:pt x="1354" y="301"/>
                    <a:pt x="1421" y="318"/>
                    <a:pt x="1538" y="401"/>
                  </a:cubicBezTo>
                  <a:cubicBezTo>
                    <a:pt x="1705" y="535"/>
                    <a:pt x="1822" y="702"/>
                    <a:pt x="1872" y="903"/>
                  </a:cubicBezTo>
                  <a:cubicBezTo>
                    <a:pt x="1956" y="1187"/>
                    <a:pt x="1872" y="1504"/>
                    <a:pt x="1672" y="1705"/>
                  </a:cubicBezTo>
                  <a:cubicBezTo>
                    <a:pt x="1495" y="1870"/>
                    <a:pt x="1267" y="1956"/>
                    <a:pt x="1031" y="1956"/>
                  </a:cubicBezTo>
                  <a:cubicBezTo>
                    <a:pt x="910" y="1956"/>
                    <a:pt x="788" y="1934"/>
                    <a:pt x="669" y="1888"/>
                  </a:cubicBezTo>
                  <a:cubicBezTo>
                    <a:pt x="352" y="1721"/>
                    <a:pt x="151" y="1387"/>
                    <a:pt x="151" y="1020"/>
                  </a:cubicBezTo>
                  <a:cubicBezTo>
                    <a:pt x="151" y="719"/>
                    <a:pt x="302" y="435"/>
                    <a:pt x="552" y="268"/>
                  </a:cubicBezTo>
                  <a:cubicBezTo>
                    <a:pt x="719" y="151"/>
                    <a:pt x="920" y="84"/>
                    <a:pt x="1120" y="67"/>
                  </a:cubicBezTo>
                  <a:cubicBezTo>
                    <a:pt x="1187" y="67"/>
                    <a:pt x="1271" y="67"/>
                    <a:pt x="1354" y="50"/>
                  </a:cubicBezTo>
                  <a:cubicBezTo>
                    <a:pt x="1271" y="17"/>
                    <a:pt x="1204" y="0"/>
                    <a:pt x="112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Picture 6" descr="A screenshot of a cell phone&#10;&#10;Description automatically generated">
            <a:extLst>
              <a:ext uri="{FF2B5EF4-FFF2-40B4-BE49-F238E27FC236}">
                <a16:creationId xmlns:a16="http://schemas.microsoft.com/office/drawing/2014/main" id="{5A7CEA70-7F58-4865-A68A-DA106DE75A79}"/>
              </a:ext>
            </a:extLst>
          </p:cNvPr>
          <p:cNvPicPr>
            <a:picLocks noChangeAspect="1"/>
          </p:cNvPicPr>
          <p:nvPr/>
        </p:nvPicPr>
        <p:blipFill>
          <a:blip r:embed="rId3"/>
          <a:stretch>
            <a:fillRect/>
          </a:stretch>
        </p:blipFill>
        <p:spPr>
          <a:xfrm>
            <a:off x="2626343" y="1018152"/>
            <a:ext cx="3981721" cy="3756906"/>
          </a:xfrm>
          <a:prstGeom prst="rect">
            <a:avLst/>
          </a:prstGeom>
          <a:ln>
            <a:noFill/>
          </a:ln>
          <a:effectLst>
            <a:outerShdw blurRad="190500" algn="tl" rotWithShape="0">
              <a:srgbClr val="000000">
                <a:alpha val="7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sp>
        <p:nvSpPr>
          <p:cNvPr id="2352" name="Google Shape;2352;p47"/>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lvl="0"/>
            <a:r>
              <a:rPr lang="en-US" dirty="0"/>
              <a:t>1,538 entries, 8 total columns</a:t>
            </a:r>
            <a:endParaRPr dirty="0"/>
          </a:p>
        </p:txBody>
      </p:sp>
      <p:sp>
        <p:nvSpPr>
          <p:cNvPr id="2353" name="Google Shape;2353;p47"/>
          <p:cNvSpPr txBox="1">
            <a:spLocks noGrp="1"/>
          </p:cNvSpPr>
          <p:nvPr>
            <p:ph type="subTitle" idx="1"/>
          </p:nvPr>
        </p:nvSpPr>
        <p:spPr>
          <a:xfrm>
            <a:off x="2692144" y="2022801"/>
            <a:ext cx="1977000" cy="2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Viewed Contents</a:t>
            </a:r>
            <a:endParaRPr dirty="0"/>
          </a:p>
        </p:txBody>
      </p:sp>
      <p:sp>
        <p:nvSpPr>
          <p:cNvPr id="2354" name="Google Shape;2354;p47"/>
          <p:cNvSpPr txBox="1">
            <a:spLocks noGrp="1"/>
          </p:cNvSpPr>
          <p:nvPr>
            <p:ph type="subTitle" idx="2"/>
          </p:nvPr>
        </p:nvSpPr>
        <p:spPr>
          <a:xfrm>
            <a:off x="2710685" y="2305791"/>
            <a:ext cx="1977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How many contents the student has viewed</a:t>
            </a:r>
            <a:endParaRPr dirty="0"/>
          </a:p>
        </p:txBody>
      </p:sp>
      <p:sp>
        <p:nvSpPr>
          <p:cNvPr id="2355" name="Google Shape;2355;p47"/>
          <p:cNvSpPr txBox="1">
            <a:spLocks noGrp="1"/>
          </p:cNvSpPr>
          <p:nvPr>
            <p:ph type="subTitle" idx="3"/>
          </p:nvPr>
        </p:nvSpPr>
        <p:spPr>
          <a:xfrm>
            <a:off x="262467" y="3804609"/>
            <a:ext cx="1977000" cy="276600"/>
          </a:xfrm>
          <a:prstGeom prst="rect">
            <a:avLst/>
          </a:prstGeom>
        </p:spPr>
        <p:txBody>
          <a:bodyPr spcFirstLastPara="1" wrap="square" lIns="91425" tIns="91425" rIns="91425" bIns="91425" anchor="ctr" anchorCtr="0">
            <a:noAutofit/>
          </a:bodyPr>
          <a:lstStyle/>
          <a:p>
            <a:pPr marL="0" lvl="0" indent="0"/>
            <a:r>
              <a:rPr lang="en-US" dirty="0"/>
              <a:t>Forum</a:t>
            </a:r>
            <a:endParaRPr dirty="0"/>
          </a:p>
        </p:txBody>
      </p:sp>
      <p:sp>
        <p:nvSpPr>
          <p:cNvPr id="2356" name="Google Shape;2356;p47"/>
          <p:cNvSpPr txBox="1">
            <a:spLocks noGrp="1"/>
          </p:cNvSpPr>
          <p:nvPr>
            <p:ph type="subTitle" idx="4"/>
          </p:nvPr>
        </p:nvSpPr>
        <p:spPr>
          <a:xfrm>
            <a:off x="290906" y="4138728"/>
            <a:ext cx="1977000" cy="452400"/>
          </a:xfrm>
          <a:prstGeom prst="rect">
            <a:avLst/>
          </a:prstGeom>
        </p:spPr>
        <p:txBody>
          <a:bodyPr spcFirstLastPara="1" wrap="square" lIns="91425" tIns="91425" rIns="91425" bIns="91425" anchor="b" anchorCtr="0">
            <a:noAutofit/>
          </a:bodyPr>
          <a:lstStyle/>
          <a:p>
            <a:pPr marL="0" lvl="0" indent="0"/>
            <a:r>
              <a:rPr lang="en-US" dirty="0"/>
              <a:t>asking questions, making discussions</a:t>
            </a:r>
            <a:endParaRPr dirty="0"/>
          </a:p>
        </p:txBody>
      </p:sp>
      <p:sp>
        <p:nvSpPr>
          <p:cNvPr id="2357" name="Google Shape;2357;p47"/>
          <p:cNvSpPr txBox="1">
            <a:spLocks noGrp="1"/>
          </p:cNvSpPr>
          <p:nvPr>
            <p:ph type="subTitle" idx="5"/>
          </p:nvPr>
        </p:nvSpPr>
        <p:spPr>
          <a:xfrm>
            <a:off x="4812683" y="2062612"/>
            <a:ext cx="1983000" cy="2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OU Contents</a:t>
            </a:r>
            <a:endParaRPr dirty="0"/>
          </a:p>
        </p:txBody>
      </p:sp>
      <p:sp>
        <p:nvSpPr>
          <p:cNvPr id="2358" name="Google Shape;2358;p47"/>
          <p:cNvSpPr txBox="1">
            <a:spLocks noGrp="1"/>
          </p:cNvSpPr>
          <p:nvPr>
            <p:ph type="subTitle" idx="6"/>
          </p:nvPr>
        </p:nvSpPr>
        <p:spPr>
          <a:xfrm>
            <a:off x="4937681" y="2326549"/>
            <a:ext cx="1983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Lectures, Videos Created by OU </a:t>
            </a:r>
            <a:endParaRPr dirty="0"/>
          </a:p>
        </p:txBody>
      </p:sp>
      <p:sp>
        <p:nvSpPr>
          <p:cNvPr id="2359" name="Google Shape;2359;p47"/>
          <p:cNvSpPr txBox="1">
            <a:spLocks noGrp="1"/>
          </p:cNvSpPr>
          <p:nvPr>
            <p:ph type="subTitle" idx="7"/>
          </p:nvPr>
        </p:nvSpPr>
        <p:spPr>
          <a:xfrm>
            <a:off x="234008" y="1946278"/>
            <a:ext cx="1980000" cy="2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Active days</a:t>
            </a:r>
            <a:endParaRPr dirty="0"/>
          </a:p>
        </p:txBody>
      </p:sp>
      <p:sp>
        <p:nvSpPr>
          <p:cNvPr id="2360" name="Google Shape;2360;p47"/>
          <p:cNvSpPr txBox="1">
            <a:spLocks noGrp="1"/>
          </p:cNvSpPr>
          <p:nvPr>
            <p:ph type="subTitle" idx="8"/>
          </p:nvPr>
        </p:nvSpPr>
        <p:spPr>
          <a:xfrm>
            <a:off x="322011" y="2342499"/>
            <a:ext cx="1980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How many days the student makes at least 1 click</a:t>
            </a:r>
            <a:endParaRPr dirty="0"/>
          </a:p>
        </p:txBody>
      </p:sp>
      <p:sp>
        <p:nvSpPr>
          <p:cNvPr id="2361" name="Google Shape;2361;p47"/>
          <p:cNvSpPr txBox="1">
            <a:spLocks noGrp="1"/>
          </p:cNvSpPr>
          <p:nvPr>
            <p:ph type="subTitle" idx="9"/>
          </p:nvPr>
        </p:nvSpPr>
        <p:spPr>
          <a:xfrm>
            <a:off x="6810192" y="2037090"/>
            <a:ext cx="1980000" cy="2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Resource</a:t>
            </a:r>
            <a:endParaRPr dirty="0"/>
          </a:p>
        </p:txBody>
      </p:sp>
      <p:sp>
        <p:nvSpPr>
          <p:cNvPr id="2362" name="Google Shape;2362;p47"/>
          <p:cNvSpPr txBox="1">
            <a:spLocks noGrp="1"/>
          </p:cNvSpPr>
          <p:nvPr>
            <p:ph type="subTitle" idx="13"/>
          </p:nvPr>
        </p:nvSpPr>
        <p:spPr>
          <a:xfrm>
            <a:off x="6923681" y="2292062"/>
            <a:ext cx="1980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Other learning materials like readings and software</a:t>
            </a:r>
            <a:endParaRPr dirty="0"/>
          </a:p>
        </p:txBody>
      </p:sp>
      <p:sp>
        <p:nvSpPr>
          <p:cNvPr id="2363" name="Google Shape;2363;p47"/>
          <p:cNvSpPr txBox="1">
            <a:spLocks noGrp="1"/>
          </p:cNvSpPr>
          <p:nvPr>
            <p:ph type="subTitle" idx="14"/>
          </p:nvPr>
        </p:nvSpPr>
        <p:spPr>
          <a:xfrm>
            <a:off x="4844393" y="3760795"/>
            <a:ext cx="1983000" cy="27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CMA score</a:t>
            </a:r>
            <a:endParaRPr dirty="0"/>
          </a:p>
        </p:txBody>
      </p:sp>
      <p:sp>
        <p:nvSpPr>
          <p:cNvPr id="2364" name="Google Shape;2364;p47"/>
          <p:cNvSpPr txBox="1">
            <a:spLocks noGrp="1"/>
          </p:cNvSpPr>
          <p:nvPr>
            <p:ph type="subTitle" idx="15"/>
          </p:nvPr>
        </p:nvSpPr>
        <p:spPr>
          <a:xfrm>
            <a:off x="2722203" y="4108875"/>
            <a:ext cx="1983000" cy="45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Sample questions related to the content</a:t>
            </a:r>
            <a:endParaRPr dirty="0"/>
          </a:p>
        </p:txBody>
      </p:sp>
      <p:grpSp>
        <p:nvGrpSpPr>
          <p:cNvPr id="2365" name="Google Shape;2365;p47"/>
          <p:cNvGrpSpPr/>
          <p:nvPr/>
        </p:nvGrpSpPr>
        <p:grpSpPr>
          <a:xfrm>
            <a:off x="3432867" y="1387945"/>
            <a:ext cx="445314" cy="443581"/>
            <a:chOff x="1576325" y="2162175"/>
            <a:chExt cx="526625" cy="524575"/>
          </a:xfrm>
        </p:grpSpPr>
        <p:sp>
          <p:nvSpPr>
            <p:cNvPr id="2366" name="Google Shape;2366;p47"/>
            <p:cNvSpPr/>
            <p:nvPr/>
          </p:nvSpPr>
          <p:spPr>
            <a:xfrm>
              <a:off x="1576325" y="2406300"/>
              <a:ext cx="526625" cy="280450"/>
            </a:xfrm>
            <a:custGeom>
              <a:avLst/>
              <a:gdLst/>
              <a:ahLst/>
              <a:cxnLst/>
              <a:rect l="l" t="t" r="r" b="b"/>
              <a:pathLst>
                <a:path w="21065" h="11218" extrusionOk="0">
                  <a:moveTo>
                    <a:pt x="4321" y="1"/>
                  </a:moveTo>
                  <a:cubicBezTo>
                    <a:pt x="4060" y="1"/>
                    <a:pt x="3832" y="164"/>
                    <a:pt x="3767" y="425"/>
                  </a:cubicBezTo>
                  <a:lnTo>
                    <a:pt x="82" y="10500"/>
                  </a:lnTo>
                  <a:cubicBezTo>
                    <a:pt x="1" y="10859"/>
                    <a:pt x="262" y="11217"/>
                    <a:pt x="637" y="11217"/>
                  </a:cubicBezTo>
                  <a:lnTo>
                    <a:pt x="16842" y="11217"/>
                  </a:lnTo>
                  <a:cubicBezTo>
                    <a:pt x="17087" y="11217"/>
                    <a:pt x="17315" y="11038"/>
                    <a:pt x="17380" y="10793"/>
                  </a:cubicBezTo>
                  <a:lnTo>
                    <a:pt x="21065" y="718"/>
                  </a:lnTo>
                  <a:cubicBezTo>
                    <a:pt x="21065" y="359"/>
                    <a:pt x="20886" y="1"/>
                    <a:pt x="20511" y="1"/>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7" name="Google Shape;2367;p47"/>
            <p:cNvSpPr/>
            <p:nvPr/>
          </p:nvSpPr>
          <p:spPr>
            <a:xfrm>
              <a:off x="2012450" y="2324800"/>
              <a:ext cx="36300" cy="81525"/>
            </a:xfrm>
            <a:custGeom>
              <a:avLst/>
              <a:gdLst/>
              <a:ahLst/>
              <a:cxnLst/>
              <a:rect l="l" t="t" r="r" b="b"/>
              <a:pathLst>
                <a:path w="1452" h="3261" extrusionOk="0">
                  <a:moveTo>
                    <a:pt x="1" y="0"/>
                  </a:moveTo>
                  <a:lnTo>
                    <a:pt x="1" y="3261"/>
                  </a:lnTo>
                  <a:lnTo>
                    <a:pt x="1452" y="3261"/>
                  </a:lnTo>
                  <a:lnTo>
                    <a:pt x="1452" y="636"/>
                  </a:lnTo>
                  <a:cubicBezTo>
                    <a:pt x="1452" y="277"/>
                    <a:pt x="1158" y="0"/>
                    <a:pt x="816" y="0"/>
                  </a:cubicBezTo>
                  <a:close/>
                </a:path>
              </a:pathLst>
            </a:custGeom>
            <a:solidFill>
              <a:srgbClr val="19B5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8" name="Google Shape;2368;p47"/>
            <p:cNvSpPr/>
            <p:nvPr/>
          </p:nvSpPr>
          <p:spPr>
            <a:xfrm>
              <a:off x="1577975" y="2261625"/>
              <a:ext cx="36300" cy="402300"/>
            </a:xfrm>
            <a:custGeom>
              <a:avLst/>
              <a:gdLst/>
              <a:ahLst/>
              <a:cxnLst/>
              <a:rect l="l" t="t" r="r" b="b"/>
              <a:pathLst>
                <a:path w="1452" h="16092" extrusionOk="0">
                  <a:moveTo>
                    <a:pt x="636" y="0"/>
                  </a:moveTo>
                  <a:cubicBezTo>
                    <a:pt x="277" y="0"/>
                    <a:pt x="0" y="277"/>
                    <a:pt x="0" y="620"/>
                  </a:cubicBezTo>
                  <a:lnTo>
                    <a:pt x="0" y="16091"/>
                  </a:lnTo>
                  <a:lnTo>
                    <a:pt x="82" y="16091"/>
                  </a:lnTo>
                  <a:lnTo>
                    <a:pt x="1451" y="12342"/>
                  </a:lnTo>
                  <a:lnTo>
                    <a:pt x="1451" y="0"/>
                  </a:lnTo>
                  <a:close/>
                </a:path>
              </a:pathLst>
            </a:custGeom>
            <a:solidFill>
              <a:srgbClr val="19B5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69" name="Google Shape;2369;p47"/>
            <p:cNvSpPr/>
            <p:nvPr/>
          </p:nvSpPr>
          <p:spPr>
            <a:xfrm>
              <a:off x="1668450" y="2162175"/>
              <a:ext cx="344025" cy="260050"/>
            </a:xfrm>
            <a:custGeom>
              <a:avLst/>
              <a:gdLst/>
              <a:ahLst/>
              <a:cxnLst/>
              <a:rect l="l" t="t" r="r" b="b"/>
              <a:pathLst>
                <a:path w="13761" h="10402" extrusionOk="0">
                  <a:moveTo>
                    <a:pt x="0" y="0"/>
                  </a:moveTo>
                  <a:lnTo>
                    <a:pt x="0" y="10402"/>
                  </a:lnTo>
                  <a:lnTo>
                    <a:pt x="82" y="10190"/>
                  </a:lnTo>
                  <a:cubicBezTo>
                    <a:pt x="147" y="9929"/>
                    <a:pt x="375" y="9766"/>
                    <a:pt x="636" y="9766"/>
                  </a:cubicBezTo>
                  <a:lnTo>
                    <a:pt x="13761" y="9766"/>
                  </a:lnTo>
                  <a:lnTo>
                    <a:pt x="13761" y="0"/>
                  </a:ln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0" name="Google Shape;2370;p47"/>
            <p:cNvSpPr/>
            <p:nvPr/>
          </p:nvSpPr>
          <p:spPr>
            <a:xfrm>
              <a:off x="1719800" y="2288525"/>
              <a:ext cx="241325" cy="18350"/>
            </a:xfrm>
            <a:custGeom>
              <a:avLst/>
              <a:gdLst/>
              <a:ahLst/>
              <a:cxnLst/>
              <a:rect l="l" t="t" r="r" b="b"/>
              <a:pathLst>
                <a:path w="9653" h="734" extrusionOk="0">
                  <a:moveTo>
                    <a:pt x="490" y="0"/>
                  </a:moveTo>
                  <a:cubicBezTo>
                    <a:pt x="1" y="0"/>
                    <a:pt x="1" y="734"/>
                    <a:pt x="490" y="734"/>
                  </a:cubicBezTo>
                  <a:lnTo>
                    <a:pt x="9163" y="734"/>
                  </a:lnTo>
                  <a:cubicBezTo>
                    <a:pt x="9652" y="734"/>
                    <a:pt x="9652" y="0"/>
                    <a:pt x="9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1" name="Google Shape;2371;p47"/>
            <p:cNvSpPr/>
            <p:nvPr/>
          </p:nvSpPr>
          <p:spPr>
            <a:xfrm>
              <a:off x="1719800" y="2225350"/>
              <a:ext cx="114550" cy="17950"/>
            </a:xfrm>
            <a:custGeom>
              <a:avLst/>
              <a:gdLst/>
              <a:ahLst/>
              <a:cxnLst/>
              <a:rect l="l" t="t" r="r" b="b"/>
              <a:pathLst>
                <a:path w="4582" h="718" extrusionOk="0">
                  <a:moveTo>
                    <a:pt x="490" y="0"/>
                  </a:moveTo>
                  <a:cubicBezTo>
                    <a:pt x="1" y="0"/>
                    <a:pt x="1" y="717"/>
                    <a:pt x="490" y="717"/>
                  </a:cubicBezTo>
                  <a:lnTo>
                    <a:pt x="4109" y="717"/>
                  </a:lnTo>
                  <a:cubicBezTo>
                    <a:pt x="4582" y="717"/>
                    <a:pt x="4582" y="0"/>
                    <a:pt x="410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2" name="Google Shape;2372;p47"/>
            <p:cNvSpPr/>
            <p:nvPr/>
          </p:nvSpPr>
          <p:spPr>
            <a:xfrm>
              <a:off x="1719800" y="2352100"/>
              <a:ext cx="241325" cy="17950"/>
            </a:xfrm>
            <a:custGeom>
              <a:avLst/>
              <a:gdLst/>
              <a:ahLst/>
              <a:cxnLst/>
              <a:rect l="l" t="t" r="r" b="b"/>
              <a:pathLst>
                <a:path w="9653" h="718" extrusionOk="0">
                  <a:moveTo>
                    <a:pt x="490" y="0"/>
                  </a:moveTo>
                  <a:cubicBezTo>
                    <a:pt x="1" y="0"/>
                    <a:pt x="1" y="718"/>
                    <a:pt x="490" y="718"/>
                  </a:cubicBezTo>
                  <a:lnTo>
                    <a:pt x="9163" y="718"/>
                  </a:lnTo>
                  <a:cubicBezTo>
                    <a:pt x="9652" y="718"/>
                    <a:pt x="9652" y="0"/>
                    <a:pt x="9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3" name="Google Shape;2373;p47"/>
            <p:cNvSpPr/>
            <p:nvPr/>
          </p:nvSpPr>
          <p:spPr>
            <a:xfrm>
              <a:off x="1641550" y="2180100"/>
              <a:ext cx="26925" cy="316700"/>
            </a:xfrm>
            <a:custGeom>
              <a:avLst/>
              <a:gdLst/>
              <a:ahLst/>
              <a:cxnLst/>
              <a:rect l="l" t="t" r="r" b="b"/>
              <a:pathLst>
                <a:path w="1077" h="12668" extrusionOk="0">
                  <a:moveTo>
                    <a:pt x="0" y="0"/>
                  </a:moveTo>
                  <a:lnTo>
                    <a:pt x="0" y="12668"/>
                  </a:lnTo>
                  <a:lnTo>
                    <a:pt x="1076" y="9685"/>
                  </a:lnTo>
                  <a:lnTo>
                    <a:pt x="1076" y="0"/>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4" name="Google Shape;2374;p47"/>
            <p:cNvSpPr/>
            <p:nvPr/>
          </p:nvSpPr>
          <p:spPr>
            <a:xfrm>
              <a:off x="1614250" y="2198025"/>
              <a:ext cx="27325" cy="372975"/>
            </a:xfrm>
            <a:custGeom>
              <a:avLst/>
              <a:gdLst/>
              <a:ahLst/>
              <a:cxnLst/>
              <a:rect l="l" t="t" r="r" b="b"/>
              <a:pathLst>
                <a:path w="1093" h="14919" extrusionOk="0">
                  <a:moveTo>
                    <a:pt x="0" y="1"/>
                  </a:moveTo>
                  <a:lnTo>
                    <a:pt x="0" y="14918"/>
                  </a:lnTo>
                  <a:lnTo>
                    <a:pt x="1092" y="11951"/>
                  </a:lnTo>
                  <a:lnTo>
                    <a:pt x="1092"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75" name="Google Shape;2375;p47"/>
          <p:cNvGrpSpPr/>
          <p:nvPr/>
        </p:nvGrpSpPr>
        <p:grpSpPr>
          <a:xfrm>
            <a:off x="5532784" y="3192245"/>
            <a:ext cx="454793" cy="452411"/>
            <a:chOff x="3111700" y="2161850"/>
            <a:chExt cx="526625" cy="524900"/>
          </a:xfrm>
        </p:grpSpPr>
        <p:sp>
          <p:nvSpPr>
            <p:cNvPr id="2376" name="Google Shape;2376;p47"/>
            <p:cNvSpPr/>
            <p:nvPr/>
          </p:nvSpPr>
          <p:spPr>
            <a:xfrm>
              <a:off x="3111700" y="2198025"/>
              <a:ext cx="488325" cy="488725"/>
            </a:xfrm>
            <a:custGeom>
              <a:avLst/>
              <a:gdLst/>
              <a:ahLst/>
              <a:cxnLst/>
              <a:rect l="l" t="t" r="r" b="b"/>
              <a:pathLst>
                <a:path w="19533" h="19549" extrusionOk="0">
                  <a:moveTo>
                    <a:pt x="1" y="1"/>
                  </a:moveTo>
                  <a:lnTo>
                    <a:pt x="1" y="19548"/>
                  </a:lnTo>
                  <a:lnTo>
                    <a:pt x="19532" y="19548"/>
                  </a:lnTo>
                  <a:lnTo>
                    <a:pt x="19532" y="2055"/>
                  </a:lnTo>
                  <a:lnTo>
                    <a:pt x="8756" y="12848"/>
                  </a:lnTo>
                  <a:lnTo>
                    <a:pt x="5935" y="13614"/>
                  </a:lnTo>
                  <a:lnTo>
                    <a:pt x="5935" y="13614"/>
                  </a:lnTo>
                  <a:lnTo>
                    <a:pt x="6702" y="10793"/>
                  </a:lnTo>
                  <a:lnTo>
                    <a:pt x="1749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7" name="Google Shape;2377;p47"/>
            <p:cNvSpPr/>
            <p:nvPr/>
          </p:nvSpPr>
          <p:spPr>
            <a:xfrm>
              <a:off x="3264950" y="2468250"/>
              <a:ext cx="65250" cy="65250"/>
            </a:xfrm>
            <a:custGeom>
              <a:avLst/>
              <a:gdLst/>
              <a:ahLst/>
              <a:cxnLst/>
              <a:rect l="l" t="t" r="r" b="b"/>
              <a:pathLst>
                <a:path w="2610" h="2610" extrusionOk="0">
                  <a:moveTo>
                    <a:pt x="572" y="1"/>
                  </a:moveTo>
                  <a:lnTo>
                    <a:pt x="1" y="2104"/>
                  </a:lnTo>
                  <a:lnTo>
                    <a:pt x="1" y="2104"/>
                  </a:lnTo>
                  <a:lnTo>
                    <a:pt x="131" y="1973"/>
                  </a:lnTo>
                  <a:cubicBezTo>
                    <a:pt x="205" y="1900"/>
                    <a:pt x="298" y="1863"/>
                    <a:pt x="390" y="1863"/>
                  </a:cubicBezTo>
                  <a:cubicBezTo>
                    <a:pt x="482" y="1863"/>
                    <a:pt x="572" y="1900"/>
                    <a:pt x="637" y="1973"/>
                  </a:cubicBezTo>
                  <a:cubicBezTo>
                    <a:pt x="783" y="2120"/>
                    <a:pt x="783" y="2348"/>
                    <a:pt x="637" y="2479"/>
                  </a:cubicBezTo>
                  <a:lnTo>
                    <a:pt x="506" y="2609"/>
                  </a:lnTo>
                  <a:lnTo>
                    <a:pt x="2609" y="2039"/>
                  </a:lnTo>
                  <a:lnTo>
                    <a:pt x="57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8" name="Google Shape;2378;p47"/>
            <p:cNvSpPr/>
            <p:nvPr/>
          </p:nvSpPr>
          <p:spPr>
            <a:xfrm>
              <a:off x="3260075" y="2514900"/>
              <a:ext cx="27075" cy="23475"/>
            </a:xfrm>
            <a:custGeom>
              <a:avLst/>
              <a:gdLst/>
              <a:ahLst/>
              <a:cxnLst/>
              <a:rect l="l" t="t" r="r" b="b"/>
              <a:pathLst>
                <a:path w="1083" h="939" extrusionOk="0">
                  <a:moveTo>
                    <a:pt x="576" y="0"/>
                  </a:moveTo>
                  <a:cubicBezTo>
                    <a:pt x="493" y="0"/>
                    <a:pt x="406" y="32"/>
                    <a:pt x="326" y="107"/>
                  </a:cubicBezTo>
                  <a:lnTo>
                    <a:pt x="196" y="238"/>
                  </a:lnTo>
                  <a:lnTo>
                    <a:pt x="0" y="939"/>
                  </a:lnTo>
                  <a:lnTo>
                    <a:pt x="701" y="743"/>
                  </a:lnTo>
                  <a:lnTo>
                    <a:pt x="832" y="613"/>
                  </a:lnTo>
                  <a:cubicBezTo>
                    <a:pt x="1082" y="350"/>
                    <a:pt x="852" y="0"/>
                    <a:pt x="576" y="0"/>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79" name="Google Shape;2379;p47"/>
            <p:cNvSpPr/>
            <p:nvPr/>
          </p:nvSpPr>
          <p:spPr>
            <a:xfrm>
              <a:off x="3279225" y="2224925"/>
              <a:ext cx="294300" cy="294300"/>
            </a:xfrm>
            <a:custGeom>
              <a:avLst/>
              <a:gdLst/>
              <a:ahLst/>
              <a:cxnLst/>
              <a:rect l="l" t="t" r="r" b="b"/>
              <a:pathLst>
                <a:path w="11772" h="11772" extrusionOk="0">
                  <a:moveTo>
                    <a:pt x="9734" y="1"/>
                  </a:moveTo>
                  <a:lnTo>
                    <a:pt x="1" y="9717"/>
                  </a:lnTo>
                  <a:lnTo>
                    <a:pt x="1" y="9734"/>
                  </a:lnTo>
                  <a:lnTo>
                    <a:pt x="2038" y="11772"/>
                  </a:lnTo>
                  <a:lnTo>
                    <a:pt x="2055" y="11772"/>
                  </a:lnTo>
                  <a:lnTo>
                    <a:pt x="11772" y="2039"/>
                  </a:lnTo>
                  <a:lnTo>
                    <a:pt x="9734" y="1"/>
                  </a:lnTo>
                  <a:close/>
                </a:path>
              </a:pathLst>
            </a:custGeom>
            <a:solidFill>
              <a:srgbClr val="19B5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0" name="Google Shape;2380;p47"/>
            <p:cNvSpPr/>
            <p:nvPr/>
          </p:nvSpPr>
          <p:spPr>
            <a:xfrm>
              <a:off x="3547825" y="2161850"/>
              <a:ext cx="90500" cy="88775"/>
            </a:xfrm>
            <a:custGeom>
              <a:avLst/>
              <a:gdLst/>
              <a:ahLst/>
              <a:cxnLst/>
              <a:rect l="l" t="t" r="r" b="b"/>
              <a:pathLst>
                <a:path w="3620" h="3551" extrusionOk="0">
                  <a:moveTo>
                    <a:pt x="1794" y="1"/>
                  </a:moveTo>
                  <a:cubicBezTo>
                    <a:pt x="1610" y="1"/>
                    <a:pt x="1427" y="70"/>
                    <a:pt x="1288" y="209"/>
                  </a:cubicBezTo>
                  <a:lnTo>
                    <a:pt x="0" y="1497"/>
                  </a:lnTo>
                  <a:lnTo>
                    <a:pt x="2055" y="3551"/>
                  </a:lnTo>
                  <a:lnTo>
                    <a:pt x="3343" y="2263"/>
                  </a:lnTo>
                  <a:cubicBezTo>
                    <a:pt x="3620" y="1986"/>
                    <a:pt x="3620" y="1529"/>
                    <a:pt x="3343" y="1252"/>
                  </a:cubicBezTo>
                  <a:lnTo>
                    <a:pt x="2299" y="209"/>
                  </a:lnTo>
                  <a:cubicBezTo>
                    <a:pt x="2161" y="70"/>
                    <a:pt x="1977" y="1"/>
                    <a:pt x="1794"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1" name="Google Shape;2381;p47"/>
            <p:cNvSpPr/>
            <p:nvPr/>
          </p:nvSpPr>
          <p:spPr>
            <a:xfrm>
              <a:off x="3522550" y="2199250"/>
              <a:ext cx="25300" cy="25700"/>
            </a:xfrm>
            <a:custGeom>
              <a:avLst/>
              <a:gdLst/>
              <a:ahLst/>
              <a:cxnLst/>
              <a:rect l="l" t="t" r="r" b="b"/>
              <a:pathLst>
                <a:path w="1012" h="1028" extrusionOk="0">
                  <a:moveTo>
                    <a:pt x="1" y="1028"/>
                  </a:moveTo>
                  <a:lnTo>
                    <a:pt x="1011" y="1"/>
                  </a:lnTo>
                  <a:lnTo>
                    <a:pt x="1011" y="1"/>
                  </a:lnTo>
                  <a:close/>
                </a:path>
              </a:pathLst>
            </a:custGeom>
            <a:solidFill>
              <a:srgbClr val="F7E6A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2" name="Google Shape;2382;p47"/>
            <p:cNvSpPr/>
            <p:nvPr/>
          </p:nvSpPr>
          <p:spPr>
            <a:xfrm>
              <a:off x="3522550" y="2199250"/>
              <a:ext cx="76650" cy="76650"/>
            </a:xfrm>
            <a:custGeom>
              <a:avLst/>
              <a:gdLst/>
              <a:ahLst/>
              <a:cxnLst/>
              <a:rect l="l" t="t" r="r" b="b"/>
              <a:pathLst>
                <a:path w="3066" h="3066" extrusionOk="0">
                  <a:moveTo>
                    <a:pt x="1011" y="1"/>
                  </a:moveTo>
                  <a:lnTo>
                    <a:pt x="1" y="1028"/>
                  </a:lnTo>
                  <a:lnTo>
                    <a:pt x="2039" y="3066"/>
                  </a:lnTo>
                  <a:lnTo>
                    <a:pt x="3066" y="2055"/>
                  </a:lnTo>
                  <a:lnTo>
                    <a:pt x="101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83" name="Google Shape;2383;p47"/>
          <p:cNvGrpSpPr/>
          <p:nvPr/>
        </p:nvGrpSpPr>
        <p:grpSpPr>
          <a:xfrm>
            <a:off x="988298" y="1352216"/>
            <a:ext cx="450298" cy="434570"/>
            <a:chOff x="3937075" y="2182550"/>
            <a:chExt cx="469550" cy="504200"/>
          </a:xfrm>
        </p:grpSpPr>
        <p:sp>
          <p:nvSpPr>
            <p:cNvPr id="2384" name="Google Shape;2384;p47"/>
            <p:cNvSpPr/>
            <p:nvPr/>
          </p:nvSpPr>
          <p:spPr>
            <a:xfrm>
              <a:off x="3937075" y="2217200"/>
              <a:ext cx="469550" cy="95800"/>
            </a:xfrm>
            <a:custGeom>
              <a:avLst/>
              <a:gdLst/>
              <a:ahLst/>
              <a:cxnLst/>
              <a:rect l="l" t="t" r="r" b="b"/>
              <a:pathLst>
                <a:path w="18782" h="3832" extrusionOk="0">
                  <a:moveTo>
                    <a:pt x="0" y="0"/>
                  </a:moveTo>
                  <a:lnTo>
                    <a:pt x="0" y="3831"/>
                  </a:lnTo>
                  <a:lnTo>
                    <a:pt x="18782" y="3831"/>
                  </a:lnTo>
                  <a:lnTo>
                    <a:pt x="18782" y="0"/>
                  </a:lnTo>
                  <a:lnTo>
                    <a:pt x="15994" y="0"/>
                  </a:lnTo>
                  <a:lnTo>
                    <a:pt x="15994" y="1386"/>
                  </a:lnTo>
                  <a:lnTo>
                    <a:pt x="13565" y="1386"/>
                  </a:lnTo>
                  <a:lnTo>
                    <a:pt x="13565" y="0"/>
                  </a:lnTo>
                  <a:lnTo>
                    <a:pt x="5217" y="0"/>
                  </a:lnTo>
                  <a:lnTo>
                    <a:pt x="5217" y="1386"/>
                  </a:lnTo>
                  <a:lnTo>
                    <a:pt x="2772" y="1386"/>
                  </a:lnTo>
                  <a:lnTo>
                    <a:pt x="2772" y="0"/>
                  </a:lnTo>
                  <a:close/>
                </a:path>
              </a:pathLst>
            </a:custGeom>
            <a:solidFill>
              <a:srgbClr val="19B5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5" name="Google Shape;2385;p47"/>
            <p:cNvSpPr/>
            <p:nvPr/>
          </p:nvSpPr>
          <p:spPr>
            <a:xfrm>
              <a:off x="3937075" y="2312975"/>
              <a:ext cx="469550" cy="373775"/>
            </a:xfrm>
            <a:custGeom>
              <a:avLst/>
              <a:gdLst/>
              <a:ahLst/>
              <a:cxnLst/>
              <a:rect l="l" t="t" r="r" b="b"/>
              <a:pathLst>
                <a:path w="18782" h="14951" extrusionOk="0">
                  <a:moveTo>
                    <a:pt x="0" y="0"/>
                  </a:moveTo>
                  <a:lnTo>
                    <a:pt x="0" y="14950"/>
                  </a:lnTo>
                  <a:lnTo>
                    <a:pt x="18782" y="14950"/>
                  </a:lnTo>
                  <a:lnTo>
                    <a:pt x="18782" y="0"/>
                  </a:ln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6" name="Google Shape;2386;p47"/>
            <p:cNvSpPr/>
            <p:nvPr/>
          </p:nvSpPr>
          <p:spPr>
            <a:xfrm>
              <a:off x="4006350" y="2373700"/>
              <a:ext cx="330575" cy="252325"/>
            </a:xfrm>
            <a:custGeom>
              <a:avLst/>
              <a:gdLst/>
              <a:ahLst/>
              <a:cxnLst/>
              <a:rect l="l" t="t" r="r" b="b"/>
              <a:pathLst>
                <a:path w="13223" h="10093" extrusionOk="0">
                  <a:moveTo>
                    <a:pt x="3131" y="701"/>
                  </a:moveTo>
                  <a:lnTo>
                    <a:pt x="3131" y="3131"/>
                  </a:lnTo>
                  <a:lnTo>
                    <a:pt x="702" y="3131"/>
                  </a:lnTo>
                  <a:lnTo>
                    <a:pt x="702" y="701"/>
                  </a:lnTo>
                  <a:close/>
                  <a:moveTo>
                    <a:pt x="6261" y="701"/>
                  </a:moveTo>
                  <a:lnTo>
                    <a:pt x="6261" y="3131"/>
                  </a:lnTo>
                  <a:lnTo>
                    <a:pt x="3832" y="3131"/>
                  </a:lnTo>
                  <a:lnTo>
                    <a:pt x="3832" y="701"/>
                  </a:lnTo>
                  <a:close/>
                  <a:moveTo>
                    <a:pt x="9408" y="701"/>
                  </a:moveTo>
                  <a:lnTo>
                    <a:pt x="9408" y="3131"/>
                  </a:lnTo>
                  <a:lnTo>
                    <a:pt x="6962" y="3131"/>
                  </a:lnTo>
                  <a:lnTo>
                    <a:pt x="6962" y="701"/>
                  </a:lnTo>
                  <a:close/>
                  <a:moveTo>
                    <a:pt x="12538" y="701"/>
                  </a:moveTo>
                  <a:lnTo>
                    <a:pt x="12538" y="3131"/>
                  </a:lnTo>
                  <a:lnTo>
                    <a:pt x="10093" y="3131"/>
                  </a:lnTo>
                  <a:lnTo>
                    <a:pt x="10093" y="701"/>
                  </a:lnTo>
                  <a:close/>
                  <a:moveTo>
                    <a:pt x="3131" y="3832"/>
                  </a:moveTo>
                  <a:lnTo>
                    <a:pt x="3131" y="6261"/>
                  </a:lnTo>
                  <a:lnTo>
                    <a:pt x="702" y="6261"/>
                  </a:lnTo>
                  <a:lnTo>
                    <a:pt x="702" y="3832"/>
                  </a:lnTo>
                  <a:close/>
                  <a:moveTo>
                    <a:pt x="6261" y="3832"/>
                  </a:moveTo>
                  <a:lnTo>
                    <a:pt x="6261" y="6261"/>
                  </a:lnTo>
                  <a:lnTo>
                    <a:pt x="3832" y="6261"/>
                  </a:lnTo>
                  <a:lnTo>
                    <a:pt x="3832" y="3832"/>
                  </a:lnTo>
                  <a:close/>
                  <a:moveTo>
                    <a:pt x="9408" y="3832"/>
                  </a:moveTo>
                  <a:lnTo>
                    <a:pt x="9408" y="6261"/>
                  </a:lnTo>
                  <a:lnTo>
                    <a:pt x="6962" y="6261"/>
                  </a:lnTo>
                  <a:lnTo>
                    <a:pt x="6962" y="3832"/>
                  </a:lnTo>
                  <a:close/>
                  <a:moveTo>
                    <a:pt x="12538" y="3832"/>
                  </a:moveTo>
                  <a:lnTo>
                    <a:pt x="12538" y="6261"/>
                  </a:lnTo>
                  <a:lnTo>
                    <a:pt x="10093" y="6261"/>
                  </a:lnTo>
                  <a:lnTo>
                    <a:pt x="10093" y="3832"/>
                  </a:lnTo>
                  <a:close/>
                  <a:moveTo>
                    <a:pt x="3131" y="6962"/>
                  </a:moveTo>
                  <a:lnTo>
                    <a:pt x="3131" y="9391"/>
                  </a:lnTo>
                  <a:lnTo>
                    <a:pt x="702" y="9391"/>
                  </a:lnTo>
                  <a:lnTo>
                    <a:pt x="702" y="6962"/>
                  </a:lnTo>
                  <a:close/>
                  <a:moveTo>
                    <a:pt x="6261" y="6962"/>
                  </a:moveTo>
                  <a:lnTo>
                    <a:pt x="6261" y="9391"/>
                  </a:lnTo>
                  <a:lnTo>
                    <a:pt x="3832" y="9391"/>
                  </a:lnTo>
                  <a:lnTo>
                    <a:pt x="3832" y="6962"/>
                  </a:lnTo>
                  <a:close/>
                  <a:moveTo>
                    <a:pt x="9408" y="6962"/>
                  </a:moveTo>
                  <a:lnTo>
                    <a:pt x="9408" y="9391"/>
                  </a:lnTo>
                  <a:lnTo>
                    <a:pt x="6962" y="9391"/>
                  </a:lnTo>
                  <a:lnTo>
                    <a:pt x="6962" y="6962"/>
                  </a:lnTo>
                  <a:close/>
                  <a:moveTo>
                    <a:pt x="12538" y="6962"/>
                  </a:moveTo>
                  <a:lnTo>
                    <a:pt x="12538" y="9391"/>
                  </a:lnTo>
                  <a:lnTo>
                    <a:pt x="10093" y="9391"/>
                  </a:lnTo>
                  <a:lnTo>
                    <a:pt x="10093" y="6962"/>
                  </a:lnTo>
                  <a:close/>
                  <a:moveTo>
                    <a:pt x="1" y="0"/>
                  </a:moveTo>
                  <a:lnTo>
                    <a:pt x="1" y="10092"/>
                  </a:lnTo>
                  <a:lnTo>
                    <a:pt x="13223" y="10092"/>
                  </a:lnTo>
                  <a:lnTo>
                    <a:pt x="13223"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7" name="Google Shape;2387;p47"/>
            <p:cNvSpPr/>
            <p:nvPr/>
          </p:nvSpPr>
          <p:spPr>
            <a:xfrm>
              <a:off x="4006350" y="2182550"/>
              <a:ext cx="61175" cy="69300"/>
            </a:xfrm>
            <a:custGeom>
              <a:avLst/>
              <a:gdLst/>
              <a:ahLst/>
              <a:cxnLst/>
              <a:rect l="l" t="t" r="r" b="b"/>
              <a:pathLst>
                <a:path w="2447" h="2772" extrusionOk="0">
                  <a:moveTo>
                    <a:pt x="1" y="0"/>
                  </a:moveTo>
                  <a:lnTo>
                    <a:pt x="1" y="2772"/>
                  </a:lnTo>
                  <a:lnTo>
                    <a:pt x="2446" y="2772"/>
                  </a:lnTo>
                  <a:lnTo>
                    <a:pt x="2446" y="0"/>
                  </a:lnTo>
                  <a:close/>
                </a:path>
              </a:pathLst>
            </a:custGeom>
            <a:solidFill>
              <a:srgbClr val="045A6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8" name="Google Shape;2388;p47"/>
            <p:cNvSpPr/>
            <p:nvPr/>
          </p:nvSpPr>
          <p:spPr>
            <a:xfrm>
              <a:off x="4276175" y="2182550"/>
              <a:ext cx="60750" cy="69300"/>
            </a:xfrm>
            <a:custGeom>
              <a:avLst/>
              <a:gdLst/>
              <a:ahLst/>
              <a:cxnLst/>
              <a:rect l="l" t="t" r="r" b="b"/>
              <a:pathLst>
                <a:path w="2430" h="2772" extrusionOk="0">
                  <a:moveTo>
                    <a:pt x="1" y="0"/>
                  </a:moveTo>
                  <a:lnTo>
                    <a:pt x="1" y="2772"/>
                  </a:lnTo>
                  <a:lnTo>
                    <a:pt x="2430" y="2772"/>
                  </a:lnTo>
                  <a:lnTo>
                    <a:pt x="2430" y="0"/>
                  </a:lnTo>
                  <a:close/>
                </a:path>
              </a:pathLst>
            </a:custGeom>
            <a:solidFill>
              <a:srgbClr val="045A6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89" name="Google Shape;2389;p47"/>
            <p:cNvSpPr/>
            <p:nvPr/>
          </p:nvSpPr>
          <p:spPr>
            <a:xfrm>
              <a:off x="4180400" y="2469475"/>
              <a:ext cx="61150" cy="60750"/>
            </a:xfrm>
            <a:custGeom>
              <a:avLst/>
              <a:gdLst/>
              <a:ahLst/>
              <a:cxnLst/>
              <a:rect l="l" t="t" r="r" b="b"/>
              <a:pathLst>
                <a:path w="2446" h="2430" extrusionOk="0">
                  <a:moveTo>
                    <a:pt x="0" y="1"/>
                  </a:moveTo>
                  <a:lnTo>
                    <a:pt x="0" y="2430"/>
                  </a:lnTo>
                  <a:lnTo>
                    <a:pt x="2446" y="2430"/>
                  </a:lnTo>
                  <a:lnTo>
                    <a:pt x="2446" y="1"/>
                  </a:lnTo>
                  <a:close/>
                </a:path>
              </a:pathLst>
            </a:custGeom>
            <a:solidFill>
              <a:srgbClr val="19B5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390" name="Google Shape;2390;p47"/>
          <p:cNvGrpSpPr/>
          <p:nvPr/>
        </p:nvGrpSpPr>
        <p:grpSpPr>
          <a:xfrm>
            <a:off x="7627913" y="1467899"/>
            <a:ext cx="471420" cy="432825"/>
            <a:chOff x="4678475" y="2184575"/>
            <a:chExt cx="491575" cy="502175"/>
          </a:xfrm>
        </p:grpSpPr>
        <p:sp>
          <p:nvSpPr>
            <p:cNvPr id="2391" name="Google Shape;2391;p47"/>
            <p:cNvSpPr/>
            <p:nvPr/>
          </p:nvSpPr>
          <p:spPr>
            <a:xfrm>
              <a:off x="4678475" y="2184575"/>
              <a:ext cx="491575" cy="502175"/>
            </a:xfrm>
            <a:custGeom>
              <a:avLst/>
              <a:gdLst/>
              <a:ahLst/>
              <a:cxnLst/>
              <a:rect l="l" t="t" r="r" b="b"/>
              <a:pathLst>
                <a:path w="19663" h="20087" extrusionOk="0">
                  <a:moveTo>
                    <a:pt x="0" y="1"/>
                  </a:moveTo>
                  <a:lnTo>
                    <a:pt x="0" y="20086"/>
                  </a:lnTo>
                  <a:lnTo>
                    <a:pt x="19662" y="20086"/>
                  </a:lnTo>
                  <a:lnTo>
                    <a:pt x="19662" y="3408"/>
                  </a:lnTo>
                  <a:lnTo>
                    <a:pt x="16238" y="1"/>
                  </a:lnTo>
                  <a:close/>
                </a:path>
              </a:pathLst>
            </a:custGeom>
            <a:solidFill>
              <a:srgbClr val="045A6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2" name="Google Shape;2392;p47"/>
            <p:cNvSpPr/>
            <p:nvPr/>
          </p:nvSpPr>
          <p:spPr>
            <a:xfrm>
              <a:off x="4753050" y="2462150"/>
              <a:ext cx="331400" cy="224600"/>
            </a:xfrm>
            <a:custGeom>
              <a:avLst/>
              <a:gdLst/>
              <a:ahLst/>
              <a:cxnLst/>
              <a:rect l="l" t="t" r="r" b="b"/>
              <a:pathLst>
                <a:path w="13256" h="8984" extrusionOk="0">
                  <a:moveTo>
                    <a:pt x="1" y="0"/>
                  </a:moveTo>
                  <a:lnTo>
                    <a:pt x="1" y="8983"/>
                  </a:lnTo>
                  <a:lnTo>
                    <a:pt x="13255" y="8983"/>
                  </a:lnTo>
                  <a:lnTo>
                    <a:pt x="13255" y="0"/>
                  </a:ln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3" name="Google Shape;2393;p47"/>
            <p:cNvSpPr/>
            <p:nvPr/>
          </p:nvSpPr>
          <p:spPr>
            <a:xfrm>
              <a:off x="4753050" y="2462150"/>
              <a:ext cx="331400" cy="128800"/>
            </a:xfrm>
            <a:custGeom>
              <a:avLst/>
              <a:gdLst/>
              <a:ahLst/>
              <a:cxnLst/>
              <a:rect l="l" t="t" r="r" b="b"/>
              <a:pathLst>
                <a:path w="13256" h="5152" extrusionOk="0">
                  <a:moveTo>
                    <a:pt x="1" y="0"/>
                  </a:moveTo>
                  <a:lnTo>
                    <a:pt x="1" y="5152"/>
                  </a:lnTo>
                  <a:lnTo>
                    <a:pt x="13255" y="5152"/>
                  </a:lnTo>
                  <a:lnTo>
                    <a:pt x="13255" y="0"/>
                  </a:lnTo>
                  <a:close/>
                </a:path>
              </a:pathLst>
            </a:custGeom>
            <a:solidFill>
              <a:srgbClr val="19B5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4" name="Google Shape;2394;p47"/>
            <p:cNvSpPr/>
            <p:nvPr/>
          </p:nvSpPr>
          <p:spPr>
            <a:xfrm>
              <a:off x="4774650" y="2184575"/>
              <a:ext cx="277600" cy="170800"/>
            </a:xfrm>
            <a:custGeom>
              <a:avLst/>
              <a:gdLst/>
              <a:ahLst/>
              <a:cxnLst/>
              <a:rect l="l" t="t" r="r" b="b"/>
              <a:pathLst>
                <a:path w="11104" h="6832" extrusionOk="0">
                  <a:moveTo>
                    <a:pt x="1" y="1"/>
                  </a:moveTo>
                  <a:lnTo>
                    <a:pt x="1" y="6832"/>
                  </a:lnTo>
                  <a:lnTo>
                    <a:pt x="11103" y="6832"/>
                  </a:lnTo>
                  <a:lnTo>
                    <a:pt x="11103" y="1"/>
                  </a:lnTo>
                  <a:close/>
                </a:path>
              </a:pathLst>
            </a:custGeom>
            <a:solidFill>
              <a:srgbClr val="E0E0E0"/>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5" name="Google Shape;2395;p47"/>
            <p:cNvSpPr/>
            <p:nvPr/>
          </p:nvSpPr>
          <p:spPr>
            <a:xfrm>
              <a:off x="4792175" y="2494350"/>
              <a:ext cx="103550" cy="21200"/>
            </a:xfrm>
            <a:custGeom>
              <a:avLst/>
              <a:gdLst/>
              <a:ahLst/>
              <a:cxnLst/>
              <a:rect l="l" t="t" r="r" b="b"/>
              <a:pathLst>
                <a:path w="4142" h="848" extrusionOk="0">
                  <a:moveTo>
                    <a:pt x="571" y="0"/>
                  </a:moveTo>
                  <a:cubicBezTo>
                    <a:pt x="1" y="0"/>
                    <a:pt x="1" y="848"/>
                    <a:pt x="571" y="848"/>
                  </a:cubicBezTo>
                  <a:lnTo>
                    <a:pt x="3571" y="848"/>
                  </a:lnTo>
                  <a:cubicBezTo>
                    <a:pt x="4142" y="848"/>
                    <a:pt x="4142" y="0"/>
                    <a:pt x="357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6" name="Google Shape;2396;p47"/>
            <p:cNvSpPr/>
            <p:nvPr/>
          </p:nvSpPr>
          <p:spPr>
            <a:xfrm>
              <a:off x="4792175" y="2537125"/>
              <a:ext cx="135350" cy="21225"/>
            </a:xfrm>
            <a:custGeom>
              <a:avLst/>
              <a:gdLst/>
              <a:ahLst/>
              <a:cxnLst/>
              <a:rect l="l" t="t" r="r" b="b"/>
              <a:pathLst>
                <a:path w="5414" h="849" extrusionOk="0">
                  <a:moveTo>
                    <a:pt x="571" y="1"/>
                  </a:moveTo>
                  <a:cubicBezTo>
                    <a:pt x="1" y="1"/>
                    <a:pt x="1" y="849"/>
                    <a:pt x="571" y="849"/>
                  </a:cubicBezTo>
                  <a:lnTo>
                    <a:pt x="4843" y="849"/>
                  </a:lnTo>
                  <a:cubicBezTo>
                    <a:pt x="5414" y="849"/>
                    <a:pt x="5414" y="1"/>
                    <a:pt x="484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7" name="Google Shape;2397;p47"/>
            <p:cNvSpPr/>
            <p:nvPr/>
          </p:nvSpPr>
          <p:spPr>
            <a:xfrm>
              <a:off x="4934850" y="2537250"/>
              <a:ext cx="22425" cy="21225"/>
            </a:xfrm>
            <a:custGeom>
              <a:avLst/>
              <a:gdLst/>
              <a:ahLst/>
              <a:cxnLst/>
              <a:rect l="l" t="t" r="r" b="b"/>
              <a:pathLst>
                <a:path w="897" h="849" extrusionOk="0">
                  <a:moveTo>
                    <a:pt x="426" y="0"/>
                  </a:moveTo>
                  <a:cubicBezTo>
                    <a:pt x="318" y="0"/>
                    <a:pt x="212" y="37"/>
                    <a:pt x="130" y="110"/>
                  </a:cubicBezTo>
                  <a:cubicBezTo>
                    <a:pt x="49" y="192"/>
                    <a:pt x="0" y="306"/>
                    <a:pt x="0" y="420"/>
                  </a:cubicBezTo>
                  <a:cubicBezTo>
                    <a:pt x="0" y="676"/>
                    <a:pt x="214" y="849"/>
                    <a:pt x="437" y="849"/>
                  </a:cubicBezTo>
                  <a:cubicBezTo>
                    <a:pt x="541" y="849"/>
                    <a:pt x="646" y="812"/>
                    <a:pt x="734" y="730"/>
                  </a:cubicBezTo>
                  <a:cubicBezTo>
                    <a:pt x="897" y="550"/>
                    <a:pt x="897" y="289"/>
                    <a:pt x="734" y="110"/>
                  </a:cubicBezTo>
                  <a:cubicBezTo>
                    <a:pt x="644" y="37"/>
                    <a:pt x="534" y="0"/>
                    <a:pt x="426"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8" name="Google Shape;2398;p47"/>
            <p:cNvSpPr/>
            <p:nvPr/>
          </p:nvSpPr>
          <p:spPr>
            <a:xfrm>
              <a:off x="4956025" y="2216375"/>
              <a:ext cx="64425" cy="106800"/>
            </a:xfrm>
            <a:custGeom>
              <a:avLst/>
              <a:gdLst/>
              <a:ahLst/>
              <a:cxnLst/>
              <a:rect l="l" t="t" r="r" b="b"/>
              <a:pathLst>
                <a:path w="2577" h="4272" extrusionOk="0">
                  <a:moveTo>
                    <a:pt x="1713" y="864"/>
                  </a:moveTo>
                  <a:lnTo>
                    <a:pt x="1713" y="3424"/>
                  </a:lnTo>
                  <a:lnTo>
                    <a:pt x="865" y="3424"/>
                  </a:lnTo>
                  <a:lnTo>
                    <a:pt x="865" y="864"/>
                  </a:lnTo>
                  <a:close/>
                  <a:moveTo>
                    <a:pt x="1" y="0"/>
                  </a:moveTo>
                  <a:lnTo>
                    <a:pt x="1" y="4272"/>
                  </a:lnTo>
                  <a:lnTo>
                    <a:pt x="2577" y="4272"/>
                  </a:lnTo>
                  <a:lnTo>
                    <a:pt x="2577" y="0"/>
                  </a:lnTo>
                  <a:close/>
                </a:path>
              </a:pathLst>
            </a:custGeom>
            <a:solidFill>
              <a:srgbClr val="045A6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99" name="Google Shape;2399;p47"/>
            <p:cNvSpPr/>
            <p:nvPr/>
          </p:nvSpPr>
          <p:spPr>
            <a:xfrm>
              <a:off x="4774650" y="2184575"/>
              <a:ext cx="160225" cy="170800"/>
            </a:xfrm>
            <a:custGeom>
              <a:avLst/>
              <a:gdLst/>
              <a:ahLst/>
              <a:cxnLst/>
              <a:rect l="l" t="t" r="r" b="b"/>
              <a:pathLst>
                <a:path w="6409" h="6832" extrusionOk="0">
                  <a:moveTo>
                    <a:pt x="1" y="1"/>
                  </a:moveTo>
                  <a:lnTo>
                    <a:pt x="1" y="6832"/>
                  </a:lnTo>
                  <a:lnTo>
                    <a:pt x="6408" y="6832"/>
                  </a:lnTo>
                  <a:lnTo>
                    <a:pt x="2984" y="1"/>
                  </a:ln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400" name="Google Shape;2400;p47"/>
          <p:cNvGrpSpPr/>
          <p:nvPr/>
        </p:nvGrpSpPr>
        <p:grpSpPr>
          <a:xfrm>
            <a:off x="5567055" y="1464629"/>
            <a:ext cx="474255" cy="452438"/>
            <a:chOff x="6708650" y="2151725"/>
            <a:chExt cx="560850" cy="535050"/>
          </a:xfrm>
        </p:grpSpPr>
        <p:sp>
          <p:nvSpPr>
            <p:cNvPr id="2401" name="Google Shape;2401;p47"/>
            <p:cNvSpPr/>
            <p:nvPr/>
          </p:nvSpPr>
          <p:spPr>
            <a:xfrm>
              <a:off x="6708650" y="2151725"/>
              <a:ext cx="560850" cy="535050"/>
            </a:xfrm>
            <a:custGeom>
              <a:avLst/>
              <a:gdLst/>
              <a:ahLst/>
              <a:cxnLst/>
              <a:rect l="l" t="t" r="r" b="b"/>
              <a:pathLst>
                <a:path w="22434" h="21402" extrusionOk="0">
                  <a:moveTo>
                    <a:pt x="10718" y="8021"/>
                  </a:moveTo>
                  <a:cubicBezTo>
                    <a:pt x="11375" y="8021"/>
                    <a:pt x="12044" y="8266"/>
                    <a:pt x="12587" y="8814"/>
                  </a:cubicBezTo>
                  <a:cubicBezTo>
                    <a:pt x="13630" y="9858"/>
                    <a:pt x="13630" y="11553"/>
                    <a:pt x="12587" y="12597"/>
                  </a:cubicBezTo>
                  <a:cubicBezTo>
                    <a:pt x="12044" y="13139"/>
                    <a:pt x="11375" y="13382"/>
                    <a:pt x="10719" y="13382"/>
                  </a:cubicBezTo>
                  <a:cubicBezTo>
                    <a:pt x="9344" y="13382"/>
                    <a:pt x="8022" y="12316"/>
                    <a:pt x="8022" y="10705"/>
                  </a:cubicBezTo>
                  <a:cubicBezTo>
                    <a:pt x="8022" y="9095"/>
                    <a:pt x="9343" y="8021"/>
                    <a:pt x="10718" y="8021"/>
                  </a:cubicBezTo>
                  <a:close/>
                  <a:moveTo>
                    <a:pt x="10682" y="1"/>
                  </a:moveTo>
                  <a:cubicBezTo>
                    <a:pt x="9308" y="1"/>
                    <a:pt x="7923" y="265"/>
                    <a:pt x="6603" y="809"/>
                  </a:cubicBezTo>
                  <a:cubicBezTo>
                    <a:pt x="2609" y="2472"/>
                    <a:pt x="0" y="6369"/>
                    <a:pt x="0" y="10705"/>
                  </a:cubicBezTo>
                  <a:cubicBezTo>
                    <a:pt x="0" y="15026"/>
                    <a:pt x="2609" y="18922"/>
                    <a:pt x="6603" y="20585"/>
                  </a:cubicBezTo>
                  <a:cubicBezTo>
                    <a:pt x="7924" y="21135"/>
                    <a:pt x="9311" y="21402"/>
                    <a:pt x="10687" y="21402"/>
                  </a:cubicBezTo>
                  <a:cubicBezTo>
                    <a:pt x="13471" y="21402"/>
                    <a:pt x="16209" y="20310"/>
                    <a:pt x="18260" y="18270"/>
                  </a:cubicBezTo>
                  <a:cubicBezTo>
                    <a:pt x="22434" y="14096"/>
                    <a:pt x="22434" y="7314"/>
                    <a:pt x="18260" y="3141"/>
                  </a:cubicBezTo>
                  <a:cubicBezTo>
                    <a:pt x="16208" y="1088"/>
                    <a:pt x="13468" y="1"/>
                    <a:pt x="10682" y="1"/>
                  </a:cubicBezTo>
                  <a:close/>
                </a:path>
              </a:pathLst>
            </a:custGeom>
            <a:solidFill>
              <a:srgbClr val="045A6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2" name="Google Shape;2402;p47"/>
            <p:cNvSpPr/>
            <p:nvPr/>
          </p:nvSpPr>
          <p:spPr>
            <a:xfrm>
              <a:off x="6870875" y="2313900"/>
              <a:ext cx="220525" cy="210525"/>
            </a:xfrm>
            <a:custGeom>
              <a:avLst/>
              <a:gdLst/>
              <a:ahLst/>
              <a:cxnLst/>
              <a:rect l="l" t="t" r="r" b="b"/>
              <a:pathLst>
                <a:path w="8821" h="8421" extrusionOk="0">
                  <a:moveTo>
                    <a:pt x="4215" y="3067"/>
                  </a:moveTo>
                  <a:cubicBezTo>
                    <a:pt x="4496" y="3067"/>
                    <a:pt x="4785" y="3171"/>
                    <a:pt x="5022" y="3403"/>
                  </a:cubicBezTo>
                  <a:cubicBezTo>
                    <a:pt x="5462" y="3843"/>
                    <a:pt x="5462" y="4577"/>
                    <a:pt x="5022" y="5017"/>
                  </a:cubicBezTo>
                  <a:cubicBezTo>
                    <a:pt x="4784" y="5255"/>
                    <a:pt x="4494" y="5361"/>
                    <a:pt x="4212" y="5361"/>
                  </a:cubicBezTo>
                  <a:cubicBezTo>
                    <a:pt x="3624" y="5361"/>
                    <a:pt x="3065" y="4901"/>
                    <a:pt x="3065" y="4218"/>
                  </a:cubicBezTo>
                  <a:cubicBezTo>
                    <a:pt x="3065" y="3523"/>
                    <a:pt x="3625" y="3067"/>
                    <a:pt x="4215" y="3067"/>
                  </a:cubicBezTo>
                  <a:close/>
                  <a:moveTo>
                    <a:pt x="4240" y="0"/>
                  </a:moveTo>
                  <a:cubicBezTo>
                    <a:pt x="2078" y="0"/>
                    <a:pt x="0" y="1679"/>
                    <a:pt x="0" y="4218"/>
                  </a:cubicBezTo>
                  <a:cubicBezTo>
                    <a:pt x="0" y="6745"/>
                    <a:pt x="2077" y="8421"/>
                    <a:pt x="4238" y="8421"/>
                  </a:cubicBezTo>
                  <a:cubicBezTo>
                    <a:pt x="5269" y="8421"/>
                    <a:pt x="6320" y="8039"/>
                    <a:pt x="7174" y="7186"/>
                  </a:cubicBezTo>
                  <a:cubicBezTo>
                    <a:pt x="8820" y="5539"/>
                    <a:pt x="8820" y="2882"/>
                    <a:pt x="7174" y="1235"/>
                  </a:cubicBezTo>
                  <a:cubicBezTo>
                    <a:pt x="6321" y="382"/>
                    <a:pt x="5271" y="0"/>
                    <a:pt x="4240" y="0"/>
                  </a:cubicBezTo>
                  <a:close/>
                </a:path>
              </a:pathLst>
            </a:custGeom>
            <a:solidFill>
              <a:srgbClr val="EBEBEB"/>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3" name="Google Shape;2403;p47"/>
            <p:cNvSpPr/>
            <p:nvPr/>
          </p:nvSpPr>
          <p:spPr>
            <a:xfrm>
              <a:off x="7026575" y="2469475"/>
              <a:ext cx="184250" cy="184650"/>
            </a:xfrm>
            <a:custGeom>
              <a:avLst/>
              <a:gdLst/>
              <a:ahLst/>
              <a:cxnLst/>
              <a:rect l="l" t="t" r="r" b="b"/>
              <a:pathLst>
                <a:path w="7370" h="7386" extrusionOk="0">
                  <a:moveTo>
                    <a:pt x="1663" y="1"/>
                  </a:moveTo>
                  <a:cubicBezTo>
                    <a:pt x="1467" y="359"/>
                    <a:pt x="1239" y="685"/>
                    <a:pt x="946" y="963"/>
                  </a:cubicBezTo>
                  <a:cubicBezTo>
                    <a:pt x="669" y="1240"/>
                    <a:pt x="343" y="1484"/>
                    <a:pt x="0" y="1680"/>
                  </a:cubicBezTo>
                  <a:lnTo>
                    <a:pt x="3114" y="7386"/>
                  </a:lnTo>
                  <a:cubicBezTo>
                    <a:pt x="4908" y="6392"/>
                    <a:pt x="6391" y="4924"/>
                    <a:pt x="7369" y="3131"/>
                  </a:cubicBezTo>
                  <a:lnTo>
                    <a:pt x="1663" y="1"/>
                  </a:lnTo>
                  <a:close/>
                </a:path>
              </a:pathLst>
            </a:custGeom>
            <a:solidFill>
              <a:srgbClr val="19B5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404" name="Google Shape;2404;p47"/>
            <p:cNvSpPr/>
            <p:nvPr/>
          </p:nvSpPr>
          <p:spPr>
            <a:xfrm>
              <a:off x="6741250" y="2184575"/>
              <a:ext cx="184250" cy="184250"/>
            </a:xfrm>
            <a:custGeom>
              <a:avLst/>
              <a:gdLst/>
              <a:ahLst/>
              <a:cxnLst/>
              <a:rect l="l" t="t" r="r" b="b"/>
              <a:pathLst>
                <a:path w="7370" h="7370" extrusionOk="0">
                  <a:moveTo>
                    <a:pt x="4256" y="1"/>
                  </a:moveTo>
                  <a:cubicBezTo>
                    <a:pt x="2463" y="979"/>
                    <a:pt x="979" y="2463"/>
                    <a:pt x="1" y="4256"/>
                  </a:cubicBezTo>
                  <a:lnTo>
                    <a:pt x="5707" y="7370"/>
                  </a:lnTo>
                  <a:cubicBezTo>
                    <a:pt x="5903" y="7027"/>
                    <a:pt x="6131" y="6701"/>
                    <a:pt x="6424" y="6408"/>
                  </a:cubicBezTo>
                  <a:cubicBezTo>
                    <a:pt x="6701" y="6131"/>
                    <a:pt x="7028" y="5886"/>
                    <a:pt x="7370" y="5707"/>
                  </a:cubicBezTo>
                  <a:lnTo>
                    <a:pt x="4256" y="1"/>
                  </a:lnTo>
                  <a:close/>
                </a:path>
              </a:pathLst>
            </a:custGeom>
            <a:solidFill>
              <a:srgbClr val="19B5B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8" name="Google Shape;12845;p72">
            <a:extLst>
              <a:ext uri="{FF2B5EF4-FFF2-40B4-BE49-F238E27FC236}">
                <a16:creationId xmlns:a16="http://schemas.microsoft.com/office/drawing/2014/main" id="{99EF6707-F2ED-49CD-B245-6109979FC818}"/>
              </a:ext>
            </a:extLst>
          </p:cNvPr>
          <p:cNvGrpSpPr/>
          <p:nvPr/>
        </p:nvGrpSpPr>
        <p:grpSpPr>
          <a:xfrm>
            <a:off x="934364" y="3124388"/>
            <a:ext cx="557758" cy="519610"/>
            <a:chOff x="7104188" y="1971904"/>
            <a:chExt cx="347341" cy="348103"/>
          </a:xfrm>
        </p:grpSpPr>
        <p:sp>
          <p:nvSpPr>
            <p:cNvPr id="69" name="Google Shape;12846;p72">
              <a:extLst>
                <a:ext uri="{FF2B5EF4-FFF2-40B4-BE49-F238E27FC236}">
                  <a16:creationId xmlns:a16="http://schemas.microsoft.com/office/drawing/2014/main" id="{18933818-C53A-470C-932F-48672525FDC5}"/>
                </a:ext>
              </a:extLst>
            </p:cNvPr>
            <p:cNvSpPr/>
            <p:nvPr/>
          </p:nvSpPr>
          <p:spPr>
            <a:xfrm>
              <a:off x="7204947" y="1994277"/>
              <a:ext cx="167906" cy="153752"/>
            </a:xfrm>
            <a:custGeom>
              <a:avLst/>
              <a:gdLst/>
              <a:ahLst/>
              <a:cxnLst/>
              <a:rect l="l" t="t" r="r" b="b"/>
              <a:pathLst>
                <a:path w="6394" h="5855" extrusionOk="0">
                  <a:moveTo>
                    <a:pt x="642" y="1"/>
                  </a:moveTo>
                  <a:cubicBezTo>
                    <a:pt x="288" y="1"/>
                    <a:pt x="1" y="288"/>
                    <a:pt x="1" y="642"/>
                  </a:cubicBezTo>
                  <a:lnTo>
                    <a:pt x="1" y="4058"/>
                  </a:lnTo>
                  <a:cubicBezTo>
                    <a:pt x="1" y="4413"/>
                    <a:pt x="288" y="4700"/>
                    <a:pt x="642" y="4700"/>
                  </a:cubicBezTo>
                  <a:lnTo>
                    <a:pt x="2345" y="4700"/>
                  </a:lnTo>
                  <a:lnTo>
                    <a:pt x="4059" y="5839"/>
                  </a:lnTo>
                  <a:cubicBezTo>
                    <a:pt x="4076" y="5850"/>
                    <a:pt x="4095" y="5855"/>
                    <a:pt x="4114" y="5855"/>
                  </a:cubicBezTo>
                  <a:cubicBezTo>
                    <a:pt x="4177" y="5855"/>
                    <a:pt x="4236" y="5800"/>
                    <a:pt x="4221" y="5733"/>
                  </a:cubicBezTo>
                  <a:lnTo>
                    <a:pt x="4049" y="4700"/>
                  </a:lnTo>
                  <a:lnTo>
                    <a:pt x="5752" y="4700"/>
                  </a:lnTo>
                  <a:cubicBezTo>
                    <a:pt x="6107" y="4700"/>
                    <a:pt x="6394" y="4413"/>
                    <a:pt x="6394" y="4058"/>
                  </a:cubicBezTo>
                  <a:lnTo>
                    <a:pt x="6394" y="642"/>
                  </a:lnTo>
                  <a:cubicBezTo>
                    <a:pt x="6394" y="288"/>
                    <a:pt x="6107" y="1"/>
                    <a:pt x="5752" y="1"/>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847;p72">
              <a:extLst>
                <a:ext uri="{FF2B5EF4-FFF2-40B4-BE49-F238E27FC236}">
                  <a16:creationId xmlns:a16="http://schemas.microsoft.com/office/drawing/2014/main" id="{E63DD774-AF40-4638-830A-7552353B71BE}"/>
                </a:ext>
              </a:extLst>
            </p:cNvPr>
            <p:cNvSpPr/>
            <p:nvPr/>
          </p:nvSpPr>
          <p:spPr>
            <a:xfrm>
              <a:off x="7204711" y="1994277"/>
              <a:ext cx="156851" cy="112130"/>
            </a:xfrm>
            <a:custGeom>
              <a:avLst/>
              <a:gdLst/>
              <a:ahLst/>
              <a:cxnLst/>
              <a:rect l="l" t="t" r="r" b="b"/>
              <a:pathLst>
                <a:path w="5973" h="4270" extrusionOk="0">
                  <a:moveTo>
                    <a:pt x="641" y="1"/>
                  </a:moveTo>
                  <a:cubicBezTo>
                    <a:pt x="297" y="1"/>
                    <a:pt x="0" y="288"/>
                    <a:pt x="10" y="642"/>
                  </a:cubicBezTo>
                  <a:lnTo>
                    <a:pt x="10" y="4058"/>
                  </a:lnTo>
                  <a:cubicBezTo>
                    <a:pt x="10" y="4125"/>
                    <a:pt x="19" y="4202"/>
                    <a:pt x="48" y="4269"/>
                  </a:cubicBezTo>
                  <a:lnTo>
                    <a:pt x="4910" y="4269"/>
                  </a:lnTo>
                  <a:cubicBezTo>
                    <a:pt x="5503" y="4269"/>
                    <a:pt x="5972" y="3791"/>
                    <a:pt x="5972" y="3207"/>
                  </a:cubicBezTo>
                  <a:lnTo>
                    <a:pt x="5972" y="39"/>
                  </a:lnTo>
                  <a:cubicBezTo>
                    <a:pt x="5905" y="20"/>
                    <a:pt x="5838" y="1"/>
                    <a:pt x="576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848;p72">
              <a:extLst>
                <a:ext uri="{FF2B5EF4-FFF2-40B4-BE49-F238E27FC236}">
                  <a16:creationId xmlns:a16="http://schemas.microsoft.com/office/drawing/2014/main" id="{28264ECD-7966-4AF9-BB5D-D483A3A21690}"/>
                </a:ext>
              </a:extLst>
            </p:cNvPr>
            <p:cNvSpPr/>
            <p:nvPr/>
          </p:nvSpPr>
          <p:spPr>
            <a:xfrm>
              <a:off x="7104923" y="2129490"/>
              <a:ext cx="122923" cy="123159"/>
            </a:xfrm>
            <a:custGeom>
              <a:avLst/>
              <a:gdLst/>
              <a:ahLst/>
              <a:cxnLst/>
              <a:rect l="l" t="t" r="r" b="b"/>
              <a:pathLst>
                <a:path w="4681" h="4690" extrusionOk="0">
                  <a:moveTo>
                    <a:pt x="2345" y="0"/>
                  </a:moveTo>
                  <a:cubicBezTo>
                    <a:pt x="1321" y="0"/>
                    <a:pt x="565" y="824"/>
                    <a:pt x="489" y="1828"/>
                  </a:cubicBezTo>
                  <a:cubicBezTo>
                    <a:pt x="431" y="2556"/>
                    <a:pt x="278" y="3264"/>
                    <a:pt x="49" y="3963"/>
                  </a:cubicBezTo>
                  <a:cubicBezTo>
                    <a:pt x="1" y="4087"/>
                    <a:pt x="58" y="4231"/>
                    <a:pt x="192" y="4288"/>
                  </a:cubicBezTo>
                  <a:cubicBezTo>
                    <a:pt x="623" y="4489"/>
                    <a:pt x="1082" y="4623"/>
                    <a:pt x="1551" y="4690"/>
                  </a:cubicBezTo>
                  <a:lnTo>
                    <a:pt x="3140" y="4690"/>
                  </a:lnTo>
                  <a:cubicBezTo>
                    <a:pt x="3609" y="4623"/>
                    <a:pt x="4068" y="4489"/>
                    <a:pt x="4499" y="4288"/>
                  </a:cubicBezTo>
                  <a:cubicBezTo>
                    <a:pt x="4623" y="4231"/>
                    <a:pt x="4681" y="4087"/>
                    <a:pt x="4633" y="3963"/>
                  </a:cubicBezTo>
                  <a:cubicBezTo>
                    <a:pt x="4403" y="3264"/>
                    <a:pt x="4260" y="2556"/>
                    <a:pt x="4193" y="1828"/>
                  </a:cubicBezTo>
                  <a:cubicBezTo>
                    <a:pt x="4126" y="824"/>
                    <a:pt x="3370" y="0"/>
                    <a:pt x="234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849;p72">
              <a:extLst>
                <a:ext uri="{FF2B5EF4-FFF2-40B4-BE49-F238E27FC236}">
                  <a16:creationId xmlns:a16="http://schemas.microsoft.com/office/drawing/2014/main" id="{2D4CAD37-E95B-4CBC-A3DC-680B7AC0E52A}"/>
                </a:ext>
              </a:extLst>
            </p:cNvPr>
            <p:cNvSpPr/>
            <p:nvPr/>
          </p:nvSpPr>
          <p:spPr>
            <a:xfrm>
              <a:off x="7138352" y="2129490"/>
              <a:ext cx="89494" cy="123159"/>
            </a:xfrm>
            <a:custGeom>
              <a:avLst/>
              <a:gdLst/>
              <a:ahLst/>
              <a:cxnLst/>
              <a:rect l="l" t="t" r="r" b="b"/>
              <a:pathLst>
                <a:path w="3408" h="4690" extrusionOk="0">
                  <a:moveTo>
                    <a:pt x="1063" y="0"/>
                  </a:moveTo>
                  <a:cubicBezTo>
                    <a:pt x="278" y="0"/>
                    <a:pt x="1" y="1082"/>
                    <a:pt x="680" y="1474"/>
                  </a:cubicBezTo>
                  <a:cubicBezTo>
                    <a:pt x="699" y="1493"/>
                    <a:pt x="718" y="1503"/>
                    <a:pt x="747" y="1513"/>
                  </a:cubicBezTo>
                  <a:lnTo>
                    <a:pt x="1340" y="4690"/>
                  </a:lnTo>
                  <a:lnTo>
                    <a:pt x="1876" y="4690"/>
                  </a:lnTo>
                  <a:cubicBezTo>
                    <a:pt x="2336" y="4623"/>
                    <a:pt x="2795" y="4489"/>
                    <a:pt x="3226" y="4288"/>
                  </a:cubicBezTo>
                  <a:cubicBezTo>
                    <a:pt x="3350" y="4231"/>
                    <a:pt x="3408" y="4087"/>
                    <a:pt x="3360" y="3963"/>
                  </a:cubicBezTo>
                  <a:cubicBezTo>
                    <a:pt x="3130" y="3264"/>
                    <a:pt x="2987" y="2556"/>
                    <a:pt x="2920" y="1828"/>
                  </a:cubicBezTo>
                  <a:cubicBezTo>
                    <a:pt x="2853" y="824"/>
                    <a:pt x="2097" y="0"/>
                    <a:pt x="1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850;p72">
              <a:extLst>
                <a:ext uri="{FF2B5EF4-FFF2-40B4-BE49-F238E27FC236}">
                  <a16:creationId xmlns:a16="http://schemas.microsoft.com/office/drawing/2014/main" id="{5E26AABE-A602-47B1-B7FA-1E2D0B7A0397}"/>
                </a:ext>
              </a:extLst>
            </p:cNvPr>
            <p:cNvSpPr/>
            <p:nvPr/>
          </p:nvSpPr>
          <p:spPr>
            <a:xfrm>
              <a:off x="7104188" y="2222477"/>
              <a:ext cx="123159" cy="97293"/>
            </a:xfrm>
            <a:custGeom>
              <a:avLst/>
              <a:gdLst/>
              <a:ahLst/>
              <a:cxnLst/>
              <a:rect l="l" t="t" r="r" b="b"/>
              <a:pathLst>
                <a:path w="4690" h="3705" extrusionOk="0">
                  <a:moveTo>
                    <a:pt x="1560" y="0"/>
                  </a:moveTo>
                  <a:lnTo>
                    <a:pt x="1560" y="785"/>
                  </a:lnTo>
                  <a:cubicBezTo>
                    <a:pt x="1560" y="977"/>
                    <a:pt x="1445" y="1158"/>
                    <a:pt x="1273" y="1254"/>
                  </a:cubicBezTo>
                  <a:lnTo>
                    <a:pt x="431" y="1675"/>
                  </a:lnTo>
                  <a:cubicBezTo>
                    <a:pt x="172" y="1800"/>
                    <a:pt x="0" y="2077"/>
                    <a:pt x="0" y="2374"/>
                  </a:cubicBezTo>
                  <a:lnTo>
                    <a:pt x="0" y="3446"/>
                  </a:lnTo>
                  <a:cubicBezTo>
                    <a:pt x="0" y="3589"/>
                    <a:pt x="115" y="3704"/>
                    <a:pt x="268" y="3704"/>
                  </a:cubicBezTo>
                  <a:lnTo>
                    <a:pt x="4431" y="3704"/>
                  </a:lnTo>
                  <a:cubicBezTo>
                    <a:pt x="4575" y="3704"/>
                    <a:pt x="4689" y="3589"/>
                    <a:pt x="4689" y="3446"/>
                  </a:cubicBezTo>
                  <a:lnTo>
                    <a:pt x="4689" y="2374"/>
                  </a:lnTo>
                  <a:cubicBezTo>
                    <a:pt x="4689" y="2077"/>
                    <a:pt x="4517" y="1809"/>
                    <a:pt x="4259" y="1675"/>
                  </a:cubicBezTo>
                  <a:lnTo>
                    <a:pt x="3417" y="1254"/>
                  </a:lnTo>
                  <a:cubicBezTo>
                    <a:pt x="3244" y="1168"/>
                    <a:pt x="3130" y="986"/>
                    <a:pt x="3130" y="785"/>
                  </a:cubicBezTo>
                  <a:lnTo>
                    <a:pt x="3130" y="0"/>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851;p72">
              <a:extLst>
                <a:ext uri="{FF2B5EF4-FFF2-40B4-BE49-F238E27FC236}">
                  <a16:creationId xmlns:a16="http://schemas.microsoft.com/office/drawing/2014/main" id="{1CC3AF68-2CB5-421E-847B-5C888C8576DB}"/>
                </a:ext>
              </a:extLst>
            </p:cNvPr>
            <p:cNvSpPr/>
            <p:nvPr/>
          </p:nvSpPr>
          <p:spPr>
            <a:xfrm>
              <a:off x="7144891" y="2222477"/>
              <a:ext cx="41753" cy="27678"/>
            </a:xfrm>
            <a:custGeom>
              <a:avLst/>
              <a:gdLst/>
              <a:ahLst/>
              <a:cxnLst/>
              <a:rect l="l" t="t" r="r" b="b"/>
              <a:pathLst>
                <a:path w="1590" h="1054" extrusionOk="0">
                  <a:moveTo>
                    <a:pt x="10" y="0"/>
                  </a:moveTo>
                  <a:lnTo>
                    <a:pt x="10" y="785"/>
                  </a:lnTo>
                  <a:cubicBezTo>
                    <a:pt x="10" y="814"/>
                    <a:pt x="0" y="852"/>
                    <a:pt x="0" y="881"/>
                  </a:cubicBezTo>
                  <a:cubicBezTo>
                    <a:pt x="249" y="986"/>
                    <a:pt x="517" y="1044"/>
                    <a:pt x="795" y="1053"/>
                  </a:cubicBezTo>
                  <a:cubicBezTo>
                    <a:pt x="1063" y="1044"/>
                    <a:pt x="1340" y="996"/>
                    <a:pt x="1589" y="891"/>
                  </a:cubicBezTo>
                  <a:cubicBezTo>
                    <a:pt x="1580" y="852"/>
                    <a:pt x="1580" y="824"/>
                    <a:pt x="1580" y="785"/>
                  </a:cubicBezTo>
                  <a:lnTo>
                    <a:pt x="1580"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852;p72">
              <a:extLst>
                <a:ext uri="{FF2B5EF4-FFF2-40B4-BE49-F238E27FC236}">
                  <a16:creationId xmlns:a16="http://schemas.microsoft.com/office/drawing/2014/main" id="{C145F7ED-AC13-4BA5-84CD-0AF579AE6CA9}"/>
                </a:ext>
              </a:extLst>
            </p:cNvPr>
            <p:cNvSpPr/>
            <p:nvPr/>
          </p:nvSpPr>
          <p:spPr>
            <a:xfrm>
              <a:off x="7104188" y="2258663"/>
              <a:ext cx="123159" cy="61343"/>
            </a:xfrm>
            <a:custGeom>
              <a:avLst/>
              <a:gdLst/>
              <a:ahLst/>
              <a:cxnLst/>
              <a:rect l="l" t="t" r="r" b="b"/>
              <a:pathLst>
                <a:path w="4690" h="2336" extrusionOk="0">
                  <a:moveTo>
                    <a:pt x="1034" y="1"/>
                  </a:moveTo>
                  <a:lnTo>
                    <a:pt x="440" y="297"/>
                  </a:lnTo>
                  <a:cubicBezTo>
                    <a:pt x="172" y="431"/>
                    <a:pt x="0" y="699"/>
                    <a:pt x="0" y="996"/>
                  </a:cubicBezTo>
                  <a:lnTo>
                    <a:pt x="0" y="2077"/>
                  </a:lnTo>
                  <a:cubicBezTo>
                    <a:pt x="0" y="2221"/>
                    <a:pt x="124" y="2336"/>
                    <a:pt x="268" y="2336"/>
                  </a:cubicBezTo>
                  <a:lnTo>
                    <a:pt x="4431" y="2336"/>
                  </a:lnTo>
                  <a:cubicBezTo>
                    <a:pt x="4575" y="2336"/>
                    <a:pt x="4689" y="2221"/>
                    <a:pt x="4689" y="2077"/>
                  </a:cubicBezTo>
                  <a:lnTo>
                    <a:pt x="4689" y="996"/>
                  </a:lnTo>
                  <a:cubicBezTo>
                    <a:pt x="4689" y="699"/>
                    <a:pt x="4527" y="431"/>
                    <a:pt x="4259" y="297"/>
                  </a:cubicBezTo>
                  <a:lnTo>
                    <a:pt x="3656" y="1"/>
                  </a:lnTo>
                  <a:cubicBezTo>
                    <a:pt x="3350" y="474"/>
                    <a:pt x="2847" y="711"/>
                    <a:pt x="2345" y="711"/>
                  </a:cubicBezTo>
                  <a:cubicBezTo>
                    <a:pt x="1842" y="711"/>
                    <a:pt x="1340" y="474"/>
                    <a:pt x="10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853;p72">
              <a:extLst>
                <a:ext uri="{FF2B5EF4-FFF2-40B4-BE49-F238E27FC236}">
                  <a16:creationId xmlns:a16="http://schemas.microsoft.com/office/drawing/2014/main" id="{FEE877B8-DD2E-4307-85BF-B0B7DC548C9B}"/>
                </a:ext>
              </a:extLst>
            </p:cNvPr>
            <p:cNvSpPr/>
            <p:nvPr/>
          </p:nvSpPr>
          <p:spPr>
            <a:xfrm>
              <a:off x="7124539" y="2169011"/>
              <a:ext cx="82194" cy="67304"/>
            </a:xfrm>
            <a:custGeom>
              <a:avLst/>
              <a:gdLst/>
              <a:ahLst/>
              <a:cxnLst/>
              <a:rect l="l" t="t" r="r" b="b"/>
              <a:pathLst>
                <a:path w="3130" h="2563" extrusionOk="0">
                  <a:moveTo>
                    <a:pt x="1201" y="0"/>
                  </a:moveTo>
                  <a:cubicBezTo>
                    <a:pt x="1102" y="0"/>
                    <a:pt x="1016" y="56"/>
                    <a:pt x="976" y="151"/>
                  </a:cubicBezTo>
                  <a:cubicBezTo>
                    <a:pt x="881" y="333"/>
                    <a:pt x="766" y="486"/>
                    <a:pt x="613" y="620"/>
                  </a:cubicBezTo>
                  <a:cubicBezTo>
                    <a:pt x="469" y="744"/>
                    <a:pt x="316" y="850"/>
                    <a:pt x="153" y="936"/>
                  </a:cubicBezTo>
                  <a:cubicBezTo>
                    <a:pt x="58" y="984"/>
                    <a:pt x="0" y="1089"/>
                    <a:pt x="10" y="1204"/>
                  </a:cubicBezTo>
                  <a:cubicBezTo>
                    <a:pt x="115" y="1979"/>
                    <a:pt x="785" y="2563"/>
                    <a:pt x="1570" y="2563"/>
                  </a:cubicBezTo>
                  <a:cubicBezTo>
                    <a:pt x="2383" y="2563"/>
                    <a:pt x="3063" y="1931"/>
                    <a:pt x="3120" y="1118"/>
                  </a:cubicBezTo>
                  <a:cubicBezTo>
                    <a:pt x="3130" y="1041"/>
                    <a:pt x="3091" y="965"/>
                    <a:pt x="3034" y="907"/>
                  </a:cubicBezTo>
                  <a:cubicBezTo>
                    <a:pt x="2517" y="477"/>
                    <a:pt x="1914" y="170"/>
                    <a:pt x="1264" y="8"/>
                  </a:cubicBezTo>
                  <a:cubicBezTo>
                    <a:pt x="1242" y="3"/>
                    <a:pt x="1221" y="0"/>
                    <a:pt x="1201"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854;p72">
              <a:extLst>
                <a:ext uri="{FF2B5EF4-FFF2-40B4-BE49-F238E27FC236}">
                  <a16:creationId xmlns:a16="http://schemas.microsoft.com/office/drawing/2014/main" id="{E6FE24EA-EB6F-447C-90B8-15D2A796D356}"/>
                </a:ext>
              </a:extLst>
            </p:cNvPr>
            <p:cNvSpPr/>
            <p:nvPr/>
          </p:nvSpPr>
          <p:spPr>
            <a:xfrm>
              <a:off x="7124277" y="2169011"/>
              <a:ext cx="82456" cy="66569"/>
            </a:xfrm>
            <a:custGeom>
              <a:avLst/>
              <a:gdLst/>
              <a:ahLst/>
              <a:cxnLst/>
              <a:rect l="l" t="t" r="r" b="b"/>
              <a:pathLst>
                <a:path w="3140" h="2535" extrusionOk="0">
                  <a:moveTo>
                    <a:pt x="1213" y="0"/>
                  </a:moveTo>
                  <a:cubicBezTo>
                    <a:pt x="1118" y="0"/>
                    <a:pt x="1024" y="55"/>
                    <a:pt x="977" y="142"/>
                  </a:cubicBezTo>
                  <a:cubicBezTo>
                    <a:pt x="919" y="276"/>
                    <a:pt x="833" y="390"/>
                    <a:pt x="738" y="496"/>
                  </a:cubicBezTo>
                  <a:cubicBezTo>
                    <a:pt x="699" y="534"/>
                    <a:pt x="661" y="572"/>
                    <a:pt x="623" y="611"/>
                  </a:cubicBezTo>
                  <a:cubicBezTo>
                    <a:pt x="479" y="735"/>
                    <a:pt x="326" y="840"/>
                    <a:pt x="163" y="926"/>
                  </a:cubicBezTo>
                  <a:cubicBezTo>
                    <a:pt x="58" y="974"/>
                    <a:pt x="1" y="1079"/>
                    <a:pt x="20" y="1194"/>
                  </a:cubicBezTo>
                  <a:cubicBezTo>
                    <a:pt x="116" y="1883"/>
                    <a:pt x="651" y="2429"/>
                    <a:pt x="1341" y="2534"/>
                  </a:cubicBezTo>
                  <a:cubicBezTo>
                    <a:pt x="977" y="2314"/>
                    <a:pt x="776" y="1931"/>
                    <a:pt x="795" y="1510"/>
                  </a:cubicBezTo>
                  <a:lnTo>
                    <a:pt x="795" y="1137"/>
                  </a:lnTo>
                  <a:cubicBezTo>
                    <a:pt x="852" y="1099"/>
                    <a:pt x="910" y="1051"/>
                    <a:pt x="967" y="1003"/>
                  </a:cubicBezTo>
                  <a:cubicBezTo>
                    <a:pt x="1111" y="869"/>
                    <a:pt x="1235" y="725"/>
                    <a:pt x="1341" y="563"/>
                  </a:cubicBezTo>
                  <a:cubicBezTo>
                    <a:pt x="1838" y="716"/>
                    <a:pt x="2298" y="965"/>
                    <a:pt x="2699" y="1300"/>
                  </a:cubicBezTo>
                  <a:cubicBezTo>
                    <a:pt x="2747" y="1338"/>
                    <a:pt x="2872" y="1453"/>
                    <a:pt x="3015" y="1587"/>
                  </a:cubicBezTo>
                  <a:cubicBezTo>
                    <a:pt x="3082" y="1434"/>
                    <a:pt x="3121" y="1271"/>
                    <a:pt x="3140" y="1108"/>
                  </a:cubicBezTo>
                  <a:cubicBezTo>
                    <a:pt x="3140" y="1032"/>
                    <a:pt x="3101" y="965"/>
                    <a:pt x="3044" y="917"/>
                  </a:cubicBezTo>
                  <a:cubicBezTo>
                    <a:pt x="2537" y="486"/>
                    <a:pt x="1924" y="170"/>
                    <a:pt x="1274" y="8"/>
                  </a:cubicBezTo>
                  <a:cubicBezTo>
                    <a:pt x="1254" y="3"/>
                    <a:pt x="1233" y="0"/>
                    <a:pt x="1213" y="0"/>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855;p72">
              <a:extLst>
                <a:ext uri="{FF2B5EF4-FFF2-40B4-BE49-F238E27FC236}">
                  <a16:creationId xmlns:a16="http://schemas.microsoft.com/office/drawing/2014/main" id="{60371404-57CE-4C10-9B6B-99CF319A7831}"/>
                </a:ext>
              </a:extLst>
            </p:cNvPr>
            <p:cNvSpPr/>
            <p:nvPr/>
          </p:nvSpPr>
          <p:spPr>
            <a:xfrm>
              <a:off x="7104188" y="2272476"/>
              <a:ext cx="27415" cy="47531"/>
            </a:xfrm>
            <a:custGeom>
              <a:avLst/>
              <a:gdLst/>
              <a:ahLst/>
              <a:cxnLst/>
              <a:rect l="l" t="t" r="r" b="b"/>
              <a:pathLst>
                <a:path w="1044" h="1810" extrusionOk="0">
                  <a:moveTo>
                    <a:pt x="153" y="1"/>
                  </a:moveTo>
                  <a:cubicBezTo>
                    <a:pt x="57" y="135"/>
                    <a:pt x="0" y="298"/>
                    <a:pt x="0" y="470"/>
                  </a:cubicBezTo>
                  <a:lnTo>
                    <a:pt x="0" y="1551"/>
                  </a:lnTo>
                  <a:cubicBezTo>
                    <a:pt x="0" y="1695"/>
                    <a:pt x="115" y="1810"/>
                    <a:pt x="258" y="1810"/>
                  </a:cubicBezTo>
                  <a:lnTo>
                    <a:pt x="1043" y="1810"/>
                  </a:lnTo>
                  <a:lnTo>
                    <a:pt x="1043" y="958"/>
                  </a:lnTo>
                  <a:cubicBezTo>
                    <a:pt x="1043" y="805"/>
                    <a:pt x="967" y="652"/>
                    <a:pt x="842" y="556"/>
                  </a:cubicBezTo>
                  <a:lnTo>
                    <a:pt x="153" y="1"/>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856;p72">
              <a:extLst>
                <a:ext uri="{FF2B5EF4-FFF2-40B4-BE49-F238E27FC236}">
                  <a16:creationId xmlns:a16="http://schemas.microsoft.com/office/drawing/2014/main" id="{A34AD4D9-7705-4B7D-AD3B-18C8B2A8F14B}"/>
                </a:ext>
              </a:extLst>
            </p:cNvPr>
            <p:cNvSpPr/>
            <p:nvPr/>
          </p:nvSpPr>
          <p:spPr>
            <a:xfrm>
              <a:off x="7199932" y="2272476"/>
              <a:ext cx="27415" cy="47531"/>
            </a:xfrm>
            <a:custGeom>
              <a:avLst/>
              <a:gdLst/>
              <a:ahLst/>
              <a:cxnLst/>
              <a:rect l="l" t="t" r="r" b="b"/>
              <a:pathLst>
                <a:path w="1044" h="1810" extrusionOk="0">
                  <a:moveTo>
                    <a:pt x="881" y="1"/>
                  </a:moveTo>
                  <a:lnTo>
                    <a:pt x="201" y="546"/>
                  </a:lnTo>
                  <a:cubicBezTo>
                    <a:pt x="77" y="652"/>
                    <a:pt x="0" y="795"/>
                    <a:pt x="0" y="958"/>
                  </a:cubicBezTo>
                  <a:lnTo>
                    <a:pt x="0" y="1810"/>
                  </a:lnTo>
                  <a:lnTo>
                    <a:pt x="785" y="1810"/>
                  </a:lnTo>
                  <a:cubicBezTo>
                    <a:pt x="929" y="1800"/>
                    <a:pt x="1043" y="1685"/>
                    <a:pt x="1043" y="1551"/>
                  </a:cubicBezTo>
                  <a:lnTo>
                    <a:pt x="1043" y="470"/>
                  </a:lnTo>
                  <a:cubicBezTo>
                    <a:pt x="1043" y="298"/>
                    <a:pt x="986" y="135"/>
                    <a:pt x="8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857;p72">
              <a:extLst>
                <a:ext uri="{FF2B5EF4-FFF2-40B4-BE49-F238E27FC236}">
                  <a16:creationId xmlns:a16="http://schemas.microsoft.com/office/drawing/2014/main" id="{BF9F4B11-2F57-4CE0-8607-E370936B8FA1}"/>
                </a:ext>
              </a:extLst>
            </p:cNvPr>
            <p:cNvSpPr/>
            <p:nvPr/>
          </p:nvSpPr>
          <p:spPr>
            <a:xfrm>
              <a:off x="7337140" y="2141806"/>
              <a:ext cx="33718" cy="73922"/>
            </a:xfrm>
            <a:custGeom>
              <a:avLst/>
              <a:gdLst/>
              <a:ahLst/>
              <a:cxnLst/>
              <a:rect l="l" t="t" r="r" b="b"/>
              <a:pathLst>
                <a:path w="1284" h="2815" extrusionOk="0">
                  <a:moveTo>
                    <a:pt x="776" y="0"/>
                  </a:moveTo>
                  <a:cubicBezTo>
                    <a:pt x="345" y="0"/>
                    <a:pt x="1" y="345"/>
                    <a:pt x="1" y="776"/>
                  </a:cubicBezTo>
                  <a:lnTo>
                    <a:pt x="1" y="948"/>
                  </a:lnTo>
                  <a:cubicBezTo>
                    <a:pt x="1" y="1168"/>
                    <a:pt x="39" y="1388"/>
                    <a:pt x="106" y="1599"/>
                  </a:cubicBezTo>
                  <a:lnTo>
                    <a:pt x="518" y="2814"/>
                  </a:lnTo>
                  <a:lnTo>
                    <a:pt x="1283" y="2814"/>
                  </a:lnTo>
                  <a:lnTo>
                    <a:pt x="1283"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2858;p72">
              <a:extLst>
                <a:ext uri="{FF2B5EF4-FFF2-40B4-BE49-F238E27FC236}">
                  <a16:creationId xmlns:a16="http://schemas.microsoft.com/office/drawing/2014/main" id="{29969A8A-4FE7-4CC4-83EF-6ECEC5DB0056}"/>
                </a:ext>
              </a:extLst>
            </p:cNvPr>
            <p:cNvSpPr/>
            <p:nvPr/>
          </p:nvSpPr>
          <p:spPr>
            <a:xfrm>
              <a:off x="7350717" y="2135031"/>
              <a:ext cx="80697" cy="80697"/>
            </a:xfrm>
            <a:custGeom>
              <a:avLst/>
              <a:gdLst/>
              <a:ahLst/>
              <a:cxnLst/>
              <a:rect l="l" t="t" r="r" b="b"/>
              <a:pathLst>
                <a:path w="3073" h="3073" extrusionOk="0">
                  <a:moveTo>
                    <a:pt x="766" y="0"/>
                  </a:moveTo>
                  <a:cubicBezTo>
                    <a:pt x="345" y="0"/>
                    <a:pt x="1" y="345"/>
                    <a:pt x="1" y="766"/>
                  </a:cubicBezTo>
                  <a:cubicBezTo>
                    <a:pt x="1" y="1053"/>
                    <a:pt x="230" y="1282"/>
                    <a:pt x="508" y="1282"/>
                  </a:cubicBezTo>
                  <a:lnTo>
                    <a:pt x="2556" y="3072"/>
                  </a:lnTo>
                  <a:lnTo>
                    <a:pt x="2986" y="1560"/>
                  </a:lnTo>
                  <a:cubicBezTo>
                    <a:pt x="3044" y="1378"/>
                    <a:pt x="3073" y="1187"/>
                    <a:pt x="3073" y="995"/>
                  </a:cubicBezTo>
                  <a:lnTo>
                    <a:pt x="3073" y="517"/>
                  </a:lnTo>
                  <a:cubicBezTo>
                    <a:pt x="3073" y="230"/>
                    <a:pt x="2843" y="0"/>
                    <a:pt x="25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2859;p72">
              <a:extLst>
                <a:ext uri="{FF2B5EF4-FFF2-40B4-BE49-F238E27FC236}">
                  <a16:creationId xmlns:a16="http://schemas.microsoft.com/office/drawing/2014/main" id="{092E850A-19AE-46DC-A806-817C23A0CE36}"/>
                </a:ext>
              </a:extLst>
            </p:cNvPr>
            <p:cNvSpPr/>
            <p:nvPr/>
          </p:nvSpPr>
          <p:spPr>
            <a:xfrm>
              <a:off x="7364030" y="2235791"/>
              <a:ext cx="40493" cy="29936"/>
            </a:xfrm>
            <a:custGeom>
              <a:avLst/>
              <a:gdLst/>
              <a:ahLst/>
              <a:cxnLst/>
              <a:rect l="l" t="t" r="r" b="b"/>
              <a:pathLst>
                <a:path w="1542" h="1140" extrusionOk="0">
                  <a:moveTo>
                    <a:pt x="1" y="1"/>
                  </a:moveTo>
                  <a:lnTo>
                    <a:pt x="1" y="1140"/>
                  </a:lnTo>
                  <a:lnTo>
                    <a:pt x="1542" y="1140"/>
                  </a:lnTo>
                  <a:lnTo>
                    <a:pt x="1542" y="1"/>
                  </a:ln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860;p72">
              <a:extLst>
                <a:ext uri="{FF2B5EF4-FFF2-40B4-BE49-F238E27FC236}">
                  <a16:creationId xmlns:a16="http://schemas.microsoft.com/office/drawing/2014/main" id="{0A6CA20A-0B06-4765-A455-290A9C0EFF7E}"/>
                </a:ext>
              </a:extLst>
            </p:cNvPr>
            <p:cNvSpPr/>
            <p:nvPr/>
          </p:nvSpPr>
          <p:spPr>
            <a:xfrm>
              <a:off x="7364030" y="2236053"/>
              <a:ext cx="40493" cy="16281"/>
            </a:xfrm>
            <a:custGeom>
              <a:avLst/>
              <a:gdLst/>
              <a:ahLst/>
              <a:cxnLst/>
              <a:rect l="l" t="t" r="r" b="b"/>
              <a:pathLst>
                <a:path w="1542" h="620" extrusionOk="0">
                  <a:moveTo>
                    <a:pt x="1" y="0"/>
                  </a:moveTo>
                  <a:lnTo>
                    <a:pt x="1" y="469"/>
                  </a:lnTo>
                  <a:cubicBezTo>
                    <a:pt x="250" y="570"/>
                    <a:pt x="510" y="620"/>
                    <a:pt x="771" y="620"/>
                  </a:cubicBezTo>
                  <a:cubicBezTo>
                    <a:pt x="1032" y="620"/>
                    <a:pt x="1293" y="570"/>
                    <a:pt x="1542" y="469"/>
                  </a:cubicBezTo>
                  <a:lnTo>
                    <a:pt x="1542" y="0"/>
                  </a:lnTo>
                  <a:close/>
                </a:path>
              </a:pathLst>
            </a:custGeom>
            <a:solidFill>
              <a:srgbClr val="96AB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861;p72">
              <a:extLst>
                <a:ext uri="{FF2B5EF4-FFF2-40B4-BE49-F238E27FC236}">
                  <a16:creationId xmlns:a16="http://schemas.microsoft.com/office/drawing/2014/main" id="{24B4A510-1FA1-4086-BA17-CF0E58E22E8C}"/>
                </a:ext>
              </a:extLst>
            </p:cNvPr>
            <p:cNvSpPr/>
            <p:nvPr/>
          </p:nvSpPr>
          <p:spPr>
            <a:xfrm>
              <a:off x="7317051" y="2252124"/>
              <a:ext cx="134477" cy="67882"/>
            </a:xfrm>
            <a:custGeom>
              <a:avLst/>
              <a:gdLst/>
              <a:ahLst/>
              <a:cxnLst/>
              <a:rect l="l" t="t" r="r" b="b"/>
              <a:pathLst>
                <a:path w="5121" h="2585" extrusionOk="0">
                  <a:moveTo>
                    <a:pt x="1790" y="1"/>
                  </a:moveTo>
                  <a:lnTo>
                    <a:pt x="555" y="355"/>
                  </a:lnTo>
                  <a:cubicBezTo>
                    <a:pt x="230" y="451"/>
                    <a:pt x="0" y="757"/>
                    <a:pt x="0" y="1092"/>
                  </a:cubicBezTo>
                  <a:lnTo>
                    <a:pt x="0" y="2326"/>
                  </a:lnTo>
                  <a:cubicBezTo>
                    <a:pt x="0" y="2470"/>
                    <a:pt x="115" y="2585"/>
                    <a:pt x="258" y="2585"/>
                  </a:cubicBezTo>
                  <a:lnTo>
                    <a:pt x="4862" y="2585"/>
                  </a:lnTo>
                  <a:cubicBezTo>
                    <a:pt x="5005" y="2585"/>
                    <a:pt x="5120" y="2470"/>
                    <a:pt x="5120" y="2326"/>
                  </a:cubicBezTo>
                  <a:lnTo>
                    <a:pt x="5120" y="1092"/>
                  </a:lnTo>
                  <a:cubicBezTo>
                    <a:pt x="5120" y="757"/>
                    <a:pt x="4891" y="451"/>
                    <a:pt x="4565" y="355"/>
                  </a:cubicBezTo>
                  <a:lnTo>
                    <a:pt x="3331" y="1"/>
                  </a:lnTo>
                  <a:lnTo>
                    <a:pt x="2555" y="518"/>
                  </a:lnTo>
                  <a:lnTo>
                    <a:pt x="1790" y="1"/>
                  </a:lnTo>
                  <a:close/>
                </a:path>
              </a:pathLst>
            </a:custGeom>
            <a:solidFill>
              <a:srgbClr val="6E82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2862;p72">
              <a:extLst>
                <a:ext uri="{FF2B5EF4-FFF2-40B4-BE49-F238E27FC236}">
                  <a16:creationId xmlns:a16="http://schemas.microsoft.com/office/drawing/2014/main" id="{3C628924-4A23-42BC-8A0F-4031BD28470A}"/>
                </a:ext>
              </a:extLst>
            </p:cNvPr>
            <p:cNvSpPr/>
            <p:nvPr/>
          </p:nvSpPr>
          <p:spPr>
            <a:xfrm>
              <a:off x="7377607" y="2265701"/>
              <a:ext cx="13340" cy="54306"/>
            </a:xfrm>
            <a:custGeom>
              <a:avLst/>
              <a:gdLst/>
              <a:ahLst/>
              <a:cxnLst/>
              <a:rect l="l" t="t" r="r" b="b"/>
              <a:pathLst>
                <a:path w="508" h="2068" extrusionOk="0">
                  <a:moveTo>
                    <a:pt x="125" y="1"/>
                  </a:moveTo>
                  <a:lnTo>
                    <a:pt x="1" y="2068"/>
                  </a:lnTo>
                  <a:lnTo>
                    <a:pt x="508" y="2068"/>
                  </a:lnTo>
                  <a:lnTo>
                    <a:pt x="383" y="1"/>
                  </a:lnTo>
                  <a:close/>
                </a:path>
              </a:pathLst>
            </a:custGeom>
            <a:solidFill>
              <a:srgbClr val="63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2863;p72">
              <a:extLst>
                <a:ext uri="{FF2B5EF4-FFF2-40B4-BE49-F238E27FC236}">
                  <a16:creationId xmlns:a16="http://schemas.microsoft.com/office/drawing/2014/main" id="{E91B8B57-E010-4589-BFE6-7409B7AEBC9D}"/>
                </a:ext>
              </a:extLst>
            </p:cNvPr>
            <p:cNvSpPr/>
            <p:nvPr/>
          </p:nvSpPr>
          <p:spPr>
            <a:xfrm>
              <a:off x="7343941" y="2168906"/>
              <a:ext cx="80697" cy="73712"/>
            </a:xfrm>
            <a:custGeom>
              <a:avLst/>
              <a:gdLst/>
              <a:ahLst/>
              <a:cxnLst/>
              <a:rect l="l" t="t" r="r" b="b"/>
              <a:pathLst>
                <a:path w="3073" h="2807" extrusionOk="0">
                  <a:moveTo>
                    <a:pt x="955" y="1"/>
                  </a:moveTo>
                  <a:cubicBezTo>
                    <a:pt x="823" y="1"/>
                    <a:pt x="701" y="57"/>
                    <a:pt x="613" y="155"/>
                  </a:cubicBezTo>
                  <a:lnTo>
                    <a:pt x="153" y="615"/>
                  </a:lnTo>
                  <a:cubicBezTo>
                    <a:pt x="58" y="710"/>
                    <a:pt x="0" y="835"/>
                    <a:pt x="0" y="978"/>
                  </a:cubicBezTo>
                  <a:lnTo>
                    <a:pt x="0" y="1275"/>
                  </a:lnTo>
                  <a:cubicBezTo>
                    <a:pt x="0" y="2117"/>
                    <a:pt x="689" y="2806"/>
                    <a:pt x="1531" y="2806"/>
                  </a:cubicBezTo>
                  <a:cubicBezTo>
                    <a:pt x="2383" y="2806"/>
                    <a:pt x="3072" y="2117"/>
                    <a:pt x="3072" y="1275"/>
                  </a:cubicBezTo>
                  <a:lnTo>
                    <a:pt x="3072" y="949"/>
                  </a:lnTo>
                  <a:cubicBezTo>
                    <a:pt x="3072" y="815"/>
                    <a:pt x="3015" y="682"/>
                    <a:pt x="2919" y="586"/>
                  </a:cubicBezTo>
                  <a:cubicBezTo>
                    <a:pt x="2527" y="203"/>
                    <a:pt x="1799" y="31"/>
                    <a:pt x="986" y="2"/>
                  </a:cubicBezTo>
                  <a:cubicBezTo>
                    <a:pt x="975" y="1"/>
                    <a:pt x="965" y="1"/>
                    <a:pt x="955" y="1"/>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2864;p72">
              <a:extLst>
                <a:ext uri="{FF2B5EF4-FFF2-40B4-BE49-F238E27FC236}">
                  <a16:creationId xmlns:a16="http://schemas.microsoft.com/office/drawing/2014/main" id="{4E872702-2F01-45B9-90A6-230CE4BFAF5A}"/>
                </a:ext>
              </a:extLst>
            </p:cNvPr>
            <p:cNvSpPr/>
            <p:nvPr/>
          </p:nvSpPr>
          <p:spPr>
            <a:xfrm>
              <a:off x="7343941" y="2168906"/>
              <a:ext cx="80434" cy="72189"/>
            </a:xfrm>
            <a:custGeom>
              <a:avLst/>
              <a:gdLst/>
              <a:ahLst/>
              <a:cxnLst/>
              <a:rect l="l" t="t" r="r" b="b"/>
              <a:pathLst>
                <a:path w="3063" h="2749" extrusionOk="0">
                  <a:moveTo>
                    <a:pt x="955" y="1"/>
                  </a:moveTo>
                  <a:cubicBezTo>
                    <a:pt x="823" y="1"/>
                    <a:pt x="701" y="57"/>
                    <a:pt x="613" y="146"/>
                  </a:cubicBezTo>
                  <a:lnTo>
                    <a:pt x="153" y="615"/>
                  </a:lnTo>
                  <a:cubicBezTo>
                    <a:pt x="58" y="710"/>
                    <a:pt x="0" y="835"/>
                    <a:pt x="0" y="969"/>
                  </a:cubicBezTo>
                  <a:lnTo>
                    <a:pt x="0" y="1275"/>
                  </a:lnTo>
                  <a:cubicBezTo>
                    <a:pt x="0" y="1954"/>
                    <a:pt x="450" y="2557"/>
                    <a:pt x="1110" y="2749"/>
                  </a:cubicBezTo>
                  <a:cubicBezTo>
                    <a:pt x="890" y="2471"/>
                    <a:pt x="766" y="2136"/>
                    <a:pt x="766" y="1792"/>
                  </a:cubicBezTo>
                  <a:lnTo>
                    <a:pt x="766" y="1036"/>
                  </a:lnTo>
                  <a:cubicBezTo>
                    <a:pt x="766" y="751"/>
                    <a:pt x="996" y="527"/>
                    <a:pt x="1277" y="527"/>
                  </a:cubicBezTo>
                  <a:cubicBezTo>
                    <a:pt x="1288" y="527"/>
                    <a:pt x="1300" y="528"/>
                    <a:pt x="1311" y="528"/>
                  </a:cubicBezTo>
                  <a:cubicBezTo>
                    <a:pt x="1828" y="557"/>
                    <a:pt x="2594" y="643"/>
                    <a:pt x="3063" y="873"/>
                  </a:cubicBezTo>
                  <a:cubicBezTo>
                    <a:pt x="3053" y="768"/>
                    <a:pt x="2996" y="662"/>
                    <a:pt x="2919" y="586"/>
                  </a:cubicBezTo>
                  <a:cubicBezTo>
                    <a:pt x="2527" y="203"/>
                    <a:pt x="1799" y="21"/>
                    <a:pt x="986" y="2"/>
                  </a:cubicBezTo>
                  <a:cubicBezTo>
                    <a:pt x="975" y="1"/>
                    <a:pt x="965" y="1"/>
                    <a:pt x="955" y="1"/>
                  </a:cubicBezTo>
                  <a:close/>
                </a:path>
              </a:pathLst>
            </a:custGeom>
            <a:solidFill>
              <a:srgbClr val="ACBD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865;p72">
              <a:extLst>
                <a:ext uri="{FF2B5EF4-FFF2-40B4-BE49-F238E27FC236}">
                  <a16:creationId xmlns:a16="http://schemas.microsoft.com/office/drawing/2014/main" id="{02F62986-309F-46CC-A565-14437686C052}"/>
                </a:ext>
              </a:extLst>
            </p:cNvPr>
            <p:cNvSpPr/>
            <p:nvPr/>
          </p:nvSpPr>
          <p:spPr>
            <a:xfrm>
              <a:off x="7317051" y="2269482"/>
              <a:ext cx="26916" cy="50524"/>
            </a:xfrm>
            <a:custGeom>
              <a:avLst/>
              <a:gdLst/>
              <a:ahLst/>
              <a:cxnLst/>
              <a:rect l="l" t="t" r="r" b="b"/>
              <a:pathLst>
                <a:path w="1025" h="1924" extrusionOk="0">
                  <a:moveTo>
                    <a:pt x="144" y="0"/>
                  </a:moveTo>
                  <a:cubicBezTo>
                    <a:pt x="48" y="125"/>
                    <a:pt x="0" y="278"/>
                    <a:pt x="0" y="440"/>
                  </a:cubicBezTo>
                  <a:lnTo>
                    <a:pt x="0" y="1665"/>
                  </a:lnTo>
                  <a:cubicBezTo>
                    <a:pt x="0" y="1809"/>
                    <a:pt x="115" y="1924"/>
                    <a:pt x="258" y="1924"/>
                  </a:cubicBezTo>
                  <a:lnTo>
                    <a:pt x="1024" y="1924"/>
                  </a:lnTo>
                  <a:lnTo>
                    <a:pt x="1024" y="1206"/>
                  </a:lnTo>
                  <a:cubicBezTo>
                    <a:pt x="1024" y="995"/>
                    <a:pt x="948" y="804"/>
                    <a:pt x="804" y="660"/>
                  </a:cubicBezTo>
                  <a:lnTo>
                    <a:pt x="144" y="0"/>
                  </a:lnTo>
                  <a:close/>
                </a:path>
              </a:pathLst>
            </a:custGeom>
            <a:solidFill>
              <a:srgbClr val="5F7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2866;p72">
              <a:extLst>
                <a:ext uri="{FF2B5EF4-FFF2-40B4-BE49-F238E27FC236}">
                  <a16:creationId xmlns:a16="http://schemas.microsoft.com/office/drawing/2014/main" id="{3BF70426-2F12-4678-B7FA-8E9C64F94C6B}"/>
                </a:ext>
              </a:extLst>
            </p:cNvPr>
            <p:cNvSpPr/>
            <p:nvPr/>
          </p:nvSpPr>
          <p:spPr>
            <a:xfrm>
              <a:off x="7424612" y="2269482"/>
              <a:ext cx="26916" cy="50524"/>
            </a:xfrm>
            <a:custGeom>
              <a:avLst/>
              <a:gdLst/>
              <a:ahLst/>
              <a:cxnLst/>
              <a:rect l="l" t="t" r="r" b="b"/>
              <a:pathLst>
                <a:path w="1025" h="1924" extrusionOk="0">
                  <a:moveTo>
                    <a:pt x="881" y="0"/>
                  </a:moveTo>
                  <a:lnTo>
                    <a:pt x="220" y="660"/>
                  </a:lnTo>
                  <a:cubicBezTo>
                    <a:pt x="77" y="804"/>
                    <a:pt x="0" y="995"/>
                    <a:pt x="0" y="1206"/>
                  </a:cubicBezTo>
                  <a:lnTo>
                    <a:pt x="0" y="1924"/>
                  </a:lnTo>
                  <a:lnTo>
                    <a:pt x="766" y="1924"/>
                  </a:lnTo>
                  <a:cubicBezTo>
                    <a:pt x="909" y="1924"/>
                    <a:pt x="1024" y="1809"/>
                    <a:pt x="1024" y="1665"/>
                  </a:cubicBezTo>
                  <a:lnTo>
                    <a:pt x="1024" y="440"/>
                  </a:lnTo>
                  <a:cubicBezTo>
                    <a:pt x="1024" y="278"/>
                    <a:pt x="976" y="125"/>
                    <a:pt x="881" y="0"/>
                  </a:cubicBezTo>
                  <a:close/>
                </a:path>
              </a:pathLst>
            </a:custGeom>
            <a:solidFill>
              <a:srgbClr val="5F7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2867;p72">
              <a:extLst>
                <a:ext uri="{FF2B5EF4-FFF2-40B4-BE49-F238E27FC236}">
                  <a16:creationId xmlns:a16="http://schemas.microsoft.com/office/drawing/2014/main" id="{B14951BE-AA72-4007-B441-9F7FAFEB6FF2}"/>
                </a:ext>
              </a:extLst>
            </p:cNvPr>
            <p:cNvSpPr/>
            <p:nvPr/>
          </p:nvSpPr>
          <p:spPr>
            <a:xfrm>
              <a:off x="7377607" y="2265701"/>
              <a:ext cx="13340" cy="13340"/>
            </a:xfrm>
            <a:custGeom>
              <a:avLst/>
              <a:gdLst/>
              <a:ahLst/>
              <a:cxnLst/>
              <a:rect l="l" t="t" r="r" b="b"/>
              <a:pathLst>
                <a:path w="508" h="508" extrusionOk="0">
                  <a:moveTo>
                    <a:pt x="1" y="1"/>
                  </a:moveTo>
                  <a:lnTo>
                    <a:pt x="1" y="403"/>
                  </a:lnTo>
                  <a:cubicBezTo>
                    <a:pt x="1" y="460"/>
                    <a:pt x="48" y="508"/>
                    <a:pt x="106" y="508"/>
                  </a:cubicBezTo>
                  <a:lnTo>
                    <a:pt x="402" y="508"/>
                  </a:lnTo>
                  <a:cubicBezTo>
                    <a:pt x="460" y="508"/>
                    <a:pt x="508" y="460"/>
                    <a:pt x="508" y="403"/>
                  </a:cubicBezTo>
                  <a:lnTo>
                    <a:pt x="508" y="1"/>
                  </a:lnTo>
                  <a:close/>
                </a:path>
              </a:pathLst>
            </a:custGeom>
            <a:solidFill>
              <a:srgbClr val="4B63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868;p72">
              <a:extLst>
                <a:ext uri="{FF2B5EF4-FFF2-40B4-BE49-F238E27FC236}">
                  <a16:creationId xmlns:a16="http://schemas.microsoft.com/office/drawing/2014/main" id="{1D13205B-A5CB-48FB-A480-1E1650DBFF95}"/>
                </a:ext>
              </a:extLst>
            </p:cNvPr>
            <p:cNvSpPr/>
            <p:nvPr/>
          </p:nvSpPr>
          <p:spPr>
            <a:xfrm>
              <a:off x="7356756" y="2246899"/>
              <a:ext cx="27415" cy="28229"/>
            </a:xfrm>
            <a:custGeom>
              <a:avLst/>
              <a:gdLst/>
              <a:ahLst/>
              <a:cxnLst/>
              <a:rect l="l" t="t" r="r" b="b"/>
              <a:pathLst>
                <a:path w="1044" h="1075" extrusionOk="0">
                  <a:moveTo>
                    <a:pt x="235" y="1"/>
                  </a:moveTo>
                  <a:cubicBezTo>
                    <a:pt x="204" y="1"/>
                    <a:pt x="174" y="15"/>
                    <a:pt x="153" y="47"/>
                  </a:cubicBezTo>
                  <a:lnTo>
                    <a:pt x="0" y="286"/>
                  </a:lnTo>
                  <a:lnTo>
                    <a:pt x="383" y="994"/>
                  </a:lnTo>
                  <a:cubicBezTo>
                    <a:pt x="412" y="1047"/>
                    <a:pt x="464" y="1075"/>
                    <a:pt x="517" y="1075"/>
                  </a:cubicBezTo>
                  <a:cubicBezTo>
                    <a:pt x="550" y="1075"/>
                    <a:pt x="583" y="1064"/>
                    <a:pt x="613" y="1042"/>
                  </a:cubicBezTo>
                  <a:lnTo>
                    <a:pt x="1043" y="717"/>
                  </a:lnTo>
                  <a:lnTo>
                    <a:pt x="306" y="28"/>
                  </a:lnTo>
                  <a:cubicBezTo>
                    <a:pt x="285" y="10"/>
                    <a:pt x="260" y="1"/>
                    <a:pt x="235" y="1"/>
                  </a:cubicBezTo>
                  <a:close/>
                </a:path>
              </a:pathLst>
            </a:custGeom>
            <a:solidFill>
              <a:srgbClr val="5F7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2869;p72">
              <a:extLst>
                <a:ext uri="{FF2B5EF4-FFF2-40B4-BE49-F238E27FC236}">
                  <a16:creationId xmlns:a16="http://schemas.microsoft.com/office/drawing/2014/main" id="{272723D2-D19F-447A-8EAC-96B6248D33AF}"/>
                </a:ext>
              </a:extLst>
            </p:cNvPr>
            <p:cNvSpPr/>
            <p:nvPr/>
          </p:nvSpPr>
          <p:spPr>
            <a:xfrm>
              <a:off x="7384146" y="2246899"/>
              <a:ext cx="27678" cy="28229"/>
            </a:xfrm>
            <a:custGeom>
              <a:avLst/>
              <a:gdLst/>
              <a:ahLst/>
              <a:cxnLst/>
              <a:rect l="l" t="t" r="r" b="b"/>
              <a:pathLst>
                <a:path w="1054" h="1075" extrusionOk="0">
                  <a:moveTo>
                    <a:pt x="813" y="1"/>
                  </a:moveTo>
                  <a:cubicBezTo>
                    <a:pt x="786" y="1"/>
                    <a:pt x="759" y="10"/>
                    <a:pt x="737" y="28"/>
                  </a:cubicBezTo>
                  <a:lnTo>
                    <a:pt x="0" y="717"/>
                  </a:lnTo>
                  <a:lnTo>
                    <a:pt x="441" y="1042"/>
                  </a:lnTo>
                  <a:cubicBezTo>
                    <a:pt x="466" y="1064"/>
                    <a:pt x="499" y="1075"/>
                    <a:pt x="532" y="1075"/>
                  </a:cubicBezTo>
                  <a:cubicBezTo>
                    <a:pt x="585" y="1075"/>
                    <a:pt x="637" y="1047"/>
                    <a:pt x="661" y="994"/>
                  </a:cubicBezTo>
                  <a:lnTo>
                    <a:pt x="1053" y="286"/>
                  </a:lnTo>
                  <a:lnTo>
                    <a:pt x="900" y="47"/>
                  </a:lnTo>
                  <a:cubicBezTo>
                    <a:pt x="879" y="15"/>
                    <a:pt x="846" y="1"/>
                    <a:pt x="813" y="1"/>
                  </a:cubicBezTo>
                  <a:close/>
                </a:path>
              </a:pathLst>
            </a:custGeom>
            <a:solidFill>
              <a:srgbClr val="5F75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2870;p72">
              <a:extLst>
                <a:ext uri="{FF2B5EF4-FFF2-40B4-BE49-F238E27FC236}">
                  <a16:creationId xmlns:a16="http://schemas.microsoft.com/office/drawing/2014/main" id="{E3977046-5981-487F-A6BD-ADAB2FDE40E2}"/>
                </a:ext>
              </a:extLst>
            </p:cNvPr>
            <p:cNvSpPr/>
            <p:nvPr/>
          </p:nvSpPr>
          <p:spPr>
            <a:xfrm>
              <a:off x="7159964" y="1971904"/>
              <a:ext cx="190516" cy="164151"/>
            </a:xfrm>
            <a:custGeom>
              <a:avLst/>
              <a:gdLst/>
              <a:ahLst/>
              <a:cxnLst/>
              <a:rect l="l" t="t" r="r" b="b"/>
              <a:pathLst>
                <a:path w="7255" h="6251" extrusionOk="0">
                  <a:moveTo>
                    <a:pt x="642" y="1"/>
                  </a:moveTo>
                  <a:cubicBezTo>
                    <a:pt x="288" y="1"/>
                    <a:pt x="1" y="288"/>
                    <a:pt x="1" y="642"/>
                  </a:cubicBezTo>
                  <a:lnTo>
                    <a:pt x="1" y="4059"/>
                  </a:lnTo>
                  <a:cubicBezTo>
                    <a:pt x="1" y="4413"/>
                    <a:pt x="288" y="4700"/>
                    <a:pt x="642" y="4700"/>
                  </a:cubicBezTo>
                  <a:lnTo>
                    <a:pt x="2987" y="4700"/>
                  </a:lnTo>
                  <a:lnTo>
                    <a:pt x="2632" y="6116"/>
                  </a:lnTo>
                  <a:cubicBezTo>
                    <a:pt x="2611" y="6189"/>
                    <a:pt x="2672" y="6251"/>
                    <a:pt x="2736" y="6251"/>
                  </a:cubicBezTo>
                  <a:cubicBezTo>
                    <a:pt x="2756" y="6251"/>
                    <a:pt x="2777" y="6245"/>
                    <a:pt x="2795" y="6231"/>
                  </a:cubicBezTo>
                  <a:lnTo>
                    <a:pt x="4901" y="4700"/>
                  </a:lnTo>
                  <a:lnTo>
                    <a:pt x="6614" y="4700"/>
                  </a:lnTo>
                  <a:cubicBezTo>
                    <a:pt x="6968" y="4700"/>
                    <a:pt x="7255" y="4413"/>
                    <a:pt x="7255" y="4059"/>
                  </a:cubicBezTo>
                  <a:lnTo>
                    <a:pt x="7255" y="642"/>
                  </a:lnTo>
                  <a:cubicBezTo>
                    <a:pt x="7255" y="288"/>
                    <a:pt x="6968" y="1"/>
                    <a:pt x="661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871;p72">
              <a:extLst>
                <a:ext uri="{FF2B5EF4-FFF2-40B4-BE49-F238E27FC236}">
                  <a16:creationId xmlns:a16="http://schemas.microsoft.com/office/drawing/2014/main" id="{5AB54A4A-2E4A-48CF-8FA0-193F6A703108}"/>
                </a:ext>
              </a:extLst>
            </p:cNvPr>
            <p:cNvSpPr/>
            <p:nvPr/>
          </p:nvSpPr>
          <p:spPr>
            <a:xfrm>
              <a:off x="7191896" y="2000055"/>
              <a:ext cx="31670" cy="11082"/>
            </a:xfrm>
            <a:custGeom>
              <a:avLst/>
              <a:gdLst/>
              <a:ahLst/>
              <a:cxnLst/>
              <a:rect l="l" t="t" r="r" b="b"/>
              <a:pathLst>
                <a:path w="1206" h="422" extrusionOk="0">
                  <a:moveTo>
                    <a:pt x="287" y="1"/>
                  </a:moveTo>
                  <a:cubicBezTo>
                    <a:pt x="0" y="1"/>
                    <a:pt x="0" y="422"/>
                    <a:pt x="287" y="422"/>
                  </a:cubicBezTo>
                  <a:lnTo>
                    <a:pt x="919" y="422"/>
                  </a:lnTo>
                  <a:cubicBezTo>
                    <a:pt x="1206" y="422"/>
                    <a:pt x="1206" y="1"/>
                    <a:pt x="91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872;p72">
              <a:extLst>
                <a:ext uri="{FF2B5EF4-FFF2-40B4-BE49-F238E27FC236}">
                  <a16:creationId xmlns:a16="http://schemas.microsoft.com/office/drawing/2014/main" id="{DFA5521D-BFFA-412C-9C48-210DB78E487C}"/>
                </a:ext>
              </a:extLst>
            </p:cNvPr>
            <p:cNvSpPr/>
            <p:nvPr/>
          </p:nvSpPr>
          <p:spPr>
            <a:xfrm>
              <a:off x="7231102" y="2000055"/>
              <a:ext cx="87735" cy="11082"/>
            </a:xfrm>
            <a:custGeom>
              <a:avLst/>
              <a:gdLst/>
              <a:ahLst/>
              <a:cxnLst/>
              <a:rect l="l" t="t" r="r" b="b"/>
              <a:pathLst>
                <a:path w="3341" h="422" extrusionOk="0">
                  <a:moveTo>
                    <a:pt x="278" y="1"/>
                  </a:moveTo>
                  <a:cubicBezTo>
                    <a:pt x="0" y="1"/>
                    <a:pt x="0" y="422"/>
                    <a:pt x="278" y="422"/>
                  </a:cubicBezTo>
                  <a:lnTo>
                    <a:pt x="3053" y="422"/>
                  </a:lnTo>
                  <a:cubicBezTo>
                    <a:pt x="3340" y="422"/>
                    <a:pt x="3340" y="1"/>
                    <a:pt x="305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2873;p72">
              <a:extLst>
                <a:ext uri="{FF2B5EF4-FFF2-40B4-BE49-F238E27FC236}">
                  <a16:creationId xmlns:a16="http://schemas.microsoft.com/office/drawing/2014/main" id="{ABF67CBB-1F6E-4D82-9E84-F05915E81DB6}"/>
                </a:ext>
              </a:extLst>
            </p:cNvPr>
            <p:cNvSpPr/>
            <p:nvPr/>
          </p:nvSpPr>
          <p:spPr>
            <a:xfrm>
              <a:off x="7191896" y="2027969"/>
              <a:ext cx="126941" cy="11318"/>
            </a:xfrm>
            <a:custGeom>
              <a:avLst/>
              <a:gdLst/>
              <a:ahLst/>
              <a:cxnLst/>
              <a:rect l="l" t="t" r="r" b="b"/>
              <a:pathLst>
                <a:path w="4834" h="431" extrusionOk="0">
                  <a:moveTo>
                    <a:pt x="287" y="0"/>
                  </a:moveTo>
                  <a:cubicBezTo>
                    <a:pt x="0" y="0"/>
                    <a:pt x="0" y="431"/>
                    <a:pt x="287" y="431"/>
                  </a:cubicBezTo>
                  <a:lnTo>
                    <a:pt x="4546" y="431"/>
                  </a:lnTo>
                  <a:cubicBezTo>
                    <a:pt x="4833" y="431"/>
                    <a:pt x="4833" y="0"/>
                    <a:pt x="4546" y="0"/>
                  </a:cubicBezTo>
                  <a:close/>
                </a:path>
              </a:pathLst>
            </a:custGeom>
            <a:solidFill>
              <a:srgbClr val="768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2874;p72">
              <a:extLst>
                <a:ext uri="{FF2B5EF4-FFF2-40B4-BE49-F238E27FC236}">
                  <a16:creationId xmlns:a16="http://schemas.microsoft.com/office/drawing/2014/main" id="{5ADC7852-809E-499E-BAA9-E9A62339F918}"/>
                </a:ext>
              </a:extLst>
            </p:cNvPr>
            <p:cNvSpPr/>
            <p:nvPr/>
          </p:nvSpPr>
          <p:spPr>
            <a:xfrm>
              <a:off x="7191896" y="2056093"/>
              <a:ext cx="87735" cy="11108"/>
            </a:xfrm>
            <a:custGeom>
              <a:avLst/>
              <a:gdLst/>
              <a:ahLst/>
              <a:cxnLst/>
              <a:rect l="l" t="t" r="r" b="b"/>
              <a:pathLst>
                <a:path w="3341" h="423" extrusionOk="0">
                  <a:moveTo>
                    <a:pt x="287" y="1"/>
                  </a:moveTo>
                  <a:cubicBezTo>
                    <a:pt x="0" y="1"/>
                    <a:pt x="0" y="422"/>
                    <a:pt x="287" y="422"/>
                  </a:cubicBezTo>
                  <a:lnTo>
                    <a:pt x="3053" y="422"/>
                  </a:lnTo>
                  <a:cubicBezTo>
                    <a:pt x="3340" y="422"/>
                    <a:pt x="3340" y="1"/>
                    <a:pt x="3053" y="1"/>
                  </a:cubicBezTo>
                  <a:close/>
                </a:path>
              </a:pathLst>
            </a:custGeom>
            <a:solidFill>
              <a:srgbClr val="6379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2875;p72">
              <a:extLst>
                <a:ext uri="{FF2B5EF4-FFF2-40B4-BE49-F238E27FC236}">
                  <a16:creationId xmlns:a16="http://schemas.microsoft.com/office/drawing/2014/main" id="{741878FB-A320-40C0-A52C-3A94DEACF5E6}"/>
                </a:ext>
              </a:extLst>
            </p:cNvPr>
            <p:cNvSpPr/>
            <p:nvPr/>
          </p:nvSpPr>
          <p:spPr>
            <a:xfrm>
              <a:off x="7286878" y="2056093"/>
              <a:ext cx="31958" cy="11108"/>
            </a:xfrm>
            <a:custGeom>
              <a:avLst/>
              <a:gdLst/>
              <a:ahLst/>
              <a:cxnLst/>
              <a:rect l="l" t="t" r="r" b="b"/>
              <a:pathLst>
                <a:path w="1217" h="423" extrusionOk="0">
                  <a:moveTo>
                    <a:pt x="288" y="1"/>
                  </a:moveTo>
                  <a:cubicBezTo>
                    <a:pt x="1" y="1"/>
                    <a:pt x="1" y="422"/>
                    <a:pt x="288" y="422"/>
                  </a:cubicBezTo>
                  <a:lnTo>
                    <a:pt x="929" y="422"/>
                  </a:lnTo>
                  <a:cubicBezTo>
                    <a:pt x="1216" y="422"/>
                    <a:pt x="1216" y="1"/>
                    <a:pt x="929" y="1"/>
                  </a:cubicBezTo>
                  <a:close/>
                </a:path>
              </a:pathLst>
            </a:custGeom>
            <a:solidFill>
              <a:srgbClr val="7689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2355;p47">
            <a:extLst>
              <a:ext uri="{FF2B5EF4-FFF2-40B4-BE49-F238E27FC236}">
                <a16:creationId xmlns:a16="http://schemas.microsoft.com/office/drawing/2014/main" id="{BEA17EA6-8970-4177-AD15-C4AA1184DD8B}"/>
              </a:ext>
            </a:extLst>
          </p:cNvPr>
          <p:cNvSpPr txBox="1">
            <a:spLocks/>
          </p:cNvSpPr>
          <p:nvPr/>
        </p:nvSpPr>
        <p:spPr>
          <a:xfrm>
            <a:off x="2666002" y="3794331"/>
            <a:ext cx="1977000" cy="27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r>
              <a:rPr lang="en-US" dirty="0"/>
              <a:t>Quiz</a:t>
            </a:r>
          </a:p>
        </p:txBody>
      </p:sp>
      <p:sp>
        <p:nvSpPr>
          <p:cNvPr id="100" name="Google Shape;2356;p47">
            <a:extLst>
              <a:ext uri="{FF2B5EF4-FFF2-40B4-BE49-F238E27FC236}">
                <a16:creationId xmlns:a16="http://schemas.microsoft.com/office/drawing/2014/main" id="{01FCD374-98EC-4058-8DC9-75956E395685}"/>
              </a:ext>
            </a:extLst>
          </p:cNvPr>
          <p:cNvSpPr txBox="1">
            <a:spLocks/>
          </p:cNvSpPr>
          <p:nvPr/>
        </p:nvSpPr>
        <p:spPr>
          <a:xfrm>
            <a:off x="4899094" y="4121750"/>
            <a:ext cx="1977000" cy="3315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r>
              <a:rPr lang="en-US" dirty="0"/>
              <a:t>Score of quiz, weight 5-10%</a:t>
            </a:r>
          </a:p>
        </p:txBody>
      </p:sp>
      <p:grpSp>
        <p:nvGrpSpPr>
          <p:cNvPr id="101" name="Google Shape;10793;p71">
            <a:extLst>
              <a:ext uri="{FF2B5EF4-FFF2-40B4-BE49-F238E27FC236}">
                <a16:creationId xmlns:a16="http://schemas.microsoft.com/office/drawing/2014/main" id="{A8DDEE77-45B0-4F76-A77C-EB3E066C3DA9}"/>
              </a:ext>
            </a:extLst>
          </p:cNvPr>
          <p:cNvGrpSpPr/>
          <p:nvPr/>
        </p:nvGrpSpPr>
        <p:grpSpPr>
          <a:xfrm>
            <a:off x="7676889" y="3208362"/>
            <a:ext cx="421717" cy="486597"/>
            <a:chOff x="2224585" y="1962854"/>
            <a:chExt cx="303163" cy="351809"/>
          </a:xfrm>
        </p:grpSpPr>
        <p:sp>
          <p:nvSpPr>
            <p:cNvPr id="102" name="Google Shape;10794;p71">
              <a:extLst>
                <a:ext uri="{FF2B5EF4-FFF2-40B4-BE49-F238E27FC236}">
                  <a16:creationId xmlns:a16="http://schemas.microsoft.com/office/drawing/2014/main" id="{71230453-B9B9-46DB-810A-372E03601F3E}"/>
                </a:ext>
              </a:extLst>
            </p:cNvPr>
            <p:cNvSpPr/>
            <p:nvPr/>
          </p:nvSpPr>
          <p:spPr>
            <a:xfrm>
              <a:off x="2283143" y="1962854"/>
              <a:ext cx="181018" cy="81870"/>
            </a:xfrm>
            <a:custGeom>
              <a:avLst/>
              <a:gdLst/>
              <a:ahLst/>
              <a:cxnLst/>
              <a:rect l="l" t="t" r="r" b="b"/>
              <a:pathLst>
                <a:path w="12090" h="5468" extrusionOk="0">
                  <a:moveTo>
                    <a:pt x="652" y="1"/>
                  </a:moveTo>
                  <a:lnTo>
                    <a:pt x="0" y="5467"/>
                  </a:lnTo>
                  <a:lnTo>
                    <a:pt x="12089" y="5467"/>
                  </a:lnTo>
                  <a:lnTo>
                    <a:pt x="11774" y="1"/>
                  </a:lnTo>
                  <a:close/>
                </a:path>
              </a:pathLst>
            </a:custGeom>
            <a:solidFill>
              <a:srgbClr val="526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3" name="Google Shape;10795;p71">
              <a:extLst>
                <a:ext uri="{FF2B5EF4-FFF2-40B4-BE49-F238E27FC236}">
                  <a16:creationId xmlns:a16="http://schemas.microsoft.com/office/drawing/2014/main" id="{FAA83DD7-58BA-488B-9E15-3DA3F4E06C25}"/>
                </a:ext>
              </a:extLst>
            </p:cNvPr>
            <p:cNvSpPr/>
            <p:nvPr/>
          </p:nvSpPr>
          <p:spPr>
            <a:xfrm>
              <a:off x="2224899" y="1962854"/>
              <a:ext cx="141355" cy="186378"/>
            </a:xfrm>
            <a:custGeom>
              <a:avLst/>
              <a:gdLst/>
              <a:ahLst/>
              <a:cxnLst/>
              <a:rect l="l" t="t" r="r" b="b"/>
              <a:pathLst>
                <a:path w="9441" h="12448" extrusionOk="0">
                  <a:moveTo>
                    <a:pt x="4563" y="1"/>
                  </a:moveTo>
                  <a:lnTo>
                    <a:pt x="1494" y="1514"/>
                  </a:lnTo>
                  <a:cubicBezTo>
                    <a:pt x="421" y="2040"/>
                    <a:pt x="1" y="3323"/>
                    <a:pt x="505" y="4395"/>
                  </a:cubicBezTo>
                  <a:lnTo>
                    <a:pt x="3659" y="10828"/>
                  </a:lnTo>
                  <a:lnTo>
                    <a:pt x="4458" y="12447"/>
                  </a:lnTo>
                  <a:lnTo>
                    <a:pt x="9441" y="10008"/>
                  </a:lnTo>
                  <a:lnTo>
                    <a:pt x="8221" y="7464"/>
                  </a:lnTo>
                  <a:lnTo>
                    <a:pt x="4563" y="1"/>
                  </a:lnTo>
                  <a:close/>
                </a:path>
              </a:pathLst>
            </a:custGeom>
            <a:solidFill>
              <a:srgbClr val="768C9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4" name="Google Shape;10796;p71">
              <a:extLst>
                <a:ext uri="{FF2B5EF4-FFF2-40B4-BE49-F238E27FC236}">
                  <a16:creationId xmlns:a16="http://schemas.microsoft.com/office/drawing/2014/main" id="{156C9535-FA0E-40BB-AED2-8D719D8F8F42}"/>
                </a:ext>
              </a:extLst>
            </p:cNvPr>
            <p:cNvSpPr/>
            <p:nvPr/>
          </p:nvSpPr>
          <p:spPr>
            <a:xfrm>
              <a:off x="2386393" y="1962854"/>
              <a:ext cx="141355" cy="186378"/>
            </a:xfrm>
            <a:custGeom>
              <a:avLst/>
              <a:gdLst/>
              <a:ahLst/>
              <a:cxnLst/>
              <a:rect l="l" t="t" r="r" b="b"/>
              <a:pathLst>
                <a:path w="9441" h="12448" extrusionOk="0">
                  <a:moveTo>
                    <a:pt x="4878" y="1"/>
                  </a:moveTo>
                  <a:lnTo>
                    <a:pt x="1241" y="7464"/>
                  </a:lnTo>
                  <a:lnTo>
                    <a:pt x="0" y="10008"/>
                  </a:lnTo>
                  <a:lnTo>
                    <a:pt x="4983" y="12447"/>
                  </a:lnTo>
                  <a:lnTo>
                    <a:pt x="5782" y="10828"/>
                  </a:lnTo>
                  <a:lnTo>
                    <a:pt x="8936" y="4395"/>
                  </a:lnTo>
                  <a:cubicBezTo>
                    <a:pt x="9440" y="3323"/>
                    <a:pt x="9020" y="2040"/>
                    <a:pt x="7947" y="1514"/>
                  </a:cubicBezTo>
                  <a:lnTo>
                    <a:pt x="4878" y="1"/>
                  </a:lnTo>
                  <a:close/>
                </a:path>
              </a:pathLst>
            </a:custGeom>
            <a:solidFill>
              <a:srgbClr val="768C9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5" name="Google Shape;10797;p71">
              <a:extLst>
                <a:ext uri="{FF2B5EF4-FFF2-40B4-BE49-F238E27FC236}">
                  <a16:creationId xmlns:a16="http://schemas.microsoft.com/office/drawing/2014/main" id="{E1F91DFC-526D-43B7-BE53-085FAD0A4536}"/>
                </a:ext>
              </a:extLst>
            </p:cNvPr>
            <p:cNvSpPr/>
            <p:nvPr/>
          </p:nvSpPr>
          <p:spPr>
            <a:xfrm>
              <a:off x="2279684" y="2074609"/>
              <a:ext cx="86571" cy="74623"/>
            </a:xfrm>
            <a:custGeom>
              <a:avLst/>
              <a:gdLst/>
              <a:ahLst/>
              <a:cxnLst/>
              <a:rect l="l" t="t" r="r" b="b"/>
              <a:pathLst>
                <a:path w="5782" h="4984" extrusionOk="0">
                  <a:moveTo>
                    <a:pt x="4541" y="0"/>
                  </a:moveTo>
                  <a:cubicBezTo>
                    <a:pt x="2649" y="484"/>
                    <a:pt x="1030" y="1682"/>
                    <a:pt x="0" y="3364"/>
                  </a:cubicBezTo>
                  <a:lnTo>
                    <a:pt x="799" y="4983"/>
                  </a:lnTo>
                  <a:lnTo>
                    <a:pt x="5782" y="2544"/>
                  </a:lnTo>
                  <a:lnTo>
                    <a:pt x="4541" y="0"/>
                  </a:lnTo>
                  <a:close/>
                </a:path>
              </a:pathLst>
            </a:custGeom>
            <a:solidFill>
              <a:srgbClr val="526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6" name="Google Shape;10798;p71">
              <a:extLst>
                <a:ext uri="{FF2B5EF4-FFF2-40B4-BE49-F238E27FC236}">
                  <a16:creationId xmlns:a16="http://schemas.microsoft.com/office/drawing/2014/main" id="{72440292-952A-443A-ADC4-19217D1DFAF6}"/>
                </a:ext>
              </a:extLst>
            </p:cNvPr>
            <p:cNvSpPr/>
            <p:nvPr/>
          </p:nvSpPr>
          <p:spPr>
            <a:xfrm>
              <a:off x="2386393" y="2074609"/>
              <a:ext cx="86571" cy="74623"/>
            </a:xfrm>
            <a:custGeom>
              <a:avLst/>
              <a:gdLst/>
              <a:ahLst/>
              <a:cxnLst/>
              <a:rect l="l" t="t" r="r" b="b"/>
              <a:pathLst>
                <a:path w="5782" h="4984" extrusionOk="0">
                  <a:moveTo>
                    <a:pt x="1241" y="0"/>
                  </a:moveTo>
                  <a:lnTo>
                    <a:pt x="0" y="2544"/>
                  </a:lnTo>
                  <a:lnTo>
                    <a:pt x="4983" y="4983"/>
                  </a:lnTo>
                  <a:lnTo>
                    <a:pt x="5782" y="3364"/>
                  </a:lnTo>
                  <a:cubicBezTo>
                    <a:pt x="4752" y="1682"/>
                    <a:pt x="3133" y="484"/>
                    <a:pt x="1241" y="0"/>
                  </a:cubicBezTo>
                  <a:close/>
                </a:path>
              </a:pathLst>
            </a:custGeom>
            <a:solidFill>
              <a:srgbClr val="526A7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7" name="Google Shape;10799;p71">
              <a:extLst>
                <a:ext uri="{FF2B5EF4-FFF2-40B4-BE49-F238E27FC236}">
                  <a16:creationId xmlns:a16="http://schemas.microsoft.com/office/drawing/2014/main" id="{1E335924-2924-4478-8898-200981BAE492}"/>
                </a:ext>
              </a:extLst>
            </p:cNvPr>
            <p:cNvSpPr/>
            <p:nvPr/>
          </p:nvSpPr>
          <p:spPr>
            <a:xfrm>
              <a:off x="2224585" y="2087830"/>
              <a:ext cx="265073" cy="226833"/>
            </a:xfrm>
            <a:custGeom>
              <a:avLst/>
              <a:gdLst/>
              <a:ahLst/>
              <a:cxnLst/>
              <a:rect l="l" t="t" r="r" b="b"/>
              <a:pathLst>
                <a:path w="17704" h="15150" extrusionOk="0">
                  <a:moveTo>
                    <a:pt x="10134" y="0"/>
                  </a:moveTo>
                  <a:cubicBezTo>
                    <a:pt x="3386" y="0"/>
                    <a:pt x="1" y="8158"/>
                    <a:pt x="4773" y="12930"/>
                  </a:cubicBezTo>
                  <a:cubicBezTo>
                    <a:pt x="6221" y="14378"/>
                    <a:pt x="8158" y="15150"/>
                    <a:pt x="10125" y="15150"/>
                  </a:cubicBezTo>
                  <a:cubicBezTo>
                    <a:pt x="11100" y="15150"/>
                    <a:pt x="12081" y="14960"/>
                    <a:pt x="13015" y="14570"/>
                  </a:cubicBezTo>
                  <a:cubicBezTo>
                    <a:pt x="15853" y="13414"/>
                    <a:pt x="17703" y="10639"/>
                    <a:pt x="17703" y="7590"/>
                  </a:cubicBezTo>
                  <a:cubicBezTo>
                    <a:pt x="17703" y="3406"/>
                    <a:pt x="14318" y="0"/>
                    <a:pt x="10134" y="0"/>
                  </a:cubicBezTo>
                  <a:close/>
                </a:path>
              </a:pathLst>
            </a:custGeom>
            <a:solidFill>
              <a:srgbClr val="9BAF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8" name="Google Shape;10800;p71">
              <a:extLst>
                <a:ext uri="{FF2B5EF4-FFF2-40B4-BE49-F238E27FC236}">
                  <a16:creationId xmlns:a16="http://schemas.microsoft.com/office/drawing/2014/main" id="{E606E8E9-5AA5-43C7-9B4E-EC80C113492B}"/>
                </a:ext>
              </a:extLst>
            </p:cNvPr>
            <p:cNvSpPr/>
            <p:nvPr/>
          </p:nvSpPr>
          <p:spPr>
            <a:xfrm>
              <a:off x="2274953" y="2125605"/>
              <a:ext cx="177244" cy="151627"/>
            </a:xfrm>
            <a:custGeom>
              <a:avLst/>
              <a:gdLst/>
              <a:ahLst/>
              <a:cxnLst/>
              <a:rect l="l" t="t" r="r" b="b"/>
              <a:pathLst>
                <a:path w="11838" h="10127" extrusionOk="0">
                  <a:moveTo>
                    <a:pt x="6770" y="0"/>
                  </a:moveTo>
                  <a:cubicBezTo>
                    <a:pt x="2250" y="0"/>
                    <a:pt x="1" y="5446"/>
                    <a:pt x="3196" y="8641"/>
                  </a:cubicBezTo>
                  <a:cubicBezTo>
                    <a:pt x="4222" y="9667"/>
                    <a:pt x="5488" y="10127"/>
                    <a:pt x="6731" y="10127"/>
                  </a:cubicBezTo>
                  <a:cubicBezTo>
                    <a:pt x="9333" y="10127"/>
                    <a:pt x="11837" y="8112"/>
                    <a:pt x="11837" y="5067"/>
                  </a:cubicBezTo>
                  <a:cubicBezTo>
                    <a:pt x="11837" y="2271"/>
                    <a:pt x="9567" y="0"/>
                    <a:pt x="6770" y="0"/>
                  </a:cubicBezTo>
                  <a:close/>
                </a:path>
              </a:pathLst>
            </a:custGeom>
            <a:solidFill>
              <a:srgbClr val="BAC8D3"/>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09" name="Google Shape;10801;p71">
              <a:extLst>
                <a:ext uri="{FF2B5EF4-FFF2-40B4-BE49-F238E27FC236}">
                  <a16:creationId xmlns:a16="http://schemas.microsoft.com/office/drawing/2014/main" id="{31734455-CF5B-4800-81F9-649216656E2B}"/>
                </a:ext>
              </a:extLst>
            </p:cNvPr>
            <p:cNvSpPr/>
            <p:nvPr/>
          </p:nvSpPr>
          <p:spPr>
            <a:xfrm>
              <a:off x="2326263" y="2154053"/>
              <a:ext cx="99492" cy="89191"/>
            </a:xfrm>
            <a:custGeom>
              <a:avLst/>
              <a:gdLst/>
              <a:ahLst/>
              <a:cxnLst/>
              <a:rect l="l" t="t" r="r" b="b"/>
              <a:pathLst>
                <a:path w="6645" h="5957" extrusionOk="0">
                  <a:moveTo>
                    <a:pt x="3343" y="0"/>
                  </a:moveTo>
                  <a:cubicBezTo>
                    <a:pt x="3054" y="0"/>
                    <a:pt x="2766" y="158"/>
                    <a:pt x="2629" y="476"/>
                  </a:cubicBezTo>
                  <a:lnTo>
                    <a:pt x="2292" y="1149"/>
                  </a:lnTo>
                  <a:cubicBezTo>
                    <a:pt x="2166" y="1380"/>
                    <a:pt x="1956" y="1548"/>
                    <a:pt x="1683" y="1590"/>
                  </a:cubicBezTo>
                  <a:lnTo>
                    <a:pt x="947" y="1695"/>
                  </a:lnTo>
                  <a:cubicBezTo>
                    <a:pt x="274" y="1759"/>
                    <a:pt x="1" y="2600"/>
                    <a:pt x="505" y="3062"/>
                  </a:cubicBezTo>
                  <a:lnTo>
                    <a:pt x="1031" y="3588"/>
                  </a:lnTo>
                  <a:cubicBezTo>
                    <a:pt x="1220" y="3756"/>
                    <a:pt x="1304" y="4029"/>
                    <a:pt x="1262" y="4281"/>
                  </a:cubicBezTo>
                  <a:lnTo>
                    <a:pt x="1136" y="5017"/>
                  </a:lnTo>
                  <a:cubicBezTo>
                    <a:pt x="1053" y="5532"/>
                    <a:pt x="1455" y="5955"/>
                    <a:pt x="1917" y="5955"/>
                  </a:cubicBezTo>
                  <a:cubicBezTo>
                    <a:pt x="2041" y="5955"/>
                    <a:pt x="2168" y="5925"/>
                    <a:pt x="2292" y="5858"/>
                  </a:cubicBezTo>
                  <a:lnTo>
                    <a:pt x="2965" y="5522"/>
                  </a:lnTo>
                  <a:cubicBezTo>
                    <a:pt x="3081" y="5459"/>
                    <a:pt x="3207" y="5427"/>
                    <a:pt x="3333" y="5427"/>
                  </a:cubicBezTo>
                  <a:cubicBezTo>
                    <a:pt x="3459" y="5427"/>
                    <a:pt x="3585" y="5459"/>
                    <a:pt x="3701" y="5522"/>
                  </a:cubicBezTo>
                  <a:lnTo>
                    <a:pt x="4374" y="5858"/>
                  </a:lnTo>
                  <a:cubicBezTo>
                    <a:pt x="4500" y="5926"/>
                    <a:pt x="4632" y="5957"/>
                    <a:pt x="4759" y="5957"/>
                  </a:cubicBezTo>
                  <a:cubicBezTo>
                    <a:pt x="5223" y="5957"/>
                    <a:pt x="5629" y="5545"/>
                    <a:pt x="5530" y="5017"/>
                  </a:cubicBezTo>
                  <a:lnTo>
                    <a:pt x="5404" y="4281"/>
                  </a:lnTo>
                  <a:cubicBezTo>
                    <a:pt x="5362" y="4029"/>
                    <a:pt x="5446" y="3756"/>
                    <a:pt x="5635" y="3588"/>
                  </a:cubicBezTo>
                  <a:lnTo>
                    <a:pt x="6161" y="3062"/>
                  </a:lnTo>
                  <a:cubicBezTo>
                    <a:pt x="6644" y="2578"/>
                    <a:pt x="6371" y="1780"/>
                    <a:pt x="5719" y="1695"/>
                  </a:cubicBezTo>
                  <a:lnTo>
                    <a:pt x="4983" y="1590"/>
                  </a:lnTo>
                  <a:cubicBezTo>
                    <a:pt x="4731" y="1527"/>
                    <a:pt x="4500" y="1380"/>
                    <a:pt x="4395" y="1128"/>
                  </a:cubicBezTo>
                  <a:lnTo>
                    <a:pt x="4058" y="455"/>
                  </a:lnTo>
                  <a:cubicBezTo>
                    <a:pt x="3912" y="153"/>
                    <a:pt x="3627" y="0"/>
                    <a:pt x="3343" y="0"/>
                  </a:cubicBezTo>
                  <a:close/>
                </a:path>
              </a:pathLst>
            </a:custGeom>
            <a:solidFill>
              <a:srgbClr val="9BAFBF"/>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10" name="Google Shape;2357;p47">
            <a:extLst>
              <a:ext uri="{FF2B5EF4-FFF2-40B4-BE49-F238E27FC236}">
                <a16:creationId xmlns:a16="http://schemas.microsoft.com/office/drawing/2014/main" id="{40C9AEBD-D644-496C-9A34-6D2BE5109796}"/>
              </a:ext>
            </a:extLst>
          </p:cNvPr>
          <p:cNvSpPr txBox="1">
            <a:spLocks/>
          </p:cNvSpPr>
          <p:nvPr/>
        </p:nvSpPr>
        <p:spPr>
          <a:xfrm>
            <a:off x="6807192" y="3775948"/>
            <a:ext cx="1983000" cy="276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indent="0"/>
            <a:r>
              <a:rPr lang="en-US" dirty="0"/>
              <a:t>Final Result</a:t>
            </a:r>
          </a:p>
        </p:txBody>
      </p:sp>
      <p:sp>
        <p:nvSpPr>
          <p:cNvPr id="111" name="Google Shape;2358;p47">
            <a:extLst>
              <a:ext uri="{FF2B5EF4-FFF2-40B4-BE49-F238E27FC236}">
                <a16:creationId xmlns:a16="http://schemas.microsoft.com/office/drawing/2014/main" id="{A23C80BB-7C62-4856-B691-2E268362CC15}"/>
              </a:ext>
            </a:extLst>
          </p:cNvPr>
          <p:cNvSpPr txBox="1">
            <a:spLocks/>
          </p:cNvSpPr>
          <p:nvPr/>
        </p:nvSpPr>
        <p:spPr>
          <a:xfrm>
            <a:off x="6920681" y="4079720"/>
            <a:ext cx="1983000" cy="452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indent="0"/>
            <a:r>
              <a:rPr lang="en-US" dirty="0"/>
              <a:t>Distinction, Pass or Fail</a:t>
            </a:r>
          </a:p>
        </p:txBody>
      </p:sp>
      <p:grpSp>
        <p:nvGrpSpPr>
          <p:cNvPr id="112" name="Google Shape;2142;p44">
            <a:extLst>
              <a:ext uri="{FF2B5EF4-FFF2-40B4-BE49-F238E27FC236}">
                <a16:creationId xmlns:a16="http://schemas.microsoft.com/office/drawing/2014/main" id="{029BF580-C003-412F-BC5B-2974A513ADA3}"/>
              </a:ext>
            </a:extLst>
          </p:cNvPr>
          <p:cNvGrpSpPr/>
          <p:nvPr/>
        </p:nvGrpSpPr>
        <p:grpSpPr>
          <a:xfrm>
            <a:off x="3426086" y="3115212"/>
            <a:ext cx="497448" cy="606226"/>
            <a:chOff x="1847621" y="2498055"/>
            <a:chExt cx="497448" cy="606226"/>
          </a:xfrm>
        </p:grpSpPr>
        <p:sp>
          <p:nvSpPr>
            <p:cNvPr id="113" name="Google Shape;2143;p44">
              <a:extLst>
                <a:ext uri="{FF2B5EF4-FFF2-40B4-BE49-F238E27FC236}">
                  <a16:creationId xmlns:a16="http://schemas.microsoft.com/office/drawing/2014/main" id="{CA1339FC-1447-44A4-AF3E-5D604A7B909F}"/>
                </a:ext>
              </a:extLst>
            </p:cNvPr>
            <p:cNvSpPr/>
            <p:nvPr/>
          </p:nvSpPr>
          <p:spPr>
            <a:xfrm>
              <a:off x="2043094" y="2498055"/>
              <a:ext cx="92144" cy="51440"/>
            </a:xfrm>
            <a:custGeom>
              <a:avLst/>
              <a:gdLst/>
              <a:ahLst/>
              <a:cxnLst/>
              <a:rect l="l" t="t" r="r" b="b"/>
              <a:pathLst>
                <a:path w="2875" h="1605" extrusionOk="0">
                  <a:moveTo>
                    <a:pt x="0" y="1"/>
                  </a:moveTo>
                  <a:lnTo>
                    <a:pt x="0" y="1605"/>
                  </a:lnTo>
                  <a:lnTo>
                    <a:pt x="2874" y="1605"/>
                  </a:lnTo>
                  <a:lnTo>
                    <a:pt x="2874"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144;p44">
              <a:extLst>
                <a:ext uri="{FF2B5EF4-FFF2-40B4-BE49-F238E27FC236}">
                  <a16:creationId xmlns:a16="http://schemas.microsoft.com/office/drawing/2014/main" id="{BB67B8E8-4BCB-4125-8D03-A166211FD74A}"/>
                </a:ext>
              </a:extLst>
            </p:cNvPr>
            <p:cNvSpPr/>
            <p:nvPr/>
          </p:nvSpPr>
          <p:spPr>
            <a:xfrm>
              <a:off x="1847621" y="2518407"/>
              <a:ext cx="483058" cy="575714"/>
            </a:xfrm>
            <a:custGeom>
              <a:avLst/>
              <a:gdLst/>
              <a:ahLst/>
              <a:cxnLst/>
              <a:rect l="l" t="t" r="r" b="b"/>
              <a:pathLst>
                <a:path w="15072" h="17963" extrusionOk="0">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145;p44">
              <a:extLst>
                <a:ext uri="{FF2B5EF4-FFF2-40B4-BE49-F238E27FC236}">
                  <a16:creationId xmlns:a16="http://schemas.microsoft.com/office/drawing/2014/main" id="{D8EFABFA-846B-449D-9B1B-272A35CC525F}"/>
                </a:ext>
              </a:extLst>
            </p:cNvPr>
            <p:cNvSpPr/>
            <p:nvPr/>
          </p:nvSpPr>
          <p:spPr>
            <a:xfrm>
              <a:off x="1878677" y="2549463"/>
              <a:ext cx="420945" cy="513601"/>
            </a:xfrm>
            <a:custGeom>
              <a:avLst/>
              <a:gdLst/>
              <a:ahLst/>
              <a:cxnLst/>
              <a:rect l="l" t="t" r="r" b="b"/>
              <a:pathLst>
                <a:path w="13134" h="16025" extrusionOk="0">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146;p44">
              <a:extLst>
                <a:ext uri="{FF2B5EF4-FFF2-40B4-BE49-F238E27FC236}">
                  <a16:creationId xmlns:a16="http://schemas.microsoft.com/office/drawing/2014/main" id="{04956551-FF85-4582-9FA1-0F90304408D8}"/>
                </a:ext>
              </a:extLst>
            </p:cNvPr>
            <p:cNvSpPr/>
            <p:nvPr/>
          </p:nvSpPr>
          <p:spPr>
            <a:xfrm>
              <a:off x="1936527" y="2652280"/>
              <a:ext cx="119963" cy="20384"/>
            </a:xfrm>
            <a:custGeom>
              <a:avLst/>
              <a:gdLst/>
              <a:ahLst/>
              <a:cxnLst/>
              <a:rect l="l" t="t" r="r" b="b"/>
              <a:pathLst>
                <a:path w="3743" h="636" extrusionOk="0">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147;p44">
              <a:extLst>
                <a:ext uri="{FF2B5EF4-FFF2-40B4-BE49-F238E27FC236}">
                  <a16:creationId xmlns:a16="http://schemas.microsoft.com/office/drawing/2014/main" id="{3ABC2029-13A4-4DAF-BBB0-56C33075DF5C}"/>
                </a:ext>
              </a:extLst>
            </p:cNvPr>
            <p:cNvSpPr/>
            <p:nvPr/>
          </p:nvSpPr>
          <p:spPr>
            <a:xfrm>
              <a:off x="1936527" y="2734200"/>
              <a:ext cx="78747" cy="20929"/>
            </a:xfrm>
            <a:custGeom>
              <a:avLst/>
              <a:gdLst/>
              <a:ahLst/>
              <a:cxnLst/>
              <a:rect l="l" t="t" r="r" b="b"/>
              <a:pathLst>
                <a:path w="2457" h="653" extrusionOk="0">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148;p44">
              <a:extLst>
                <a:ext uri="{FF2B5EF4-FFF2-40B4-BE49-F238E27FC236}">
                  <a16:creationId xmlns:a16="http://schemas.microsoft.com/office/drawing/2014/main" id="{17892071-677F-4DA3-966C-E9B0F7C7DCD1}"/>
                </a:ext>
              </a:extLst>
            </p:cNvPr>
            <p:cNvSpPr/>
            <p:nvPr/>
          </p:nvSpPr>
          <p:spPr>
            <a:xfrm>
              <a:off x="2090752" y="2734200"/>
              <a:ext cx="99099" cy="20929"/>
            </a:xfrm>
            <a:custGeom>
              <a:avLst/>
              <a:gdLst/>
              <a:ahLst/>
              <a:cxnLst/>
              <a:rect l="l" t="t" r="r" b="b"/>
              <a:pathLst>
                <a:path w="3092" h="653" extrusionOk="0">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149;p44">
              <a:extLst>
                <a:ext uri="{FF2B5EF4-FFF2-40B4-BE49-F238E27FC236}">
                  <a16:creationId xmlns:a16="http://schemas.microsoft.com/office/drawing/2014/main" id="{E9F3F24C-386B-4CF3-B492-5B02DC9B0C6D}"/>
                </a:ext>
              </a:extLst>
            </p:cNvPr>
            <p:cNvSpPr/>
            <p:nvPr/>
          </p:nvSpPr>
          <p:spPr>
            <a:xfrm>
              <a:off x="2042549" y="2734264"/>
              <a:ext cx="25095" cy="20865"/>
            </a:xfrm>
            <a:custGeom>
              <a:avLst/>
              <a:gdLst/>
              <a:ahLst/>
              <a:cxnLst/>
              <a:rect l="l" t="t" r="r" b="b"/>
              <a:pathLst>
                <a:path w="783" h="651" extrusionOk="0">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2150;p44">
              <a:extLst>
                <a:ext uri="{FF2B5EF4-FFF2-40B4-BE49-F238E27FC236}">
                  <a16:creationId xmlns:a16="http://schemas.microsoft.com/office/drawing/2014/main" id="{8A513DCC-5865-4165-82FD-7A1A525E6F61}"/>
                </a:ext>
              </a:extLst>
            </p:cNvPr>
            <p:cNvSpPr/>
            <p:nvPr/>
          </p:nvSpPr>
          <p:spPr>
            <a:xfrm>
              <a:off x="2217670" y="2734616"/>
              <a:ext cx="21441" cy="20352"/>
            </a:xfrm>
            <a:custGeom>
              <a:avLst/>
              <a:gdLst/>
              <a:ahLst/>
              <a:cxnLst/>
              <a:rect l="l" t="t" r="r" b="b"/>
              <a:pathLst>
                <a:path w="669" h="635" extrusionOk="0">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2151;p44">
              <a:extLst>
                <a:ext uri="{FF2B5EF4-FFF2-40B4-BE49-F238E27FC236}">
                  <a16:creationId xmlns:a16="http://schemas.microsoft.com/office/drawing/2014/main" id="{8DB3393D-076E-420D-9F84-997A00840355}"/>
                </a:ext>
              </a:extLst>
            </p:cNvPr>
            <p:cNvSpPr/>
            <p:nvPr/>
          </p:nvSpPr>
          <p:spPr>
            <a:xfrm>
              <a:off x="1987936" y="2816696"/>
              <a:ext cx="99643" cy="20384"/>
            </a:xfrm>
            <a:custGeom>
              <a:avLst/>
              <a:gdLst/>
              <a:ahLst/>
              <a:cxnLst/>
              <a:rect l="l" t="t" r="r" b="b"/>
              <a:pathLst>
                <a:path w="3109" h="636" extrusionOk="0">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152;p44">
              <a:extLst>
                <a:ext uri="{FF2B5EF4-FFF2-40B4-BE49-F238E27FC236}">
                  <a16:creationId xmlns:a16="http://schemas.microsoft.com/office/drawing/2014/main" id="{0C900084-1EBC-412D-8D11-EDF62985E5B0}"/>
                </a:ext>
              </a:extLst>
            </p:cNvPr>
            <p:cNvSpPr/>
            <p:nvPr/>
          </p:nvSpPr>
          <p:spPr>
            <a:xfrm>
              <a:off x="1935886" y="2816408"/>
              <a:ext cx="29005" cy="20865"/>
            </a:xfrm>
            <a:custGeom>
              <a:avLst/>
              <a:gdLst/>
              <a:ahLst/>
              <a:cxnLst/>
              <a:rect l="l" t="t" r="r" b="b"/>
              <a:pathLst>
                <a:path w="905" h="651" extrusionOk="0">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3;p44">
              <a:extLst>
                <a:ext uri="{FF2B5EF4-FFF2-40B4-BE49-F238E27FC236}">
                  <a16:creationId xmlns:a16="http://schemas.microsoft.com/office/drawing/2014/main" id="{54E13EA2-5D3D-47E4-80B4-C791AB67094B}"/>
                </a:ext>
              </a:extLst>
            </p:cNvPr>
            <p:cNvSpPr/>
            <p:nvPr/>
          </p:nvSpPr>
          <p:spPr>
            <a:xfrm>
              <a:off x="1914605" y="2909545"/>
              <a:ext cx="88714" cy="89516"/>
            </a:xfrm>
            <a:custGeom>
              <a:avLst/>
              <a:gdLst/>
              <a:ahLst/>
              <a:cxnLst/>
              <a:rect l="l" t="t" r="r" b="b"/>
              <a:pathLst>
                <a:path w="2768" h="2793" extrusionOk="0">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4;p44">
              <a:extLst>
                <a:ext uri="{FF2B5EF4-FFF2-40B4-BE49-F238E27FC236}">
                  <a16:creationId xmlns:a16="http://schemas.microsoft.com/office/drawing/2014/main" id="{589323B3-2F76-42FF-8BF0-9C4103E34E82}"/>
                </a:ext>
              </a:extLst>
            </p:cNvPr>
            <p:cNvSpPr/>
            <p:nvPr/>
          </p:nvSpPr>
          <p:spPr>
            <a:xfrm>
              <a:off x="1988705" y="2947492"/>
              <a:ext cx="94163" cy="35672"/>
            </a:xfrm>
            <a:custGeom>
              <a:avLst/>
              <a:gdLst/>
              <a:ahLst/>
              <a:cxnLst/>
              <a:rect l="l" t="t" r="r" b="b"/>
              <a:pathLst>
                <a:path w="2938" h="1113" extrusionOk="0">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5;p44">
              <a:extLst>
                <a:ext uri="{FF2B5EF4-FFF2-40B4-BE49-F238E27FC236}">
                  <a16:creationId xmlns:a16="http://schemas.microsoft.com/office/drawing/2014/main" id="{E9BFDEBF-6EB4-4541-8954-074FE280659D}"/>
                </a:ext>
              </a:extLst>
            </p:cNvPr>
            <p:cNvSpPr/>
            <p:nvPr/>
          </p:nvSpPr>
          <p:spPr>
            <a:xfrm>
              <a:off x="2111104" y="2877784"/>
              <a:ext cx="233965" cy="226497"/>
            </a:xfrm>
            <a:custGeom>
              <a:avLst/>
              <a:gdLst/>
              <a:ahLst/>
              <a:cxnLst/>
              <a:rect l="l" t="t" r="r" b="b"/>
              <a:pathLst>
                <a:path w="7300" h="7067" extrusionOk="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6;p44">
              <a:extLst>
                <a:ext uri="{FF2B5EF4-FFF2-40B4-BE49-F238E27FC236}">
                  <a16:creationId xmlns:a16="http://schemas.microsoft.com/office/drawing/2014/main" id="{6E119042-C9C6-449E-9255-5F52D6636607}"/>
                </a:ext>
              </a:extLst>
            </p:cNvPr>
            <p:cNvSpPr/>
            <p:nvPr/>
          </p:nvSpPr>
          <p:spPr>
            <a:xfrm>
              <a:off x="1970789" y="2518407"/>
              <a:ext cx="236208" cy="61600"/>
            </a:xfrm>
            <a:custGeom>
              <a:avLst/>
              <a:gdLst/>
              <a:ahLst/>
              <a:cxnLst/>
              <a:rect l="l" t="t" r="r" b="b"/>
              <a:pathLst>
                <a:path w="7370" h="1922" extrusionOk="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92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6A0E-C7E0-4D98-82E2-057A14949BE6}"/>
              </a:ext>
            </a:extLst>
          </p:cNvPr>
          <p:cNvSpPr>
            <a:spLocks noGrp="1"/>
          </p:cNvSpPr>
          <p:nvPr>
            <p:ph type="title"/>
          </p:nvPr>
        </p:nvSpPr>
        <p:spPr>
          <a:xfrm>
            <a:off x="0" y="542586"/>
            <a:ext cx="3800400" cy="448800"/>
          </a:xfrm>
        </p:spPr>
        <p:txBody>
          <a:bodyPr/>
          <a:lstStyle/>
          <a:p>
            <a:r>
              <a:rPr lang="en-US" dirty="0"/>
              <a:t>Data Transformation</a:t>
            </a:r>
          </a:p>
        </p:txBody>
      </p:sp>
      <p:pic>
        <p:nvPicPr>
          <p:cNvPr id="4" name="Picture 3">
            <a:extLst>
              <a:ext uri="{FF2B5EF4-FFF2-40B4-BE49-F238E27FC236}">
                <a16:creationId xmlns:a16="http://schemas.microsoft.com/office/drawing/2014/main" id="{78ADC8A1-FB37-463B-A377-9E0D8774D431}"/>
              </a:ext>
            </a:extLst>
          </p:cNvPr>
          <p:cNvPicPr>
            <a:picLocks noChangeAspect="1"/>
          </p:cNvPicPr>
          <p:nvPr/>
        </p:nvPicPr>
        <p:blipFill>
          <a:blip r:embed="rId2"/>
          <a:stretch>
            <a:fillRect/>
          </a:stretch>
        </p:blipFill>
        <p:spPr>
          <a:xfrm>
            <a:off x="307945" y="1423895"/>
            <a:ext cx="3658491" cy="325282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574999B-8D11-454F-8F26-F0643C354206}"/>
              </a:ext>
            </a:extLst>
          </p:cNvPr>
          <p:cNvPicPr>
            <a:picLocks noChangeAspect="1"/>
          </p:cNvPicPr>
          <p:nvPr/>
        </p:nvPicPr>
        <p:blipFill>
          <a:blip r:embed="rId3"/>
          <a:stretch>
            <a:fillRect/>
          </a:stretch>
        </p:blipFill>
        <p:spPr>
          <a:xfrm>
            <a:off x="4525032" y="1423895"/>
            <a:ext cx="4018474" cy="3252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56960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E556-DBD2-4C6C-8254-73ACF8BE6197}"/>
              </a:ext>
            </a:extLst>
          </p:cNvPr>
          <p:cNvSpPr>
            <a:spLocks noGrp="1"/>
          </p:cNvSpPr>
          <p:nvPr>
            <p:ph type="title"/>
          </p:nvPr>
        </p:nvSpPr>
        <p:spPr>
          <a:xfrm>
            <a:off x="390658" y="264307"/>
            <a:ext cx="4958368" cy="448800"/>
          </a:xfrm>
        </p:spPr>
        <p:txBody>
          <a:bodyPr/>
          <a:lstStyle/>
          <a:p>
            <a:pPr algn="l"/>
            <a:r>
              <a:rPr lang="en-US" dirty="0"/>
              <a:t>Outlier Detecting</a:t>
            </a:r>
          </a:p>
        </p:txBody>
      </p:sp>
      <p:pic>
        <p:nvPicPr>
          <p:cNvPr id="6" name="Picture 5">
            <a:extLst>
              <a:ext uri="{FF2B5EF4-FFF2-40B4-BE49-F238E27FC236}">
                <a16:creationId xmlns:a16="http://schemas.microsoft.com/office/drawing/2014/main" id="{436DB795-1190-42DF-BF16-3179ECA39AEF}"/>
              </a:ext>
            </a:extLst>
          </p:cNvPr>
          <p:cNvPicPr>
            <a:picLocks noChangeAspect="1"/>
          </p:cNvPicPr>
          <p:nvPr/>
        </p:nvPicPr>
        <p:blipFill>
          <a:blip r:embed="rId2"/>
          <a:stretch>
            <a:fillRect/>
          </a:stretch>
        </p:blipFill>
        <p:spPr>
          <a:xfrm>
            <a:off x="390658" y="999495"/>
            <a:ext cx="4370715" cy="3349591"/>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A51F893F-C6D6-4FC0-A07A-A2F88EF4A2B2}"/>
              </a:ext>
            </a:extLst>
          </p:cNvPr>
          <p:cNvSpPr/>
          <p:nvPr/>
        </p:nvSpPr>
        <p:spPr>
          <a:xfrm>
            <a:off x="5168239" y="999495"/>
            <a:ext cx="3067319" cy="307777"/>
          </a:xfrm>
          <a:prstGeom prst="rect">
            <a:avLst/>
          </a:prstGeom>
        </p:spPr>
        <p:txBody>
          <a:bodyPr wrap="square">
            <a:spAutoFit/>
          </a:bodyPr>
          <a:lstStyle/>
          <a:p>
            <a:pPr lvl="0">
              <a:spcAft>
                <a:spcPts val="1600"/>
              </a:spcAft>
            </a:pPr>
            <a:r>
              <a:rPr lang="en-US" b="1" dirty="0">
                <a:solidFill>
                  <a:schemeClr val="accent2"/>
                </a:solidFill>
              </a:rPr>
              <a:t>Use </a:t>
            </a:r>
            <a:r>
              <a:rPr lang="en-US" b="1" dirty="0" err="1">
                <a:solidFill>
                  <a:srgbClr val="FFC000"/>
                </a:solidFill>
              </a:rPr>
              <a:t>movoutlier</a:t>
            </a:r>
            <a:r>
              <a:rPr lang="en-US" b="1" dirty="0">
                <a:solidFill>
                  <a:srgbClr val="FFC000"/>
                </a:solidFill>
              </a:rPr>
              <a:t>() </a:t>
            </a:r>
            <a:r>
              <a:rPr lang="en-US" b="1" dirty="0">
                <a:solidFill>
                  <a:schemeClr val="accent2"/>
                </a:solidFill>
              </a:rPr>
              <a:t>to detect outliers </a:t>
            </a:r>
          </a:p>
        </p:txBody>
      </p:sp>
      <p:pic>
        <p:nvPicPr>
          <p:cNvPr id="11" name="Picture 10">
            <a:extLst>
              <a:ext uri="{FF2B5EF4-FFF2-40B4-BE49-F238E27FC236}">
                <a16:creationId xmlns:a16="http://schemas.microsoft.com/office/drawing/2014/main" id="{6BA55BF2-608D-4D28-8B53-EE1CADEB28A6}"/>
              </a:ext>
            </a:extLst>
          </p:cNvPr>
          <p:cNvPicPr>
            <a:picLocks noChangeAspect="1"/>
          </p:cNvPicPr>
          <p:nvPr/>
        </p:nvPicPr>
        <p:blipFill>
          <a:blip r:embed="rId3"/>
          <a:stretch>
            <a:fillRect/>
          </a:stretch>
        </p:blipFill>
        <p:spPr>
          <a:xfrm>
            <a:off x="5168239" y="1538616"/>
            <a:ext cx="3667152" cy="1885964"/>
          </a:xfrm>
          <a:prstGeom prst="rect">
            <a:avLst/>
          </a:prstGeom>
        </p:spPr>
      </p:pic>
      <p:sp>
        <p:nvSpPr>
          <p:cNvPr id="12" name="Rectangle 11">
            <a:extLst>
              <a:ext uri="{FF2B5EF4-FFF2-40B4-BE49-F238E27FC236}">
                <a16:creationId xmlns:a16="http://schemas.microsoft.com/office/drawing/2014/main" id="{41179DDB-3D08-4C93-9B21-346BF68681FD}"/>
              </a:ext>
            </a:extLst>
          </p:cNvPr>
          <p:cNvSpPr/>
          <p:nvPr/>
        </p:nvSpPr>
        <p:spPr>
          <a:xfrm>
            <a:off x="5231422" y="3723283"/>
            <a:ext cx="3603969" cy="307777"/>
          </a:xfrm>
          <a:prstGeom prst="rect">
            <a:avLst/>
          </a:prstGeom>
        </p:spPr>
        <p:txBody>
          <a:bodyPr wrap="square">
            <a:spAutoFit/>
          </a:bodyPr>
          <a:lstStyle/>
          <a:p>
            <a:r>
              <a:rPr lang="en-US" b="1" dirty="0">
                <a:solidFill>
                  <a:schemeClr val="accent2"/>
                </a:solidFill>
              </a:rPr>
              <a:t>0.057 outliers were reduced</a:t>
            </a:r>
          </a:p>
        </p:txBody>
      </p:sp>
    </p:spTree>
    <p:extLst>
      <p:ext uri="{BB962C8B-B14F-4D97-AF65-F5344CB8AC3E}">
        <p14:creationId xmlns:p14="http://schemas.microsoft.com/office/powerpoint/2010/main" val="303717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4C4D8-2584-4DD2-A069-F06E6788C61A}"/>
              </a:ext>
            </a:extLst>
          </p:cNvPr>
          <p:cNvSpPr>
            <a:spLocks noGrp="1"/>
          </p:cNvSpPr>
          <p:nvPr>
            <p:ph type="title"/>
          </p:nvPr>
        </p:nvSpPr>
        <p:spPr>
          <a:xfrm>
            <a:off x="458370" y="285008"/>
            <a:ext cx="4178024" cy="448800"/>
          </a:xfrm>
        </p:spPr>
        <p:txBody>
          <a:bodyPr/>
          <a:lstStyle/>
          <a:p>
            <a:pPr algn="l"/>
            <a:r>
              <a:rPr lang="en-US" dirty="0"/>
              <a:t>Data after Preprocessing</a:t>
            </a:r>
          </a:p>
        </p:txBody>
      </p:sp>
      <p:pic>
        <p:nvPicPr>
          <p:cNvPr id="4" name="Picture 3">
            <a:extLst>
              <a:ext uri="{FF2B5EF4-FFF2-40B4-BE49-F238E27FC236}">
                <a16:creationId xmlns:a16="http://schemas.microsoft.com/office/drawing/2014/main" id="{DE61DEA8-4BCF-4978-88EA-20317C4AF403}"/>
              </a:ext>
            </a:extLst>
          </p:cNvPr>
          <p:cNvPicPr>
            <a:picLocks noChangeAspect="1"/>
          </p:cNvPicPr>
          <p:nvPr/>
        </p:nvPicPr>
        <p:blipFill>
          <a:blip r:embed="rId2"/>
          <a:stretch>
            <a:fillRect/>
          </a:stretch>
        </p:blipFill>
        <p:spPr>
          <a:xfrm>
            <a:off x="575429" y="1184856"/>
            <a:ext cx="3669257" cy="281201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DACF4AF-8408-4CEB-8B3A-38F54CC1D86C}"/>
              </a:ext>
            </a:extLst>
          </p:cNvPr>
          <p:cNvPicPr>
            <a:picLocks noChangeAspect="1"/>
          </p:cNvPicPr>
          <p:nvPr/>
        </p:nvPicPr>
        <p:blipFill>
          <a:blip r:embed="rId3"/>
          <a:stretch>
            <a:fillRect/>
          </a:stretch>
        </p:blipFill>
        <p:spPr>
          <a:xfrm>
            <a:off x="4636394" y="1184855"/>
            <a:ext cx="3669257" cy="28120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05917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sp>
        <p:nvSpPr>
          <p:cNvPr id="2117" name="Google Shape;2117;p44"/>
          <p:cNvSpPr txBox="1">
            <a:spLocks noGrp="1"/>
          </p:cNvSpPr>
          <p:nvPr>
            <p:ph type="title" idx="3"/>
          </p:nvPr>
        </p:nvSpPr>
        <p:spPr>
          <a:xfrm>
            <a:off x="720000" y="540000"/>
            <a:ext cx="7704000" cy="320400"/>
          </a:xfrm>
          <a:prstGeom prst="rect">
            <a:avLst/>
          </a:prstGeom>
        </p:spPr>
        <p:txBody>
          <a:bodyPr spcFirstLastPara="1" wrap="square" lIns="91425" tIns="91425" rIns="91425" bIns="91425" anchor="ctr" anchorCtr="0">
            <a:noAutofit/>
          </a:bodyPr>
          <a:lstStyle/>
          <a:p>
            <a:r>
              <a:rPr lang="en-US" b="1" dirty="0"/>
              <a:t>Methodology </a:t>
            </a:r>
            <a:endParaRPr lang="en-US" dirty="0"/>
          </a:p>
        </p:txBody>
      </p:sp>
      <p:grpSp>
        <p:nvGrpSpPr>
          <p:cNvPr id="2118" name="Google Shape;2118;p44"/>
          <p:cNvGrpSpPr/>
          <p:nvPr/>
        </p:nvGrpSpPr>
        <p:grpSpPr>
          <a:xfrm>
            <a:off x="1814857" y="3659133"/>
            <a:ext cx="431105" cy="598726"/>
            <a:chOff x="1880824" y="3649932"/>
            <a:chExt cx="431105" cy="598726"/>
          </a:xfrm>
        </p:grpSpPr>
        <p:sp>
          <p:nvSpPr>
            <p:cNvPr id="2119" name="Google Shape;2119;p44"/>
            <p:cNvSpPr/>
            <p:nvPr/>
          </p:nvSpPr>
          <p:spPr>
            <a:xfrm>
              <a:off x="1880824" y="3649932"/>
              <a:ext cx="431105" cy="546260"/>
            </a:xfrm>
            <a:custGeom>
              <a:avLst/>
              <a:gdLst/>
              <a:ahLst/>
              <a:cxnLst/>
              <a:rect l="l" t="t" r="r" b="b"/>
              <a:pathLst>
                <a:path w="13451" h="17044" extrusionOk="0">
                  <a:moveTo>
                    <a:pt x="1" y="1"/>
                  </a:moveTo>
                  <a:lnTo>
                    <a:pt x="1" y="17043"/>
                  </a:lnTo>
                  <a:lnTo>
                    <a:pt x="12465" y="17043"/>
                  </a:lnTo>
                  <a:cubicBezTo>
                    <a:pt x="13016" y="17043"/>
                    <a:pt x="13451" y="16609"/>
                    <a:pt x="13451" y="16057"/>
                  </a:cubicBezTo>
                  <a:lnTo>
                    <a:pt x="13451" y="986"/>
                  </a:lnTo>
                  <a:cubicBezTo>
                    <a:pt x="13451" y="435"/>
                    <a:pt x="13016" y="1"/>
                    <a:pt x="12465"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4"/>
            <p:cNvSpPr/>
            <p:nvPr/>
          </p:nvSpPr>
          <p:spPr>
            <a:xfrm>
              <a:off x="2196229" y="3649932"/>
              <a:ext cx="52530" cy="546260"/>
            </a:xfrm>
            <a:custGeom>
              <a:avLst/>
              <a:gdLst/>
              <a:ahLst/>
              <a:cxnLst/>
              <a:rect l="l" t="t" r="r" b="b"/>
              <a:pathLst>
                <a:path w="1639" h="17044" extrusionOk="0">
                  <a:moveTo>
                    <a:pt x="1" y="1"/>
                  </a:moveTo>
                  <a:lnTo>
                    <a:pt x="1" y="17043"/>
                  </a:lnTo>
                  <a:lnTo>
                    <a:pt x="1638" y="17043"/>
                  </a:lnTo>
                  <a:lnTo>
                    <a:pt x="1638"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1880824" y="3828803"/>
              <a:ext cx="315436" cy="189063"/>
            </a:xfrm>
            <a:custGeom>
              <a:avLst/>
              <a:gdLst/>
              <a:ahLst/>
              <a:cxnLst/>
              <a:rect l="l" t="t" r="r" b="b"/>
              <a:pathLst>
                <a:path w="9842" h="5899" extrusionOk="0">
                  <a:moveTo>
                    <a:pt x="1" y="0"/>
                  </a:moveTo>
                  <a:lnTo>
                    <a:pt x="1" y="5898"/>
                  </a:lnTo>
                  <a:lnTo>
                    <a:pt x="9842" y="5898"/>
                  </a:lnTo>
                  <a:lnTo>
                    <a:pt x="984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2248726" y="3828803"/>
              <a:ext cx="63203" cy="189063"/>
            </a:xfrm>
            <a:custGeom>
              <a:avLst/>
              <a:gdLst/>
              <a:ahLst/>
              <a:cxnLst/>
              <a:rect l="l" t="t" r="r" b="b"/>
              <a:pathLst>
                <a:path w="1972" h="5899" extrusionOk="0">
                  <a:moveTo>
                    <a:pt x="0" y="0"/>
                  </a:moveTo>
                  <a:lnTo>
                    <a:pt x="0" y="5898"/>
                  </a:lnTo>
                  <a:lnTo>
                    <a:pt x="1972" y="5898"/>
                  </a:lnTo>
                  <a:lnTo>
                    <a:pt x="197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1923130" y="4196160"/>
              <a:ext cx="63235" cy="52498"/>
            </a:xfrm>
            <a:custGeom>
              <a:avLst/>
              <a:gdLst/>
              <a:ahLst/>
              <a:cxnLst/>
              <a:rect l="l" t="t" r="r" b="b"/>
              <a:pathLst>
                <a:path w="1973" h="1638" extrusionOk="0">
                  <a:moveTo>
                    <a:pt x="0" y="0"/>
                  </a:moveTo>
                  <a:lnTo>
                    <a:pt x="0" y="1638"/>
                  </a:lnTo>
                  <a:lnTo>
                    <a:pt x="986" y="986"/>
                  </a:lnTo>
                  <a:lnTo>
                    <a:pt x="1972" y="1638"/>
                  </a:lnTo>
                  <a:lnTo>
                    <a:pt x="1972"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4" name="Google Shape;2124;p44"/>
          <p:cNvGrpSpPr/>
          <p:nvPr/>
        </p:nvGrpSpPr>
        <p:grpSpPr>
          <a:xfrm>
            <a:off x="1781675" y="1584779"/>
            <a:ext cx="497450" cy="620559"/>
            <a:chOff x="1881369" y="1406144"/>
            <a:chExt cx="515172" cy="642667"/>
          </a:xfrm>
        </p:grpSpPr>
        <p:sp>
          <p:nvSpPr>
            <p:cNvPr id="2125" name="Google Shape;2125;p44"/>
            <p:cNvSpPr/>
            <p:nvPr/>
          </p:nvSpPr>
          <p:spPr>
            <a:xfrm>
              <a:off x="1935438" y="1460789"/>
              <a:ext cx="413990" cy="544626"/>
            </a:xfrm>
            <a:custGeom>
              <a:avLst/>
              <a:gdLst/>
              <a:ahLst/>
              <a:cxnLst/>
              <a:rect l="l" t="t" r="r" b="b"/>
              <a:pathLst>
                <a:path w="12917" h="16993" extrusionOk="0">
                  <a:moveTo>
                    <a:pt x="1" y="0"/>
                  </a:moveTo>
                  <a:lnTo>
                    <a:pt x="1" y="16993"/>
                  </a:lnTo>
                  <a:lnTo>
                    <a:pt x="12917" y="16993"/>
                  </a:lnTo>
                  <a:lnTo>
                    <a:pt x="12917" y="5096"/>
                  </a:lnTo>
                  <a:lnTo>
                    <a:pt x="7820"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a:off x="2040401" y="1696389"/>
              <a:ext cx="235664" cy="235664"/>
            </a:xfrm>
            <a:custGeom>
              <a:avLst/>
              <a:gdLst/>
              <a:ahLst/>
              <a:cxnLst/>
              <a:rect l="l" t="t" r="r" b="b"/>
              <a:pathLst>
                <a:path w="7353" h="7353" extrusionOk="0">
                  <a:moveTo>
                    <a:pt x="3677" y="1"/>
                  </a:moveTo>
                  <a:cubicBezTo>
                    <a:pt x="1655" y="1"/>
                    <a:pt x="1" y="1638"/>
                    <a:pt x="1" y="3677"/>
                  </a:cubicBezTo>
                  <a:cubicBezTo>
                    <a:pt x="1" y="5698"/>
                    <a:pt x="1655" y="7353"/>
                    <a:pt x="3677" y="7353"/>
                  </a:cubicBezTo>
                  <a:cubicBezTo>
                    <a:pt x="5715" y="7353"/>
                    <a:pt x="7352" y="5698"/>
                    <a:pt x="7352" y="3677"/>
                  </a:cubicBezTo>
                  <a:cubicBezTo>
                    <a:pt x="7352" y="1638"/>
                    <a:pt x="5715" y="1"/>
                    <a:pt x="3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4"/>
            <p:cNvSpPr/>
            <p:nvPr/>
          </p:nvSpPr>
          <p:spPr>
            <a:xfrm>
              <a:off x="1986333" y="1684979"/>
              <a:ext cx="300982" cy="257778"/>
            </a:xfrm>
            <a:custGeom>
              <a:avLst/>
              <a:gdLst/>
              <a:ahLst/>
              <a:cxnLst/>
              <a:rect l="l" t="t" r="r" b="b"/>
              <a:pathLst>
                <a:path w="9391" h="8043" extrusionOk="0">
                  <a:moveTo>
                    <a:pt x="5364" y="691"/>
                  </a:moveTo>
                  <a:cubicBezTo>
                    <a:pt x="7218" y="691"/>
                    <a:pt x="8705" y="2178"/>
                    <a:pt x="8705" y="4033"/>
                  </a:cubicBezTo>
                  <a:cubicBezTo>
                    <a:pt x="8705" y="6044"/>
                    <a:pt x="7062" y="7375"/>
                    <a:pt x="5347" y="7375"/>
                  </a:cubicBezTo>
                  <a:cubicBezTo>
                    <a:pt x="4527" y="7375"/>
                    <a:pt x="3689" y="7070"/>
                    <a:pt x="3008" y="6389"/>
                  </a:cubicBezTo>
                  <a:cubicBezTo>
                    <a:pt x="902" y="4283"/>
                    <a:pt x="2389" y="691"/>
                    <a:pt x="5364" y="691"/>
                  </a:cubicBezTo>
                  <a:close/>
                  <a:moveTo>
                    <a:pt x="5347" y="1"/>
                  </a:moveTo>
                  <a:cubicBezTo>
                    <a:pt x="4357" y="1"/>
                    <a:pt x="3346" y="369"/>
                    <a:pt x="2523" y="1192"/>
                  </a:cubicBezTo>
                  <a:cubicBezTo>
                    <a:pt x="0" y="3715"/>
                    <a:pt x="1788" y="8043"/>
                    <a:pt x="5364" y="8043"/>
                  </a:cubicBezTo>
                  <a:cubicBezTo>
                    <a:pt x="7586" y="8043"/>
                    <a:pt x="9390" y="6255"/>
                    <a:pt x="9390" y="4033"/>
                  </a:cubicBezTo>
                  <a:cubicBezTo>
                    <a:pt x="9390" y="1605"/>
                    <a:pt x="7413" y="1"/>
                    <a:pt x="5347"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4"/>
            <p:cNvSpPr/>
            <p:nvPr/>
          </p:nvSpPr>
          <p:spPr>
            <a:xfrm>
              <a:off x="2227926" y="1888176"/>
              <a:ext cx="168615" cy="160635"/>
            </a:xfrm>
            <a:custGeom>
              <a:avLst/>
              <a:gdLst/>
              <a:ahLst/>
              <a:cxnLst/>
              <a:rect l="l" t="t" r="r" b="b"/>
              <a:pathLst>
                <a:path w="5261" h="5012" extrusionOk="0">
                  <a:moveTo>
                    <a:pt x="484" y="0"/>
                  </a:moveTo>
                  <a:cubicBezTo>
                    <a:pt x="224" y="0"/>
                    <a:pt x="0" y="326"/>
                    <a:pt x="232" y="583"/>
                  </a:cubicBezTo>
                  <a:lnTo>
                    <a:pt x="4576" y="4911"/>
                  </a:lnTo>
                  <a:cubicBezTo>
                    <a:pt x="4643" y="4978"/>
                    <a:pt x="4726" y="5011"/>
                    <a:pt x="4810" y="5011"/>
                  </a:cubicBezTo>
                  <a:cubicBezTo>
                    <a:pt x="5110" y="5011"/>
                    <a:pt x="5261" y="4644"/>
                    <a:pt x="5060" y="4426"/>
                  </a:cubicBezTo>
                  <a:lnTo>
                    <a:pt x="716" y="99"/>
                  </a:lnTo>
                  <a:cubicBezTo>
                    <a:pt x="643" y="29"/>
                    <a:pt x="562" y="0"/>
                    <a:pt x="484"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a:off x="2080560" y="1765488"/>
              <a:ext cx="94291" cy="21986"/>
            </a:xfrm>
            <a:custGeom>
              <a:avLst/>
              <a:gdLst/>
              <a:ahLst/>
              <a:cxnLst/>
              <a:rect l="l" t="t" r="r" b="b"/>
              <a:pathLst>
                <a:path w="2942" h="686" extrusionOk="0">
                  <a:moveTo>
                    <a:pt x="452" y="0"/>
                  </a:moveTo>
                  <a:cubicBezTo>
                    <a:pt x="1" y="0"/>
                    <a:pt x="1" y="685"/>
                    <a:pt x="452" y="685"/>
                  </a:cubicBezTo>
                  <a:lnTo>
                    <a:pt x="2490" y="685"/>
                  </a:lnTo>
                  <a:cubicBezTo>
                    <a:pt x="2942" y="685"/>
                    <a:pt x="2942" y="0"/>
                    <a:pt x="249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a:off x="2080560" y="1830806"/>
              <a:ext cx="159609" cy="21986"/>
            </a:xfrm>
            <a:custGeom>
              <a:avLst/>
              <a:gdLst/>
              <a:ahLst/>
              <a:cxnLst/>
              <a:rect l="l" t="t" r="r" b="b"/>
              <a:pathLst>
                <a:path w="4980" h="686" extrusionOk="0">
                  <a:moveTo>
                    <a:pt x="452" y="1"/>
                  </a:moveTo>
                  <a:cubicBezTo>
                    <a:pt x="1" y="1"/>
                    <a:pt x="1" y="686"/>
                    <a:pt x="452" y="686"/>
                  </a:cubicBezTo>
                  <a:lnTo>
                    <a:pt x="4529" y="686"/>
                  </a:lnTo>
                  <a:cubicBezTo>
                    <a:pt x="4980" y="686"/>
                    <a:pt x="4980" y="1"/>
                    <a:pt x="452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1881369" y="1406144"/>
              <a:ext cx="413445" cy="544658"/>
            </a:xfrm>
            <a:custGeom>
              <a:avLst/>
              <a:gdLst/>
              <a:ahLst/>
              <a:cxnLst/>
              <a:rect l="l" t="t" r="r" b="b"/>
              <a:pathLst>
                <a:path w="12900" h="16994" extrusionOk="0">
                  <a:moveTo>
                    <a:pt x="0" y="1"/>
                  </a:moveTo>
                  <a:lnTo>
                    <a:pt x="0" y="16993"/>
                  </a:lnTo>
                  <a:lnTo>
                    <a:pt x="1688" y="16993"/>
                  </a:lnTo>
                  <a:lnTo>
                    <a:pt x="1688" y="1705"/>
                  </a:lnTo>
                  <a:lnTo>
                    <a:pt x="9507" y="1705"/>
                  </a:lnTo>
                  <a:lnTo>
                    <a:pt x="12899" y="5097"/>
                  </a:lnTo>
                  <a:lnTo>
                    <a:pt x="1289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4"/>
            <p:cNvSpPr/>
            <p:nvPr/>
          </p:nvSpPr>
          <p:spPr>
            <a:xfrm>
              <a:off x="2186069" y="1462359"/>
              <a:ext cx="161756" cy="161788"/>
            </a:xfrm>
            <a:custGeom>
              <a:avLst/>
              <a:gdLst/>
              <a:ahLst/>
              <a:cxnLst/>
              <a:rect l="l" t="t" r="r" b="b"/>
              <a:pathLst>
                <a:path w="5047" h="5048" extrusionOk="0">
                  <a:moveTo>
                    <a:pt x="41" y="1"/>
                  </a:moveTo>
                  <a:cubicBezTo>
                    <a:pt x="21" y="1"/>
                    <a:pt x="0" y="19"/>
                    <a:pt x="0" y="51"/>
                  </a:cubicBezTo>
                  <a:lnTo>
                    <a:pt x="0" y="5047"/>
                  </a:lnTo>
                  <a:lnTo>
                    <a:pt x="4996" y="5047"/>
                  </a:lnTo>
                  <a:cubicBezTo>
                    <a:pt x="5030" y="5047"/>
                    <a:pt x="5046" y="4997"/>
                    <a:pt x="5030" y="4980"/>
                  </a:cubicBezTo>
                  <a:lnTo>
                    <a:pt x="67" y="18"/>
                  </a:lnTo>
                  <a:cubicBezTo>
                    <a:pt x="61" y="6"/>
                    <a:pt x="51" y="1"/>
                    <a:pt x="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33" name="Google Shape;2133;p44"/>
          <p:cNvSpPr txBox="1">
            <a:spLocks noGrp="1"/>
          </p:cNvSpPr>
          <p:nvPr>
            <p:ph type="subTitle" idx="1"/>
          </p:nvPr>
        </p:nvSpPr>
        <p:spPr>
          <a:xfrm>
            <a:off x="2481875" y="1533123"/>
            <a:ext cx="2093400" cy="27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Factor Analysis</a:t>
            </a:r>
            <a:endParaRPr dirty="0"/>
          </a:p>
        </p:txBody>
      </p:sp>
      <p:sp>
        <p:nvSpPr>
          <p:cNvPr id="2134" name="Google Shape;2134;p44"/>
          <p:cNvSpPr txBox="1">
            <a:spLocks noGrp="1"/>
          </p:cNvSpPr>
          <p:nvPr>
            <p:ph type="subTitle" idx="2"/>
          </p:nvPr>
        </p:nvSpPr>
        <p:spPr>
          <a:xfrm>
            <a:off x="2483871" y="2067112"/>
            <a:ext cx="2676263" cy="452400"/>
          </a:xfrm>
          <a:prstGeom prst="rect">
            <a:avLst/>
          </a:prstGeom>
        </p:spPr>
        <p:txBody>
          <a:bodyPr spcFirstLastPara="1" wrap="square" lIns="91425" tIns="91425" rIns="91425" bIns="91425" anchor="b" anchorCtr="0">
            <a:noAutofit/>
          </a:bodyPr>
          <a:lstStyle/>
          <a:p>
            <a:pPr marL="0"/>
            <a:r>
              <a:rPr lang="en-US" dirty="0"/>
              <a:t>Orthogonal Factor Model &amp; Maximum likelihood method </a:t>
            </a:r>
          </a:p>
          <a:p>
            <a:endParaRPr lang="en-US" dirty="0"/>
          </a:p>
        </p:txBody>
      </p:sp>
      <p:sp>
        <p:nvSpPr>
          <p:cNvPr id="2135" name="Google Shape;2135;p44"/>
          <p:cNvSpPr txBox="1">
            <a:spLocks noGrp="1"/>
          </p:cNvSpPr>
          <p:nvPr>
            <p:ph type="title"/>
          </p:nvPr>
        </p:nvSpPr>
        <p:spPr>
          <a:xfrm>
            <a:off x="720000" y="1706550"/>
            <a:ext cx="758700" cy="45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01</a:t>
            </a:r>
            <a:endParaRPr/>
          </a:p>
        </p:txBody>
      </p:sp>
      <p:sp>
        <p:nvSpPr>
          <p:cNvPr id="2136" name="Google Shape;2136;p44"/>
          <p:cNvSpPr txBox="1">
            <a:spLocks noGrp="1"/>
          </p:cNvSpPr>
          <p:nvPr>
            <p:ph type="subTitle" idx="4"/>
          </p:nvPr>
        </p:nvSpPr>
        <p:spPr>
          <a:xfrm>
            <a:off x="2317277" y="2671886"/>
            <a:ext cx="3269742" cy="276600"/>
          </a:xfrm>
          <a:prstGeom prst="rect">
            <a:avLst/>
          </a:prstGeom>
        </p:spPr>
        <p:txBody>
          <a:bodyPr spcFirstLastPara="1" wrap="square" lIns="91425" tIns="91425" rIns="91425" bIns="91425" anchor="ctr" anchorCtr="0">
            <a:noAutofit/>
          </a:bodyPr>
          <a:lstStyle/>
          <a:p>
            <a:r>
              <a:rPr lang="en-US" b="1" dirty="0"/>
              <a:t>Discrimination and Classification</a:t>
            </a:r>
            <a:endParaRPr lang="en-US" dirty="0"/>
          </a:p>
          <a:p>
            <a:endParaRPr lang="en-US" dirty="0"/>
          </a:p>
        </p:txBody>
      </p:sp>
      <p:sp>
        <p:nvSpPr>
          <p:cNvPr id="2137" name="Google Shape;2137;p44"/>
          <p:cNvSpPr txBox="1">
            <a:spLocks noGrp="1"/>
          </p:cNvSpPr>
          <p:nvPr>
            <p:ph type="subTitle" idx="5"/>
          </p:nvPr>
        </p:nvSpPr>
        <p:spPr>
          <a:xfrm>
            <a:off x="2478625" y="2838031"/>
            <a:ext cx="2093400" cy="452400"/>
          </a:xfrm>
          <a:prstGeom prst="rect">
            <a:avLst/>
          </a:prstGeom>
        </p:spPr>
        <p:txBody>
          <a:bodyPr spcFirstLastPara="1" wrap="square" lIns="91425" tIns="91425" rIns="91425" bIns="91425" anchor="b" anchorCtr="0">
            <a:noAutofit/>
          </a:bodyPr>
          <a:lstStyle/>
          <a:p>
            <a:pPr marL="0"/>
            <a:r>
              <a:rPr lang="en-US" dirty="0"/>
              <a:t>Fisher’s Linear Discriminant Analysis(LDA) </a:t>
            </a:r>
          </a:p>
        </p:txBody>
      </p:sp>
      <p:sp>
        <p:nvSpPr>
          <p:cNvPr id="2138" name="Google Shape;2138;p44"/>
          <p:cNvSpPr txBox="1">
            <a:spLocks noGrp="1"/>
          </p:cNvSpPr>
          <p:nvPr>
            <p:ph type="title" idx="6"/>
          </p:nvPr>
        </p:nvSpPr>
        <p:spPr>
          <a:xfrm>
            <a:off x="720000" y="2729475"/>
            <a:ext cx="758700" cy="50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02</a:t>
            </a:r>
            <a:endParaRPr/>
          </a:p>
        </p:txBody>
      </p:sp>
      <p:sp>
        <p:nvSpPr>
          <p:cNvPr id="2139" name="Google Shape;2139;p44"/>
          <p:cNvSpPr txBox="1">
            <a:spLocks noGrp="1"/>
          </p:cNvSpPr>
          <p:nvPr>
            <p:ph type="subTitle" idx="7"/>
          </p:nvPr>
        </p:nvSpPr>
        <p:spPr>
          <a:xfrm>
            <a:off x="2481875" y="3640457"/>
            <a:ext cx="2093400" cy="276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Model Evaluation</a:t>
            </a:r>
            <a:endParaRPr dirty="0"/>
          </a:p>
        </p:txBody>
      </p:sp>
      <p:sp>
        <p:nvSpPr>
          <p:cNvPr id="2140" name="Google Shape;2140;p44"/>
          <p:cNvSpPr txBox="1">
            <a:spLocks noGrp="1"/>
          </p:cNvSpPr>
          <p:nvPr>
            <p:ph type="subTitle" idx="8"/>
          </p:nvPr>
        </p:nvSpPr>
        <p:spPr>
          <a:xfrm>
            <a:off x="2474165" y="3735137"/>
            <a:ext cx="2093400" cy="45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Cross validation</a:t>
            </a:r>
            <a:endParaRPr dirty="0"/>
          </a:p>
        </p:txBody>
      </p:sp>
      <p:sp>
        <p:nvSpPr>
          <p:cNvPr id="2141" name="Google Shape;2141;p44"/>
          <p:cNvSpPr txBox="1">
            <a:spLocks noGrp="1"/>
          </p:cNvSpPr>
          <p:nvPr>
            <p:ph type="title" idx="9"/>
          </p:nvPr>
        </p:nvSpPr>
        <p:spPr>
          <a:xfrm>
            <a:off x="720000" y="3752700"/>
            <a:ext cx="758700" cy="503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03</a:t>
            </a:r>
            <a:endParaRPr/>
          </a:p>
        </p:txBody>
      </p:sp>
      <p:grpSp>
        <p:nvGrpSpPr>
          <p:cNvPr id="2142" name="Google Shape;2142;p44"/>
          <p:cNvGrpSpPr/>
          <p:nvPr/>
        </p:nvGrpSpPr>
        <p:grpSpPr>
          <a:xfrm>
            <a:off x="1781678" y="2627059"/>
            <a:ext cx="497448" cy="606226"/>
            <a:chOff x="1847621" y="2498055"/>
            <a:chExt cx="497448" cy="606226"/>
          </a:xfrm>
        </p:grpSpPr>
        <p:sp>
          <p:nvSpPr>
            <p:cNvPr id="2143" name="Google Shape;2143;p44"/>
            <p:cNvSpPr/>
            <p:nvPr/>
          </p:nvSpPr>
          <p:spPr>
            <a:xfrm>
              <a:off x="2043094" y="2498055"/>
              <a:ext cx="92144" cy="51440"/>
            </a:xfrm>
            <a:custGeom>
              <a:avLst/>
              <a:gdLst/>
              <a:ahLst/>
              <a:cxnLst/>
              <a:rect l="l" t="t" r="r" b="b"/>
              <a:pathLst>
                <a:path w="2875" h="1605" extrusionOk="0">
                  <a:moveTo>
                    <a:pt x="0" y="1"/>
                  </a:moveTo>
                  <a:lnTo>
                    <a:pt x="0" y="1605"/>
                  </a:lnTo>
                  <a:lnTo>
                    <a:pt x="2874" y="1605"/>
                  </a:lnTo>
                  <a:lnTo>
                    <a:pt x="2874"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4"/>
            <p:cNvSpPr/>
            <p:nvPr/>
          </p:nvSpPr>
          <p:spPr>
            <a:xfrm>
              <a:off x="1847621" y="2518407"/>
              <a:ext cx="483058" cy="575714"/>
            </a:xfrm>
            <a:custGeom>
              <a:avLst/>
              <a:gdLst/>
              <a:ahLst/>
              <a:cxnLst/>
              <a:rect l="l" t="t" r="r" b="b"/>
              <a:pathLst>
                <a:path w="15072" h="17963" extrusionOk="0">
                  <a:moveTo>
                    <a:pt x="1" y="0"/>
                  </a:moveTo>
                  <a:lnTo>
                    <a:pt x="1" y="17962"/>
                  </a:lnTo>
                  <a:lnTo>
                    <a:pt x="15072" y="17962"/>
                  </a:lnTo>
                  <a:lnTo>
                    <a:pt x="15072" y="0"/>
                  </a:lnTo>
                  <a:lnTo>
                    <a:pt x="8973" y="0"/>
                  </a:lnTo>
                  <a:lnTo>
                    <a:pt x="8973" y="970"/>
                  </a:lnTo>
                  <a:lnTo>
                    <a:pt x="6099" y="970"/>
                  </a:lnTo>
                  <a:lnTo>
                    <a:pt x="6099"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4"/>
            <p:cNvSpPr/>
            <p:nvPr/>
          </p:nvSpPr>
          <p:spPr>
            <a:xfrm>
              <a:off x="1878677" y="2549463"/>
              <a:ext cx="420945" cy="513601"/>
            </a:xfrm>
            <a:custGeom>
              <a:avLst/>
              <a:gdLst/>
              <a:ahLst/>
              <a:cxnLst/>
              <a:rect l="l" t="t" r="r" b="b"/>
              <a:pathLst>
                <a:path w="13134" h="16025" extrusionOk="0">
                  <a:moveTo>
                    <a:pt x="1" y="1"/>
                  </a:moveTo>
                  <a:lnTo>
                    <a:pt x="1" y="16024"/>
                  </a:lnTo>
                  <a:lnTo>
                    <a:pt x="13134" y="16024"/>
                  </a:lnTo>
                  <a:lnTo>
                    <a:pt x="13134" y="1"/>
                  </a:lnTo>
                  <a:lnTo>
                    <a:pt x="10243" y="1"/>
                  </a:lnTo>
                  <a:lnTo>
                    <a:pt x="10243" y="953"/>
                  </a:lnTo>
                  <a:lnTo>
                    <a:pt x="2875" y="953"/>
                  </a:lnTo>
                  <a:lnTo>
                    <a:pt x="287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4"/>
            <p:cNvSpPr/>
            <p:nvPr/>
          </p:nvSpPr>
          <p:spPr>
            <a:xfrm>
              <a:off x="1936527" y="2652280"/>
              <a:ext cx="119963" cy="20384"/>
            </a:xfrm>
            <a:custGeom>
              <a:avLst/>
              <a:gdLst/>
              <a:ahLst/>
              <a:cxnLst/>
              <a:rect l="l" t="t" r="r" b="b"/>
              <a:pathLst>
                <a:path w="3743" h="636" extrusionOk="0">
                  <a:moveTo>
                    <a:pt x="435" y="1"/>
                  </a:moveTo>
                  <a:cubicBezTo>
                    <a:pt x="0" y="1"/>
                    <a:pt x="0" y="636"/>
                    <a:pt x="435" y="636"/>
                  </a:cubicBezTo>
                  <a:lnTo>
                    <a:pt x="3325" y="636"/>
                  </a:lnTo>
                  <a:cubicBezTo>
                    <a:pt x="3743" y="636"/>
                    <a:pt x="3743" y="1"/>
                    <a:pt x="332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4"/>
            <p:cNvSpPr/>
            <p:nvPr/>
          </p:nvSpPr>
          <p:spPr>
            <a:xfrm>
              <a:off x="1936527" y="2734200"/>
              <a:ext cx="78747" cy="20929"/>
            </a:xfrm>
            <a:custGeom>
              <a:avLst/>
              <a:gdLst/>
              <a:ahLst/>
              <a:cxnLst/>
              <a:rect l="l" t="t" r="r" b="b"/>
              <a:pathLst>
                <a:path w="2457" h="653" extrusionOk="0">
                  <a:moveTo>
                    <a:pt x="435" y="1"/>
                  </a:moveTo>
                  <a:cubicBezTo>
                    <a:pt x="0" y="1"/>
                    <a:pt x="0" y="653"/>
                    <a:pt x="435" y="653"/>
                  </a:cubicBezTo>
                  <a:lnTo>
                    <a:pt x="2039" y="653"/>
                  </a:lnTo>
                  <a:cubicBezTo>
                    <a:pt x="2456" y="653"/>
                    <a:pt x="2456" y="1"/>
                    <a:pt x="20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4"/>
            <p:cNvSpPr/>
            <p:nvPr/>
          </p:nvSpPr>
          <p:spPr>
            <a:xfrm>
              <a:off x="2090752" y="2734200"/>
              <a:ext cx="99099" cy="20929"/>
            </a:xfrm>
            <a:custGeom>
              <a:avLst/>
              <a:gdLst/>
              <a:ahLst/>
              <a:cxnLst/>
              <a:rect l="l" t="t" r="r" b="b"/>
              <a:pathLst>
                <a:path w="3092" h="653" extrusionOk="0">
                  <a:moveTo>
                    <a:pt x="435" y="1"/>
                  </a:moveTo>
                  <a:cubicBezTo>
                    <a:pt x="0" y="1"/>
                    <a:pt x="0" y="653"/>
                    <a:pt x="435" y="653"/>
                  </a:cubicBezTo>
                  <a:lnTo>
                    <a:pt x="2674" y="653"/>
                  </a:lnTo>
                  <a:cubicBezTo>
                    <a:pt x="3091" y="653"/>
                    <a:pt x="3091" y="1"/>
                    <a:pt x="26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4"/>
            <p:cNvSpPr/>
            <p:nvPr/>
          </p:nvSpPr>
          <p:spPr>
            <a:xfrm>
              <a:off x="2042549" y="2734264"/>
              <a:ext cx="25095" cy="20865"/>
            </a:xfrm>
            <a:custGeom>
              <a:avLst/>
              <a:gdLst/>
              <a:ahLst/>
              <a:cxnLst/>
              <a:rect l="l" t="t" r="r" b="b"/>
              <a:pathLst>
                <a:path w="783" h="651" extrusionOk="0">
                  <a:moveTo>
                    <a:pt x="323" y="0"/>
                  </a:moveTo>
                  <a:cubicBezTo>
                    <a:pt x="249" y="0"/>
                    <a:pt x="171" y="29"/>
                    <a:pt x="101" y="99"/>
                  </a:cubicBezTo>
                  <a:cubicBezTo>
                    <a:pt x="34" y="149"/>
                    <a:pt x="0" y="233"/>
                    <a:pt x="17" y="316"/>
                  </a:cubicBezTo>
                  <a:cubicBezTo>
                    <a:pt x="0" y="500"/>
                    <a:pt x="151" y="651"/>
                    <a:pt x="335" y="651"/>
                  </a:cubicBezTo>
                  <a:cubicBezTo>
                    <a:pt x="418" y="651"/>
                    <a:pt x="502" y="617"/>
                    <a:pt x="552" y="550"/>
                  </a:cubicBezTo>
                  <a:cubicBezTo>
                    <a:pt x="783" y="320"/>
                    <a:pt x="571" y="0"/>
                    <a:pt x="32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4"/>
            <p:cNvSpPr/>
            <p:nvPr/>
          </p:nvSpPr>
          <p:spPr>
            <a:xfrm>
              <a:off x="2217670" y="2734616"/>
              <a:ext cx="21441" cy="20352"/>
            </a:xfrm>
            <a:custGeom>
              <a:avLst/>
              <a:gdLst/>
              <a:ahLst/>
              <a:cxnLst/>
              <a:rect l="l" t="t" r="r" b="b"/>
              <a:pathLst>
                <a:path w="669" h="635" extrusionOk="0">
                  <a:moveTo>
                    <a:pt x="316" y="1"/>
                  </a:moveTo>
                  <a:cubicBezTo>
                    <a:pt x="234" y="1"/>
                    <a:pt x="151" y="30"/>
                    <a:pt x="84" y="88"/>
                  </a:cubicBezTo>
                  <a:cubicBezTo>
                    <a:pt x="34" y="138"/>
                    <a:pt x="0" y="222"/>
                    <a:pt x="0" y="305"/>
                  </a:cubicBezTo>
                  <a:cubicBezTo>
                    <a:pt x="0" y="508"/>
                    <a:pt x="152" y="635"/>
                    <a:pt x="312" y="635"/>
                  </a:cubicBezTo>
                  <a:cubicBezTo>
                    <a:pt x="390" y="635"/>
                    <a:pt x="469" y="605"/>
                    <a:pt x="535" y="539"/>
                  </a:cubicBezTo>
                  <a:cubicBezTo>
                    <a:pt x="669" y="422"/>
                    <a:pt x="669" y="205"/>
                    <a:pt x="535" y="88"/>
                  </a:cubicBezTo>
                  <a:cubicBezTo>
                    <a:pt x="476" y="30"/>
                    <a:pt x="397" y="1"/>
                    <a:pt x="31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4"/>
            <p:cNvSpPr/>
            <p:nvPr/>
          </p:nvSpPr>
          <p:spPr>
            <a:xfrm>
              <a:off x="1987936" y="2816696"/>
              <a:ext cx="99643" cy="20384"/>
            </a:xfrm>
            <a:custGeom>
              <a:avLst/>
              <a:gdLst/>
              <a:ahLst/>
              <a:cxnLst/>
              <a:rect l="l" t="t" r="r" b="b"/>
              <a:pathLst>
                <a:path w="3109" h="636" extrusionOk="0">
                  <a:moveTo>
                    <a:pt x="435" y="0"/>
                  </a:moveTo>
                  <a:cubicBezTo>
                    <a:pt x="0" y="0"/>
                    <a:pt x="0" y="635"/>
                    <a:pt x="435" y="635"/>
                  </a:cubicBezTo>
                  <a:lnTo>
                    <a:pt x="2674" y="635"/>
                  </a:lnTo>
                  <a:cubicBezTo>
                    <a:pt x="3108" y="635"/>
                    <a:pt x="3108" y="0"/>
                    <a:pt x="26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4"/>
            <p:cNvSpPr/>
            <p:nvPr/>
          </p:nvSpPr>
          <p:spPr>
            <a:xfrm>
              <a:off x="1935886" y="2816408"/>
              <a:ext cx="29005" cy="20865"/>
            </a:xfrm>
            <a:custGeom>
              <a:avLst/>
              <a:gdLst/>
              <a:ahLst/>
              <a:cxnLst/>
              <a:rect l="l" t="t" r="r" b="b"/>
              <a:pathLst>
                <a:path w="905" h="651" extrusionOk="0">
                  <a:moveTo>
                    <a:pt x="439" y="1"/>
                  </a:moveTo>
                  <a:cubicBezTo>
                    <a:pt x="366" y="1"/>
                    <a:pt x="289" y="28"/>
                    <a:pt x="221" y="93"/>
                  </a:cubicBezTo>
                  <a:cubicBezTo>
                    <a:pt x="0" y="326"/>
                    <a:pt x="213" y="651"/>
                    <a:pt x="460" y="651"/>
                  </a:cubicBezTo>
                  <a:cubicBezTo>
                    <a:pt x="531" y="651"/>
                    <a:pt x="605" y="624"/>
                    <a:pt x="672" y="560"/>
                  </a:cubicBezTo>
                  <a:cubicBezTo>
                    <a:pt x="904" y="315"/>
                    <a:pt x="688" y="1"/>
                    <a:pt x="43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4"/>
            <p:cNvSpPr/>
            <p:nvPr/>
          </p:nvSpPr>
          <p:spPr>
            <a:xfrm>
              <a:off x="1914605" y="2909545"/>
              <a:ext cx="88714" cy="89516"/>
            </a:xfrm>
            <a:custGeom>
              <a:avLst/>
              <a:gdLst/>
              <a:ahLst/>
              <a:cxnLst/>
              <a:rect l="l" t="t" r="r" b="b"/>
              <a:pathLst>
                <a:path w="2768" h="2793" extrusionOk="0">
                  <a:moveTo>
                    <a:pt x="2282" y="1"/>
                  </a:moveTo>
                  <a:cubicBezTo>
                    <a:pt x="2231" y="1"/>
                    <a:pt x="2176" y="14"/>
                    <a:pt x="2121" y="44"/>
                  </a:cubicBezTo>
                  <a:cubicBezTo>
                    <a:pt x="1419" y="395"/>
                    <a:pt x="1185" y="1096"/>
                    <a:pt x="1102" y="1832"/>
                  </a:cubicBezTo>
                  <a:cubicBezTo>
                    <a:pt x="968" y="1715"/>
                    <a:pt x="835" y="1598"/>
                    <a:pt x="701" y="1497"/>
                  </a:cubicBezTo>
                  <a:cubicBezTo>
                    <a:pt x="633" y="1440"/>
                    <a:pt x="558" y="1416"/>
                    <a:pt x="486" y="1416"/>
                  </a:cubicBezTo>
                  <a:cubicBezTo>
                    <a:pt x="225" y="1416"/>
                    <a:pt x="1" y="1739"/>
                    <a:pt x="250" y="1949"/>
                  </a:cubicBezTo>
                  <a:lnTo>
                    <a:pt x="1152" y="2700"/>
                  </a:lnTo>
                  <a:cubicBezTo>
                    <a:pt x="1216" y="2764"/>
                    <a:pt x="1292" y="2792"/>
                    <a:pt x="1368" y="2792"/>
                  </a:cubicBezTo>
                  <a:cubicBezTo>
                    <a:pt x="1532" y="2792"/>
                    <a:pt x="1692" y="2661"/>
                    <a:pt x="1703" y="2467"/>
                  </a:cubicBezTo>
                  <a:cubicBezTo>
                    <a:pt x="1720" y="1781"/>
                    <a:pt x="1754" y="946"/>
                    <a:pt x="2455" y="595"/>
                  </a:cubicBezTo>
                  <a:cubicBezTo>
                    <a:pt x="2768" y="425"/>
                    <a:pt x="2573" y="1"/>
                    <a:pt x="2282"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4"/>
            <p:cNvSpPr/>
            <p:nvPr/>
          </p:nvSpPr>
          <p:spPr>
            <a:xfrm>
              <a:off x="1988705" y="2947492"/>
              <a:ext cx="94163" cy="35672"/>
            </a:xfrm>
            <a:custGeom>
              <a:avLst/>
              <a:gdLst/>
              <a:ahLst/>
              <a:cxnLst/>
              <a:rect l="l" t="t" r="r" b="b"/>
              <a:pathLst>
                <a:path w="2938" h="1113" extrusionOk="0">
                  <a:moveTo>
                    <a:pt x="432" y="0"/>
                  </a:moveTo>
                  <a:cubicBezTo>
                    <a:pt x="221" y="0"/>
                    <a:pt x="0" y="233"/>
                    <a:pt x="127" y="497"/>
                  </a:cubicBezTo>
                  <a:cubicBezTo>
                    <a:pt x="314" y="884"/>
                    <a:pt x="707" y="1113"/>
                    <a:pt x="1116" y="1113"/>
                  </a:cubicBezTo>
                  <a:cubicBezTo>
                    <a:pt x="1255" y="1113"/>
                    <a:pt x="1395" y="1087"/>
                    <a:pt x="1530" y="1032"/>
                  </a:cubicBezTo>
                  <a:cubicBezTo>
                    <a:pt x="1624" y="992"/>
                    <a:pt x="1965" y="747"/>
                    <a:pt x="2148" y="747"/>
                  </a:cubicBezTo>
                  <a:cubicBezTo>
                    <a:pt x="2193" y="747"/>
                    <a:pt x="2229" y="762"/>
                    <a:pt x="2249" y="798"/>
                  </a:cubicBezTo>
                  <a:cubicBezTo>
                    <a:pt x="2312" y="913"/>
                    <a:pt x="2409" y="961"/>
                    <a:pt x="2507" y="961"/>
                  </a:cubicBezTo>
                  <a:cubicBezTo>
                    <a:pt x="2721" y="961"/>
                    <a:pt x="2938" y="733"/>
                    <a:pt x="2800" y="481"/>
                  </a:cubicBezTo>
                  <a:cubicBezTo>
                    <a:pt x="2668" y="243"/>
                    <a:pt x="2420" y="99"/>
                    <a:pt x="2157" y="99"/>
                  </a:cubicBezTo>
                  <a:cubicBezTo>
                    <a:pt x="2088" y="99"/>
                    <a:pt x="2018" y="109"/>
                    <a:pt x="1948" y="130"/>
                  </a:cubicBezTo>
                  <a:cubicBezTo>
                    <a:pt x="1669" y="216"/>
                    <a:pt x="1355" y="460"/>
                    <a:pt x="1083" y="460"/>
                  </a:cubicBezTo>
                  <a:cubicBezTo>
                    <a:pt x="931" y="460"/>
                    <a:pt x="792" y="384"/>
                    <a:pt x="678" y="163"/>
                  </a:cubicBezTo>
                  <a:cubicBezTo>
                    <a:pt x="621" y="48"/>
                    <a:pt x="527" y="0"/>
                    <a:pt x="43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4"/>
            <p:cNvSpPr/>
            <p:nvPr/>
          </p:nvSpPr>
          <p:spPr>
            <a:xfrm>
              <a:off x="2111104" y="2877784"/>
              <a:ext cx="233965" cy="226497"/>
            </a:xfrm>
            <a:custGeom>
              <a:avLst/>
              <a:gdLst/>
              <a:ahLst/>
              <a:cxnLst/>
              <a:rect l="l" t="t" r="r" b="b"/>
              <a:pathLst>
                <a:path w="7300" h="7067" extrusionOk="0">
                  <a:moveTo>
                    <a:pt x="6839" y="0"/>
                  </a:moveTo>
                  <a:cubicBezTo>
                    <a:pt x="6764" y="0"/>
                    <a:pt x="6686" y="29"/>
                    <a:pt x="6617" y="99"/>
                  </a:cubicBezTo>
                  <a:lnTo>
                    <a:pt x="201" y="6515"/>
                  </a:lnTo>
                  <a:cubicBezTo>
                    <a:pt x="0" y="6716"/>
                    <a:pt x="151" y="7067"/>
                    <a:pt x="435" y="7067"/>
                  </a:cubicBezTo>
                  <a:cubicBezTo>
                    <a:pt x="518" y="7067"/>
                    <a:pt x="602" y="7033"/>
                    <a:pt x="669" y="6966"/>
                  </a:cubicBezTo>
                  <a:lnTo>
                    <a:pt x="7068" y="567"/>
                  </a:lnTo>
                  <a:cubicBezTo>
                    <a:pt x="7299" y="323"/>
                    <a:pt x="7086" y="0"/>
                    <a:pt x="683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4"/>
            <p:cNvSpPr/>
            <p:nvPr/>
          </p:nvSpPr>
          <p:spPr>
            <a:xfrm>
              <a:off x="1970789" y="2518407"/>
              <a:ext cx="236208" cy="61600"/>
            </a:xfrm>
            <a:custGeom>
              <a:avLst/>
              <a:gdLst/>
              <a:ahLst/>
              <a:cxnLst/>
              <a:rect l="l" t="t" r="r" b="b"/>
              <a:pathLst>
                <a:path w="7370" h="1922" extrusionOk="0">
                  <a:moveTo>
                    <a:pt x="1" y="0"/>
                  </a:moveTo>
                  <a:lnTo>
                    <a:pt x="1" y="1922"/>
                  </a:lnTo>
                  <a:lnTo>
                    <a:pt x="7369" y="1922"/>
                  </a:lnTo>
                  <a:lnTo>
                    <a:pt x="7369" y="0"/>
                  </a:lnTo>
                  <a:lnTo>
                    <a:pt x="5130" y="0"/>
                  </a:lnTo>
                  <a:lnTo>
                    <a:pt x="5130" y="970"/>
                  </a:lnTo>
                  <a:lnTo>
                    <a:pt x="2256" y="970"/>
                  </a:lnTo>
                  <a:lnTo>
                    <a:pt x="22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7" name="Google Shape;2157;p44"/>
          <p:cNvGrpSpPr/>
          <p:nvPr/>
        </p:nvGrpSpPr>
        <p:grpSpPr>
          <a:xfrm>
            <a:off x="5032915" y="1966233"/>
            <a:ext cx="2992444" cy="2707392"/>
            <a:chOff x="5032915" y="1966233"/>
            <a:chExt cx="2992444" cy="2707392"/>
          </a:xfrm>
        </p:grpSpPr>
        <p:sp>
          <p:nvSpPr>
            <p:cNvPr id="2158" name="Google Shape;2158;p44"/>
            <p:cNvSpPr/>
            <p:nvPr/>
          </p:nvSpPr>
          <p:spPr>
            <a:xfrm>
              <a:off x="6970915" y="3772346"/>
              <a:ext cx="235119" cy="901278"/>
            </a:xfrm>
            <a:custGeom>
              <a:avLst/>
              <a:gdLst/>
              <a:ahLst/>
              <a:cxnLst/>
              <a:rect l="l" t="t" r="r" b="b"/>
              <a:pathLst>
                <a:path w="7336" h="28121" extrusionOk="0">
                  <a:moveTo>
                    <a:pt x="0" y="0"/>
                  </a:moveTo>
                  <a:lnTo>
                    <a:pt x="5965" y="28121"/>
                  </a:lnTo>
                  <a:lnTo>
                    <a:pt x="7336" y="28121"/>
                  </a:lnTo>
                  <a:lnTo>
                    <a:pt x="2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59" name="Google Shape;2159;p44"/>
            <p:cNvGrpSpPr/>
            <p:nvPr/>
          </p:nvGrpSpPr>
          <p:grpSpPr>
            <a:xfrm>
              <a:off x="5032915" y="1966233"/>
              <a:ext cx="2992444" cy="2707392"/>
              <a:chOff x="5326840" y="1961634"/>
              <a:chExt cx="2992444" cy="2707392"/>
            </a:xfrm>
          </p:grpSpPr>
          <p:sp>
            <p:nvSpPr>
              <p:cNvPr id="2160" name="Google Shape;2160;p44"/>
              <p:cNvSpPr/>
              <p:nvPr/>
            </p:nvSpPr>
            <p:spPr>
              <a:xfrm>
                <a:off x="6182704" y="4001777"/>
                <a:ext cx="338865" cy="205665"/>
              </a:xfrm>
              <a:custGeom>
                <a:avLst/>
                <a:gdLst/>
                <a:ahLst/>
                <a:cxnLst/>
                <a:rect l="l" t="t" r="r" b="b"/>
                <a:pathLst>
                  <a:path w="10573" h="6417" extrusionOk="0">
                    <a:moveTo>
                      <a:pt x="5460" y="0"/>
                    </a:moveTo>
                    <a:lnTo>
                      <a:pt x="4157" y="2724"/>
                    </a:lnTo>
                    <a:cubicBezTo>
                      <a:pt x="4157" y="2724"/>
                      <a:pt x="1619" y="2151"/>
                      <a:pt x="575" y="2151"/>
                    </a:cubicBezTo>
                    <a:cubicBezTo>
                      <a:pt x="181" y="2151"/>
                      <a:pt x="0" y="2232"/>
                      <a:pt x="247" y="2456"/>
                    </a:cubicBezTo>
                    <a:cubicBezTo>
                      <a:pt x="1049" y="3191"/>
                      <a:pt x="6931" y="5698"/>
                      <a:pt x="8384" y="6299"/>
                    </a:cubicBezTo>
                    <a:lnTo>
                      <a:pt x="8702" y="6416"/>
                    </a:lnTo>
                    <a:lnTo>
                      <a:pt x="10573" y="2423"/>
                    </a:lnTo>
                    <a:lnTo>
                      <a:pt x="5460"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4"/>
              <p:cNvSpPr/>
              <p:nvPr/>
            </p:nvSpPr>
            <p:spPr>
              <a:xfrm>
                <a:off x="6402663" y="4151515"/>
                <a:ext cx="81439" cy="53780"/>
              </a:xfrm>
              <a:custGeom>
                <a:avLst/>
                <a:gdLst/>
                <a:ahLst/>
                <a:cxnLst/>
                <a:rect l="l" t="t" r="r" b="b"/>
                <a:pathLst>
                  <a:path w="2541" h="1678" extrusionOk="0">
                    <a:moveTo>
                      <a:pt x="1626" y="0"/>
                    </a:moveTo>
                    <a:cubicBezTo>
                      <a:pt x="1474" y="0"/>
                      <a:pt x="1321" y="19"/>
                      <a:pt x="1170" y="57"/>
                    </a:cubicBezTo>
                    <a:cubicBezTo>
                      <a:pt x="702" y="157"/>
                      <a:pt x="285" y="441"/>
                      <a:pt x="1" y="825"/>
                    </a:cubicBezTo>
                    <a:lnTo>
                      <a:pt x="1872" y="1677"/>
                    </a:lnTo>
                    <a:lnTo>
                      <a:pt x="2540" y="240"/>
                    </a:lnTo>
                    <a:cubicBezTo>
                      <a:pt x="2258" y="82"/>
                      <a:pt x="1944" y="0"/>
                      <a:pt x="1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4"/>
              <p:cNvSpPr/>
              <p:nvPr/>
            </p:nvSpPr>
            <p:spPr>
              <a:xfrm>
                <a:off x="6185332" y="4070973"/>
                <a:ext cx="277874" cy="136469"/>
              </a:xfrm>
              <a:custGeom>
                <a:avLst/>
                <a:gdLst/>
                <a:ahLst/>
                <a:cxnLst/>
                <a:rect l="l" t="t" r="r" b="b"/>
                <a:pathLst>
                  <a:path w="8670" h="4258" extrusionOk="0">
                    <a:moveTo>
                      <a:pt x="507" y="1"/>
                    </a:moveTo>
                    <a:cubicBezTo>
                      <a:pt x="219" y="1"/>
                      <a:pt x="0" y="40"/>
                      <a:pt x="31" y="164"/>
                    </a:cubicBezTo>
                    <a:cubicBezTo>
                      <a:pt x="98" y="514"/>
                      <a:pt x="5930" y="3271"/>
                      <a:pt x="8620" y="4257"/>
                    </a:cubicBezTo>
                    <a:lnTo>
                      <a:pt x="8670" y="4140"/>
                    </a:lnTo>
                    <a:lnTo>
                      <a:pt x="1819" y="982"/>
                    </a:lnTo>
                    <a:cubicBezTo>
                      <a:pt x="1819" y="982"/>
                      <a:pt x="1970" y="264"/>
                      <a:pt x="1686" y="113"/>
                    </a:cubicBezTo>
                    <a:cubicBezTo>
                      <a:pt x="1686" y="113"/>
                      <a:pt x="997" y="1"/>
                      <a:pt x="5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4"/>
              <p:cNvSpPr/>
              <p:nvPr/>
            </p:nvSpPr>
            <p:spPr>
              <a:xfrm>
                <a:off x="6187383" y="4073537"/>
                <a:ext cx="278514" cy="131213"/>
              </a:xfrm>
              <a:custGeom>
                <a:avLst/>
                <a:gdLst/>
                <a:ahLst/>
                <a:cxnLst/>
                <a:rect l="l" t="t" r="r" b="b"/>
                <a:pathLst>
                  <a:path w="8690" h="4094" extrusionOk="0">
                    <a:moveTo>
                      <a:pt x="1" y="0"/>
                    </a:moveTo>
                    <a:cubicBezTo>
                      <a:pt x="18" y="17"/>
                      <a:pt x="51" y="33"/>
                      <a:pt x="84" y="50"/>
                    </a:cubicBezTo>
                    <a:cubicBezTo>
                      <a:pt x="151" y="84"/>
                      <a:pt x="235" y="134"/>
                      <a:pt x="335" y="184"/>
                    </a:cubicBezTo>
                    <a:lnTo>
                      <a:pt x="1237" y="668"/>
                    </a:lnTo>
                    <a:cubicBezTo>
                      <a:pt x="2006" y="1069"/>
                      <a:pt x="3092" y="1604"/>
                      <a:pt x="4295" y="2172"/>
                    </a:cubicBezTo>
                    <a:cubicBezTo>
                      <a:pt x="5481" y="2740"/>
                      <a:pt x="6584" y="3225"/>
                      <a:pt x="7386" y="3559"/>
                    </a:cubicBezTo>
                    <a:lnTo>
                      <a:pt x="8338" y="3960"/>
                    </a:lnTo>
                    <a:lnTo>
                      <a:pt x="8589" y="4077"/>
                    </a:lnTo>
                    <a:cubicBezTo>
                      <a:pt x="8622" y="4077"/>
                      <a:pt x="8656" y="4094"/>
                      <a:pt x="8689" y="4094"/>
                    </a:cubicBezTo>
                    <a:cubicBezTo>
                      <a:pt x="8656" y="4077"/>
                      <a:pt x="8622" y="4060"/>
                      <a:pt x="8606" y="4060"/>
                    </a:cubicBezTo>
                    <a:lnTo>
                      <a:pt x="8338" y="3943"/>
                    </a:lnTo>
                    <a:cubicBezTo>
                      <a:pt x="8088" y="3826"/>
                      <a:pt x="7770" y="3693"/>
                      <a:pt x="7403" y="3526"/>
                    </a:cubicBezTo>
                    <a:cubicBezTo>
                      <a:pt x="6617" y="3158"/>
                      <a:pt x="5515" y="2673"/>
                      <a:pt x="4312" y="2105"/>
                    </a:cubicBezTo>
                    <a:cubicBezTo>
                      <a:pt x="3125" y="1537"/>
                      <a:pt x="2039" y="1003"/>
                      <a:pt x="1254" y="618"/>
                    </a:cubicBezTo>
                    <a:cubicBezTo>
                      <a:pt x="903" y="434"/>
                      <a:pt x="586" y="284"/>
                      <a:pt x="335" y="150"/>
                    </a:cubicBezTo>
                    <a:cubicBezTo>
                      <a:pt x="251" y="117"/>
                      <a:pt x="168" y="67"/>
                      <a:pt x="84" y="33"/>
                    </a:cubicBezTo>
                    <a:cubicBezTo>
                      <a:pt x="68" y="17"/>
                      <a:pt x="34"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4"/>
              <p:cNvSpPr/>
              <p:nvPr/>
            </p:nvSpPr>
            <p:spPr>
              <a:xfrm>
                <a:off x="6238791" y="4071903"/>
                <a:ext cx="9679" cy="33236"/>
              </a:xfrm>
              <a:custGeom>
                <a:avLst/>
                <a:gdLst/>
                <a:ahLst/>
                <a:cxnLst/>
                <a:rect l="l" t="t" r="r" b="b"/>
                <a:pathLst>
                  <a:path w="302" h="1037" extrusionOk="0">
                    <a:moveTo>
                      <a:pt x="1" y="1"/>
                    </a:moveTo>
                    <a:lnTo>
                      <a:pt x="1" y="1"/>
                    </a:lnTo>
                    <a:cubicBezTo>
                      <a:pt x="168" y="318"/>
                      <a:pt x="201" y="686"/>
                      <a:pt x="118" y="1037"/>
                    </a:cubicBezTo>
                    <a:cubicBezTo>
                      <a:pt x="302" y="703"/>
                      <a:pt x="252" y="285"/>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4"/>
              <p:cNvSpPr/>
              <p:nvPr/>
            </p:nvSpPr>
            <p:spPr>
              <a:xfrm>
                <a:off x="6312698" y="4088504"/>
                <a:ext cx="6987" cy="14038"/>
              </a:xfrm>
              <a:custGeom>
                <a:avLst/>
                <a:gdLst/>
                <a:ahLst/>
                <a:cxnLst/>
                <a:rect l="l" t="t" r="r" b="b"/>
                <a:pathLst>
                  <a:path w="218" h="438" extrusionOk="0">
                    <a:moveTo>
                      <a:pt x="17" y="1"/>
                    </a:moveTo>
                    <a:cubicBezTo>
                      <a:pt x="1" y="1"/>
                      <a:pt x="34" y="118"/>
                      <a:pt x="84" y="235"/>
                    </a:cubicBezTo>
                    <a:cubicBezTo>
                      <a:pt x="131" y="343"/>
                      <a:pt x="177" y="437"/>
                      <a:pt x="197" y="437"/>
                    </a:cubicBezTo>
                    <a:cubicBezTo>
                      <a:pt x="199" y="437"/>
                      <a:pt x="200" y="436"/>
                      <a:pt x="201" y="435"/>
                    </a:cubicBezTo>
                    <a:cubicBezTo>
                      <a:pt x="218" y="435"/>
                      <a:pt x="201" y="335"/>
                      <a:pt x="151" y="201"/>
                    </a:cubicBezTo>
                    <a:cubicBezTo>
                      <a:pt x="101" y="84"/>
                      <a:pt x="34"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4"/>
              <p:cNvSpPr/>
              <p:nvPr/>
            </p:nvSpPr>
            <p:spPr>
              <a:xfrm>
                <a:off x="6317538" y="4083152"/>
                <a:ext cx="17692" cy="8077"/>
              </a:xfrm>
              <a:custGeom>
                <a:avLst/>
                <a:gdLst/>
                <a:ahLst/>
                <a:cxnLst/>
                <a:rect l="l" t="t" r="r" b="b"/>
                <a:pathLst>
                  <a:path w="552" h="252" extrusionOk="0">
                    <a:moveTo>
                      <a:pt x="0" y="1"/>
                    </a:moveTo>
                    <a:cubicBezTo>
                      <a:pt x="0" y="17"/>
                      <a:pt x="117" y="84"/>
                      <a:pt x="267" y="151"/>
                    </a:cubicBezTo>
                    <a:cubicBezTo>
                      <a:pt x="351" y="201"/>
                      <a:pt x="451" y="235"/>
                      <a:pt x="551" y="251"/>
                    </a:cubicBezTo>
                    <a:cubicBezTo>
                      <a:pt x="551" y="235"/>
                      <a:pt x="434" y="168"/>
                      <a:pt x="284" y="84"/>
                    </a:cubicBezTo>
                    <a:cubicBezTo>
                      <a:pt x="201" y="34"/>
                      <a:pt x="100" y="17"/>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4"/>
              <p:cNvSpPr/>
              <p:nvPr/>
            </p:nvSpPr>
            <p:spPr>
              <a:xfrm>
                <a:off x="6322890" y="4073537"/>
                <a:ext cx="20384" cy="8237"/>
              </a:xfrm>
              <a:custGeom>
                <a:avLst/>
                <a:gdLst/>
                <a:ahLst/>
                <a:cxnLst/>
                <a:rect l="l" t="t" r="r" b="b"/>
                <a:pathLst>
                  <a:path w="636" h="257" extrusionOk="0">
                    <a:moveTo>
                      <a:pt x="0" y="0"/>
                    </a:moveTo>
                    <a:lnTo>
                      <a:pt x="0" y="0"/>
                    </a:lnTo>
                    <a:cubicBezTo>
                      <a:pt x="84" y="100"/>
                      <a:pt x="184" y="167"/>
                      <a:pt x="284" y="201"/>
                    </a:cubicBezTo>
                    <a:cubicBezTo>
                      <a:pt x="372" y="238"/>
                      <a:pt x="460" y="257"/>
                      <a:pt x="547" y="257"/>
                    </a:cubicBezTo>
                    <a:cubicBezTo>
                      <a:pt x="577" y="257"/>
                      <a:pt x="606" y="255"/>
                      <a:pt x="635" y="251"/>
                    </a:cubicBezTo>
                    <a:cubicBezTo>
                      <a:pt x="418" y="167"/>
                      <a:pt x="217" y="84"/>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4"/>
              <p:cNvSpPr/>
              <p:nvPr/>
            </p:nvSpPr>
            <p:spPr>
              <a:xfrm>
                <a:off x="6276835" y="4059595"/>
                <a:ext cx="27018" cy="28941"/>
              </a:xfrm>
              <a:custGeom>
                <a:avLst/>
                <a:gdLst/>
                <a:ahLst/>
                <a:cxnLst/>
                <a:rect l="l" t="t" r="r" b="b"/>
                <a:pathLst>
                  <a:path w="843" h="903" extrusionOk="0">
                    <a:moveTo>
                      <a:pt x="134" y="67"/>
                    </a:moveTo>
                    <a:cubicBezTo>
                      <a:pt x="284" y="67"/>
                      <a:pt x="435" y="134"/>
                      <a:pt x="535" y="235"/>
                    </a:cubicBezTo>
                    <a:cubicBezTo>
                      <a:pt x="635" y="318"/>
                      <a:pt x="702" y="435"/>
                      <a:pt x="735" y="552"/>
                    </a:cubicBezTo>
                    <a:cubicBezTo>
                      <a:pt x="757" y="628"/>
                      <a:pt x="765" y="705"/>
                      <a:pt x="763" y="781"/>
                    </a:cubicBezTo>
                    <a:lnTo>
                      <a:pt x="763" y="781"/>
                    </a:lnTo>
                    <a:cubicBezTo>
                      <a:pt x="708" y="750"/>
                      <a:pt x="628" y="703"/>
                      <a:pt x="535" y="636"/>
                    </a:cubicBezTo>
                    <a:cubicBezTo>
                      <a:pt x="435" y="569"/>
                      <a:pt x="334" y="485"/>
                      <a:pt x="251" y="385"/>
                    </a:cubicBezTo>
                    <a:cubicBezTo>
                      <a:pt x="184" y="335"/>
                      <a:pt x="134" y="285"/>
                      <a:pt x="100" y="218"/>
                    </a:cubicBezTo>
                    <a:cubicBezTo>
                      <a:pt x="50" y="168"/>
                      <a:pt x="67" y="84"/>
                      <a:pt x="134" y="67"/>
                    </a:cubicBezTo>
                    <a:close/>
                    <a:moveTo>
                      <a:pt x="117" y="1"/>
                    </a:moveTo>
                    <a:cubicBezTo>
                      <a:pt x="67" y="17"/>
                      <a:pt x="17" y="67"/>
                      <a:pt x="0" y="118"/>
                    </a:cubicBezTo>
                    <a:cubicBezTo>
                      <a:pt x="0" y="168"/>
                      <a:pt x="17" y="218"/>
                      <a:pt x="34" y="251"/>
                    </a:cubicBezTo>
                    <a:cubicBezTo>
                      <a:pt x="84" y="318"/>
                      <a:pt x="134" y="385"/>
                      <a:pt x="201" y="435"/>
                    </a:cubicBezTo>
                    <a:cubicBezTo>
                      <a:pt x="301" y="519"/>
                      <a:pt x="401" y="602"/>
                      <a:pt x="518" y="686"/>
                    </a:cubicBezTo>
                    <a:cubicBezTo>
                      <a:pt x="597" y="738"/>
                      <a:pt x="675" y="780"/>
                      <a:pt x="761" y="812"/>
                    </a:cubicBezTo>
                    <a:lnTo>
                      <a:pt x="761" y="812"/>
                    </a:lnTo>
                    <a:cubicBezTo>
                      <a:pt x="760" y="842"/>
                      <a:pt x="756" y="872"/>
                      <a:pt x="752" y="903"/>
                    </a:cubicBezTo>
                    <a:cubicBezTo>
                      <a:pt x="752" y="903"/>
                      <a:pt x="766" y="875"/>
                      <a:pt x="781" y="819"/>
                    </a:cubicBezTo>
                    <a:lnTo>
                      <a:pt x="781" y="819"/>
                    </a:lnTo>
                    <a:cubicBezTo>
                      <a:pt x="799" y="825"/>
                      <a:pt x="817" y="831"/>
                      <a:pt x="836" y="836"/>
                    </a:cubicBezTo>
                    <a:cubicBezTo>
                      <a:pt x="842" y="829"/>
                      <a:pt x="824" y="817"/>
                      <a:pt x="787" y="795"/>
                    </a:cubicBezTo>
                    <a:lnTo>
                      <a:pt x="787" y="795"/>
                    </a:lnTo>
                    <a:cubicBezTo>
                      <a:pt x="802" y="713"/>
                      <a:pt x="802" y="616"/>
                      <a:pt x="785" y="535"/>
                    </a:cubicBezTo>
                    <a:cubicBezTo>
                      <a:pt x="719" y="218"/>
                      <a:pt x="435"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4"/>
              <p:cNvSpPr/>
              <p:nvPr/>
            </p:nvSpPr>
            <p:spPr>
              <a:xfrm>
                <a:off x="6300391" y="4069371"/>
                <a:ext cx="23044" cy="16506"/>
              </a:xfrm>
              <a:custGeom>
                <a:avLst/>
                <a:gdLst/>
                <a:ahLst/>
                <a:cxnLst/>
                <a:rect l="l" t="t" r="r" b="b"/>
                <a:pathLst>
                  <a:path w="719" h="515" extrusionOk="0">
                    <a:moveTo>
                      <a:pt x="492" y="1"/>
                    </a:moveTo>
                    <a:cubicBezTo>
                      <a:pt x="418" y="1"/>
                      <a:pt x="345" y="23"/>
                      <a:pt x="284" y="63"/>
                    </a:cubicBezTo>
                    <a:cubicBezTo>
                      <a:pt x="201" y="113"/>
                      <a:pt x="134" y="180"/>
                      <a:pt x="84" y="264"/>
                    </a:cubicBezTo>
                    <a:cubicBezTo>
                      <a:pt x="34" y="331"/>
                      <a:pt x="0" y="414"/>
                      <a:pt x="17" y="514"/>
                    </a:cubicBezTo>
                    <a:lnTo>
                      <a:pt x="17" y="498"/>
                    </a:lnTo>
                    <a:cubicBezTo>
                      <a:pt x="50" y="431"/>
                      <a:pt x="84" y="364"/>
                      <a:pt x="117" y="280"/>
                    </a:cubicBezTo>
                    <a:cubicBezTo>
                      <a:pt x="184" y="214"/>
                      <a:pt x="251" y="163"/>
                      <a:pt x="318" y="113"/>
                    </a:cubicBezTo>
                    <a:cubicBezTo>
                      <a:pt x="372" y="81"/>
                      <a:pt x="433" y="62"/>
                      <a:pt x="496" y="62"/>
                    </a:cubicBezTo>
                    <a:cubicBezTo>
                      <a:pt x="531" y="62"/>
                      <a:pt x="566" y="68"/>
                      <a:pt x="602" y="80"/>
                    </a:cubicBezTo>
                    <a:cubicBezTo>
                      <a:pt x="669" y="130"/>
                      <a:pt x="585" y="247"/>
                      <a:pt x="502" y="297"/>
                    </a:cubicBezTo>
                    <a:cubicBezTo>
                      <a:pt x="435" y="347"/>
                      <a:pt x="368" y="381"/>
                      <a:pt x="284" y="431"/>
                    </a:cubicBezTo>
                    <a:cubicBezTo>
                      <a:pt x="134" y="481"/>
                      <a:pt x="50" y="498"/>
                      <a:pt x="50" y="514"/>
                    </a:cubicBezTo>
                    <a:cubicBezTo>
                      <a:pt x="134" y="514"/>
                      <a:pt x="218" y="498"/>
                      <a:pt x="301" y="464"/>
                    </a:cubicBezTo>
                    <a:cubicBezTo>
                      <a:pt x="385" y="431"/>
                      <a:pt x="468" y="397"/>
                      <a:pt x="552" y="347"/>
                    </a:cubicBezTo>
                    <a:cubicBezTo>
                      <a:pt x="602" y="314"/>
                      <a:pt x="635" y="280"/>
                      <a:pt x="669" y="230"/>
                    </a:cubicBezTo>
                    <a:cubicBezTo>
                      <a:pt x="719" y="163"/>
                      <a:pt x="702" y="80"/>
                      <a:pt x="635" y="30"/>
                    </a:cubicBezTo>
                    <a:cubicBezTo>
                      <a:pt x="589" y="10"/>
                      <a:pt x="540" y="1"/>
                      <a:pt x="4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4"/>
              <p:cNvSpPr/>
              <p:nvPr/>
            </p:nvSpPr>
            <p:spPr>
              <a:xfrm>
                <a:off x="6403753" y="4148053"/>
                <a:ext cx="79804" cy="29390"/>
              </a:xfrm>
              <a:custGeom>
                <a:avLst/>
                <a:gdLst/>
                <a:ahLst/>
                <a:cxnLst/>
                <a:rect l="l" t="t" r="r" b="b"/>
                <a:pathLst>
                  <a:path w="2490" h="917" extrusionOk="0">
                    <a:moveTo>
                      <a:pt x="1496" y="0"/>
                    </a:moveTo>
                    <a:cubicBezTo>
                      <a:pt x="1021" y="0"/>
                      <a:pt x="559" y="194"/>
                      <a:pt x="234" y="566"/>
                    </a:cubicBezTo>
                    <a:cubicBezTo>
                      <a:pt x="150" y="632"/>
                      <a:pt x="100" y="716"/>
                      <a:pt x="34" y="816"/>
                    </a:cubicBezTo>
                    <a:cubicBezTo>
                      <a:pt x="17" y="850"/>
                      <a:pt x="0" y="883"/>
                      <a:pt x="0" y="916"/>
                    </a:cubicBezTo>
                    <a:cubicBezTo>
                      <a:pt x="0" y="916"/>
                      <a:pt x="84" y="783"/>
                      <a:pt x="267" y="599"/>
                    </a:cubicBezTo>
                    <a:cubicBezTo>
                      <a:pt x="599" y="256"/>
                      <a:pt x="1056" y="64"/>
                      <a:pt x="1526" y="64"/>
                    </a:cubicBezTo>
                    <a:cubicBezTo>
                      <a:pt x="1719" y="64"/>
                      <a:pt x="1915" y="96"/>
                      <a:pt x="2105" y="165"/>
                    </a:cubicBezTo>
                    <a:cubicBezTo>
                      <a:pt x="2356" y="248"/>
                      <a:pt x="2490" y="332"/>
                      <a:pt x="2490" y="332"/>
                    </a:cubicBezTo>
                    <a:cubicBezTo>
                      <a:pt x="2473" y="298"/>
                      <a:pt x="2440" y="265"/>
                      <a:pt x="2406" y="248"/>
                    </a:cubicBezTo>
                    <a:cubicBezTo>
                      <a:pt x="2323" y="198"/>
                      <a:pt x="2222" y="148"/>
                      <a:pt x="2122" y="114"/>
                    </a:cubicBezTo>
                    <a:cubicBezTo>
                      <a:pt x="1918" y="38"/>
                      <a:pt x="1706" y="0"/>
                      <a:pt x="1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4"/>
              <p:cNvSpPr/>
              <p:nvPr/>
            </p:nvSpPr>
            <p:spPr>
              <a:xfrm>
                <a:off x="6468013" y="4082094"/>
                <a:ext cx="31089" cy="68042"/>
              </a:xfrm>
              <a:custGeom>
                <a:avLst/>
                <a:gdLst/>
                <a:ahLst/>
                <a:cxnLst/>
                <a:rect l="l" t="t" r="r" b="b"/>
                <a:pathLst>
                  <a:path w="970" h="2123" extrusionOk="0">
                    <a:moveTo>
                      <a:pt x="969" y="0"/>
                    </a:moveTo>
                    <a:lnTo>
                      <a:pt x="969" y="0"/>
                    </a:lnTo>
                    <a:cubicBezTo>
                      <a:pt x="602" y="685"/>
                      <a:pt x="284" y="1404"/>
                      <a:pt x="0" y="2122"/>
                    </a:cubicBezTo>
                    <a:cubicBezTo>
                      <a:pt x="368" y="1437"/>
                      <a:pt x="685" y="736"/>
                      <a:pt x="9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4"/>
              <p:cNvSpPr/>
              <p:nvPr/>
            </p:nvSpPr>
            <p:spPr>
              <a:xfrm>
                <a:off x="6341608" y="4130266"/>
                <a:ext cx="48235" cy="22018"/>
              </a:xfrm>
              <a:custGeom>
                <a:avLst/>
                <a:gdLst/>
                <a:ahLst/>
                <a:cxnLst/>
                <a:rect l="l" t="t" r="r" b="b"/>
                <a:pathLst>
                  <a:path w="1505" h="687" extrusionOk="0">
                    <a:moveTo>
                      <a:pt x="5" y="0"/>
                    </a:moveTo>
                    <a:cubicBezTo>
                      <a:pt x="3" y="0"/>
                      <a:pt x="2" y="0"/>
                      <a:pt x="1" y="1"/>
                    </a:cubicBezTo>
                    <a:cubicBezTo>
                      <a:pt x="452" y="319"/>
                      <a:pt x="970" y="552"/>
                      <a:pt x="1505" y="686"/>
                    </a:cubicBezTo>
                    <a:cubicBezTo>
                      <a:pt x="1505" y="669"/>
                      <a:pt x="1171" y="536"/>
                      <a:pt x="753" y="352"/>
                    </a:cubicBezTo>
                    <a:cubicBezTo>
                      <a:pt x="353" y="176"/>
                      <a:pt x="45" y="0"/>
                      <a:pt x="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4"/>
              <p:cNvSpPr/>
              <p:nvPr/>
            </p:nvSpPr>
            <p:spPr>
              <a:xfrm>
                <a:off x="6412855" y="4167476"/>
                <a:ext cx="9134" cy="7371"/>
              </a:xfrm>
              <a:custGeom>
                <a:avLst/>
                <a:gdLst/>
                <a:ahLst/>
                <a:cxnLst/>
                <a:rect l="l" t="t" r="r" b="b"/>
                <a:pathLst>
                  <a:path w="285" h="230" extrusionOk="0">
                    <a:moveTo>
                      <a:pt x="259" y="1"/>
                    </a:moveTo>
                    <a:cubicBezTo>
                      <a:pt x="224" y="1"/>
                      <a:pt x="158" y="19"/>
                      <a:pt x="100" y="77"/>
                    </a:cubicBezTo>
                    <a:cubicBezTo>
                      <a:pt x="17" y="143"/>
                      <a:pt x="0" y="227"/>
                      <a:pt x="17" y="227"/>
                    </a:cubicBezTo>
                    <a:cubicBezTo>
                      <a:pt x="19" y="229"/>
                      <a:pt x="21" y="230"/>
                      <a:pt x="23" y="230"/>
                    </a:cubicBezTo>
                    <a:cubicBezTo>
                      <a:pt x="44" y="230"/>
                      <a:pt x="91" y="171"/>
                      <a:pt x="151" y="127"/>
                    </a:cubicBezTo>
                    <a:cubicBezTo>
                      <a:pt x="217" y="60"/>
                      <a:pt x="284" y="26"/>
                      <a:pt x="284" y="10"/>
                    </a:cubicBezTo>
                    <a:cubicBezTo>
                      <a:pt x="284" y="5"/>
                      <a:pt x="275" y="1"/>
                      <a:pt x="2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4"/>
              <p:cNvSpPr/>
              <p:nvPr/>
            </p:nvSpPr>
            <p:spPr>
              <a:xfrm>
                <a:off x="6431572" y="4157925"/>
                <a:ext cx="9679" cy="3814"/>
              </a:xfrm>
              <a:custGeom>
                <a:avLst/>
                <a:gdLst/>
                <a:ahLst/>
                <a:cxnLst/>
                <a:rect l="l" t="t" r="r" b="b"/>
                <a:pathLst>
                  <a:path w="302" h="119" extrusionOk="0">
                    <a:moveTo>
                      <a:pt x="275" y="0"/>
                    </a:moveTo>
                    <a:cubicBezTo>
                      <a:pt x="246" y="0"/>
                      <a:pt x="199" y="12"/>
                      <a:pt x="151" y="24"/>
                    </a:cubicBezTo>
                    <a:cubicBezTo>
                      <a:pt x="68" y="57"/>
                      <a:pt x="1" y="90"/>
                      <a:pt x="18" y="107"/>
                    </a:cubicBezTo>
                    <a:cubicBezTo>
                      <a:pt x="18" y="114"/>
                      <a:pt x="29" y="118"/>
                      <a:pt x="49" y="118"/>
                    </a:cubicBezTo>
                    <a:cubicBezTo>
                      <a:pt x="76" y="118"/>
                      <a:pt x="119" y="110"/>
                      <a:pt x="168" y="90"/>
                    </a:cubicBezTo>
                    <a:cubicBezTo>
                      <a:pt x="252" y="74"/>
                      <a:pt x="302" y="24"/>
                      <a:pt x="302" y="7"/>
                    </a:cubicBezTo>
                    <a:cubicBezTo>
                      <a:pt x="297" y="2"/>
                      <a:pt x="288" y="0"/>
                      <a:pt x="2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4"/>
              <p:cNvSpPr/>
              <p:nvPr/>
            </p:nvSpPr>
            <p:spPr>
              <a:xfrm>
                <a:off x="6450866" y="4156418"/>
                <a:ext cx="11282" cy="3493"/>
              </a:xfrm>
              <a:custGeom>
                <a:avLst/>
                <a:gdLst/>
                <a:ahLst/>
                <a:cxnLst/>
                <a:rect l="l" t="t" r="r" b="b"/>
                <a:pathLst>
                  <a:path w="352" h="109" extrusionOk="0">
                    <a:moveTo>
                      <a:pt x="138" y="0"/>
                    </a:moveTo>
                    <a:cubicBezTo>
                      <a:pt x="50" y="0"/>
                      <a:pt x="0" y="40"/>
                      <a:pt x="0" y="54"/>
                    </a:cubicBezTo>
                    <a:cubicBezTo>
                      <a:pt x="17" y="71"/>
                      <a:pt x="84" y="71"/>
                      <a:pt x="168" y="71"/>
                    </a:cubicBezTo>
                    <a:cubicBezTo>
                      <a:pt x="235" y="84"/>
                      <a:pt x="303" y="109"/>
                      <a:pt x="326" y="109"/>
                    </a:cubicBezTo>
                    <a:cubicBezTo>
                      <a:pt x="332" y="109"/>
                      <a:pt x="335" y="107"/>
                      <a:pt x="335" y="104"/>
                    </a:cubicBezTo>
                    <a:cubicBezTo>
                      <a:pt x="351" y="87"/>
                      <a:pt x="285" y="21"/>
                      <a:pt x="184" y="4"/>
                    </a:cubicBezTo>
                    <a:cubicBezTo>
                      <a:pt x="168" y="1"/>
                      <a:pt x="153" y="0"/>
                      <a:pt x="1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4"/>
              <p:cNvSpPr/>
              <p:nvPr/>
            </p:nvSpPr>
            <p:spPr>
              <a:xfrm>
                <a:off x="6469615" y="4160809"/>
                <a:ext cx="5929" cy="2179"/>
              </a:xfrm>
              <a:custGeom>
                <a:avLst/>
                <a:gdLst/>
                <a:ahLst/>
                <a:cxnLst/>
                <a:rect l="l" t="t" r="r" b="b"/>
                <a:pathLst>
                  <a:path w="185" h="68" extrusionOk="0">
                    <a:moveTo>
                      <a:pt x="101" y="0"/>
                    </a:moveTo>
                    <a:cubicBezTo>
                      <a:pt x="50" y="0"/>
                      <a:pt x="0" y="17"/>
                      <a:pt x="0" y="34"/>
                    </a:cubicBezTo>
                    <a:cubicBezTo>
                      <a:pt x="0" y="51"/>
                      <a:pt x="50" y="67"/>
                      <a:pt x="101" y="67"/>
                    </a:cubicBezTo>
                    <a:cubicBezTo>
                      <a:pt x="151" y="67"/>
                      <a:pt x="184" y="67"/>
                      <a:pt x="184" y="51"/>
                    </a:cubicBezTo>
                    <a:cubicBezTo>
                      <a:pt x="184" y="17"/>
                      <a:pt x="151" y="0"/>
                      <a:pt x="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4"/>
              <p:cNvSpPr/>
              <p:nvPr/>
            </p:nvSpPr>
            <p:spPr>
              <a:xfrm>
                <a:off x="7783761" y="2885764"/>
                <a:ext cx="327231" cy="174256"/>
              </a:xfrm>
              <a:custGeom>
                <a:avLst/>
                <a:gdLst/>
                <a:ahLst/>
                <a:cxnLst/>
                <a:rect l="l" t="t" r="r" b="b"/>
                <a:pathLst>
                  <a:path w="10210" h="5437" extrusionOk="0">
                    <a:moveTo>
                      <a:pt x="8316" y="1249"/>
                    </a:moveTo>
                    <a:cubicBezTo>
                      <a:pt x="8590" y="1249"/>
                      <a:pt x="8936" y="1291"/>
                      <a:pt x="9156" y="1471"/>
                    </a:cubicBezTo>
                    <a:cubicBezTo>
                      <a:pt x="9323" y="1638"/>
                      <a:pt x="9424" y="1872"/>
                      <a:pt x="9390" y="2106"/>
                    </a:cubicBezTo>
                    <a:cubicBezTo>
                      <a:pt x="9424" y="2373"/>
                      <a:pt x="9323" y="2640"/>
                      <a:pt x="9106" y="2824"/>
                    </a:cubicBezTo>
                    <a:lnTo>
                      <a:pt x="9123" y="2824"/>
                    </a:lnTo>
                    <a:cubicBezTo>
                      <a:pt x="8912" y="2975"/>
                      <a:pt x="8612" y="3023"/>
                      <a:pt x="8318" y="3023"/>
                    </a:cubicBezTo>
                    <a:cubicBezTo>
                      <a:pt x="8122" y="3023"/>
                      <a:pt x="7930" y="3001"/>
                      <a:pt x="7770" y="2975"/>
                    </a:cubicBezTo>
                    <a:cubicBezTo>
                      <a:pt x="7970" y="2407"/>
                      <a:pt x="8104" y="1838"/>
                      <a:pt x="8154" y="1254"/>
                    </a:cubicBezTo>
                    <a:cubicBezTo>
                      <a:pt x="8203" y="1251"/>
                      <a:pt x="8258" y="1249"/>
                      <a:pt x="8316" y="1249"/>
                    </a:cubicBezTo>
                    <a:close/>
                    <a:moveTo>
                      <a:pt x="251" y="1"/>
                    </a:moveTo>
                    <a:cubicBezTo>
                      <a:pt x="251" y="1"/>
                      <a:pt x="0" y="5247"/>
                      <a:pt x="4027" y="5431"/>
                    </a:cubicBezTo>
                    <a:cubicBezTo>
                      <a:pt x="4113" y="5435"/>
                      <a:pt x="4197" y="5437"/>
                      <a:pt x="4279" y="5437"/>
                    </a:cubicBezTo>
                    <a:cubicBezTo>
                      <a:pt x="5913" y="5437"/>
                      <a:pt x="6879" y="4663"/>
                      <a:pt x="7435" y="3693"/>
                    </a:cubicBezTo>
                    <a:cubicBezTo>
                      <a:pt x="7719" y="3760"/>
                      <a:pt x="8020" y="3810"/>
                      <a:pt x="8338" y="3810"/>
                    </a:cubicBezTo>
                    <a:cubicBezTo>
                      <a:pt x="8362" y="3811"/>
                      <a:pt x="8386" y="3811"/>
                      <a:pt x="8411" y="3811"/>
                    </a:cubicBezTo>
                    <a:cubicBezTo>
                      <a:pt x="8821" y="3811"/>
                      <a:pt x="9227" y="3680"/>
                      <a:pt x="9574" y="3459"/>
                    </a:cubicBezTo>
                    <a:cubicBezTo>
                      <a:pt x="9858" y="3242"/>
                      <a:pt x="10176" y="2858"/>
                      <a:pt x="10176" y="2106"/>
                    </a:cubicBezTo>
                    <a:cubicBezTo>
                      <a:pt x="10209" y="1638"/>
                      <a:pt x="10009" y="1187"/>
                      <a:pt x="9658" y="886"/>
                    </a:cubicBezTo>
                    <a:cubicBezTo>
                      <a:pt x="9278" y="598"/>
                      <a:pt x="8816" y="447"/>
                      <a:pt x="8346" y="447"/>
                    </a:cubicBezTo>
                    <a:cubicBezTo>
                      <a:pt x="8299" y="447"/>
                      <a:pt x="8251" y="449"/>
                      <a:pt x="8204" y="452"/>
                    </a:cubicBezTo>
                    <a:cubicBezTo>
                      <a:pt x="8204" y="184"/>
                      <a:pt x="8187" y="1"/>
                      <a:pt x="81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4"/>
              <p:cNvSpPr/>
              <p:nvPr/>
            </p:nvSpPr>
            <p:spPr>
              <a:xfrm>
                <a:off x="7835170" y="2597122"/>
                <a:ext cx="152109" cy="273675"/>
              </a:xfrm>
              <a:custGeom>
                <a:avLst/>
                <a:gdLst/>
                <a:ahLst/>
                <a:cxnLst/>
                <a:rect l="l" t="t" r="r" b="b"/>
                <a:pathLst>
                  <a:path w="4746" h="8539" extrusionOk="0">
                    <a:moveTo>
                      <a:pt x="2256" y="1"/>
                    </a:moveTo>
                    <a:cubicBezTo>
                      <a:pt x="2237" y="16"/>
                      <a:pt x="2218" y="32"/>
                      <a:pt x="2199" y="49"/>
                    </a:cubicBezTo>
                    <a:lnTo>
                      <a:pt x="2199" y="49"/>
                    </a:lnTo>
                    <a:cubicBezTo>
                      <a:pt x="1580" y="475"/>
                      <a:pt x="1276" y="1198"/>
                      <a:pt x="1420" y="1922"/>
                    </a:cubicBezTo>
                    <a:cubicBezTo>
                      <a:pt x="1470" y="2290"/>
                      <a:pt x="1654" y="2607"/>
                      <a:pt x="1905" y="2858"/>
                    </a:cubicBezTo>
                    <a:cubicBezTo>
                      <a:pt x="2156" y="3092"/>
                      <a:pt x="2423" y="3275"/>
                      <a:pt x="2573" y="3526"/>
                    </a:cubicBezTo>
                    <a:cubicBezTo>
                      <a:pt x="2707" y="3777"/>
                      <a:pt x="2707" y="4077"/>
                      <a:pt x="2557" y="4328"/>
                    </a:cubicBezTo>
                    <a:cubicBezTo>
                      <a:pt x="2423" y="4579"/>
                      <a:pt x="2222" y="4779"/>
                      <a:pt x="1988" y="4930"/>
                    </a:cubicBezTo>
                    <a:cubicBezTo>
                      <a:pt x="1537" y="5230"/>
                      <a:pt x="1036" y="5397"/>
                      <a:pt x="635" y="5698"/>
                    </a:cubicBezTo>
                    <a:cubicBezTo>
                      <a:pt x="284" y="5966"/>
                      <a:pt x="50" y="6383"/>
                      <a:pt x="17" y="6834"/>
                    </a:cubicBezTo>
                    <a:cubicBezTo>
                      <a:pt x="0" y="7152"/>
                      <a:pt x="67" y="7486"/>
                      <a:pt x="217" y="7787"/>
                    </a:cubicBezTo>
                    <a:cubicBezTo>
                      <a:pt x="318" y="7971"/>
                      <a:pt x="451" y="8138"/>
                      <a:pt x="602" y="8255"/>
                    </a:cubicBezTo>
                    <a:cubicBezTo>
                      <a:pt x="652" y="8288"/>
                      <a:pt x="702" y="8321"/>
                      <a:pt x="735" y="8355"/>
                    </a:cubicBezTo>
                    <a:cubicBezTo>
                      <a:pt x="769" y="8372"/>
                      <a:pt x="785" y="8372"/>
                      <a:pt x="785" y="8372"/>
                    </a:cubicBezTo>
                    <a:cubicBezTo>
                      <a:pt x="568" y="8204"/>
                      <a:pt x="401" y="8004"/>
                      <a:pt x="284" y="7753"/>
                    </a:cubicBezTo>
                    <a:cubicBezTo>
                      <a:pt x="134" y="7469"/>
                      <a:pt x="84" y="7152"/>
                      <a:pt x="117" y="6834"/>
                    </a:cubicBezTo>
                    <a:cubicBezTo>
                      <a:pt x="151" y="6417"/>
                      <a:pt x="368" y="6032"/>
                      <a:pt x="719" y="5798"/>
                    </a:cubicBezTo>
                    <a:cubicBezTo>
                      <a:pt x="1086" y="5514"/>
                      <a:pt x="1587" y="5364"/>
                      <a:pt x="2072" y="5047"/>
                    </a:cubicBezTo>
                    <a:cubicBezTo>
                      <a:pt x="2323" y="4880"/>
                      <a:pt x="2540" y="4662"/>
                      <a:pt x="2690" y="4395"/>
                    </a:cubicBezTo>
                    <a:cubicBezTo>
                      <a:pt x="2774" y="4261"/>
                      <a:pt x="2807" y="4094"/>
                      <a:pt x="2824" y="3927"/>
                    </a:cubicBezTo>
                    <a:cubicBezTo>
                      <a:pt x="2841" y="3760"/>
                      <a:pt x="2790" y="3593"/>
                      <a:pt x="2707" y="3443"/>
                    </a:cubicBezTo>
                    <a:cubicBezTo>
                      <a:pt x="2540" y="3142"/>
                      <a:pt x="2239" y="2958"/>
                      <a:pt x="2022" y="2741"/>
                    </a:cubicBezTo>
                    <a:cubicBezTo>
                      <a:pt x="1788" y="2507"/>
                      <a:pt x="1638" y="2223"/>
                      <a:pt x="1587" y="1905"/>
                    </a:cubicBezTo>
                    <a:cubicBezTo>
                      <a:pt x="1488" y="1397"/>
                      <a:pt x="1628" y="880"/>
                      <a:pt x="1953" y="496"/>
                    </a:cubicBezTo>
                    <a:lnTo>
                      <a:pt x="1953" y="496"/>
                    </a:lnTo>
                    <a:cubicBezTo>
                      <a:pt x="1937" y="609"/>
                      <a:pt x="1944" y="725"/>
                      <a:pt x="1972" y="836"/>
                    </a:cubicBezTo>
                    <a:cubicBezTo>
                      <a:pt x="2005" y="1037"/>
                      <a:pt x="2089" y="1220"/>
                      <a:pt x="2206" y="1371"/>
                    </a:cubicBezTo>
                    <a:cubicBezTo>
                      <a:pt x="2440" y="1655"/>
                      <a:pt x="2757" y="1872"/>
                      <a:pt x="3091" y="2022"/>
                    </a:cubicBezTo>
                    <a:cubicBezTo>
                      <a:pt x="3409" y="2156"/>
                      <a:pt x="3693" y="2323"/>
                      <a:pt x="3943" y="2557"/>
                    </a:cubicBezTo>
                    <a:cubicBezTo>
                      <a:pt x="4161" y="2774"/>
                      <a:pt x="4328" y="3058"/>
                      <a:pt x="4411" y="3376"/>
                    </a:cubicBezTo>
                    <a:cubicBezTo>
                      <a:pt x="4578" y="3944"/>
                      <a:pt x="4478" y="4562"/>
                      <a:pt x="4127" y="5047"/>
                    </a:cubicBezTo>
                    <a:cubicBezTo>
                      <a:pt x="3776" y="5481"/>
                      <a:pt x="3292" y="5765"/>
                      <a:pt x="3024" y="6199"/>
                    </a:cubicBezTo>
                    <a:cubicBezTo>
                      <a:pt x="2891" y="6417"/>
                      <a:pt x="2824" y="6651"/>
                      <a:pt x="2824" y="6901"/>
                    </a:cubicBezTo>
                    <a:cubicBezTo>
                      <a:pt x="2807" y="7118"/>
                      <a:pt x="2907" y="7336"/>
                      <a:pt x="3075" y="7486"/>
                    </a:cubicBezTo>
                    <a:cubicBezTo>
                      <a:pt x="3225" y="7603"/>
                      <a:pt x="3409" y="7670"/>
                      <a:pt x="3592" y="7720"/>
                    </a:cubicBezTo>
                    <a:cubicBezTo>
                      <a:pt x="3726" y="7753"/>
                      <a:pt x="3877" y="7787"/>
                      <a:pt x="4010" y="7854"/>
                    </a:cubicBezTo>
                    <a:cubicBezTo>
                      <a:pt x="4194" y="7954"/>
                      <a:pt x="4311" y="8138"/>
                      <a:pt x="4328" y="8338"/>
                    </a:cubicBezTo>
                    <a:cubicBezTo>
                      <a:pt x="4328" y="8405"/>
                      <a:pt x="4311" y="8472"/>
                      <a:pt x="4278" y="8539"/>
                    </a:cubicBezTo>
                    <a:cubicBezTo>
                      <a:pt x="4278" y="8539"/>
                      <a:pt x="4294" y="8522"/>
                      <a:pt x="4311" y="8505"/>
                    </a:cubicBezTo>
                    <a:cubicBezTo>
                      <a:pt x="4344" y="8455"/>
                      <a:pt x="4361" y="8388"/>
                      <a:pt x="4361" y="8338"/>
                    </a:cubicBezTo>
                    <a:cubicBezTo>
                      <a:pt x="4361" y="8121"/>
                      <a:pt x="4244" y="7904"/>
                      <a:pt x="4044" y="7803"/>
                    </a:cubicBezTo>
                    <a:cubicBezTo>
                      <a:pt x="3793" y="7653"/>
                      <a:pt x="3425" y="7653"/>
                      <a:pt x="3141" y="7419"/>
                    </a:cubicBezTo>
                    <a:cubicBezTo>
                      <a:pt x="2841" y="7169"/>
                      <a:pt x="2874" y="6667"/>
                      <a:pt x="3125" y="6266"/>
                    </a:cubicBezTo>
                    <a:cubicBezTo>
                      <a:pt x="3375" y="5865"/>
                      <a:pt x="3860" y="5598"/>
                      <a:pt x="4244" y="5147"/>
                    </a:cubicBezTo>
                    <a:cubicBezTo>
                      <a:pt x="4628" y="4612"/>
                      <a:pt x="4745" y="3944"/>
                      <a:pt x="4562" y="3326"/>
                    </a:cubicBezTo>
                    <a:cubicBezTo>
                      <a:pt x="4478" y="2991"/>
                      <a:pt x="4311" y="2691"/>
                      <a:pt x="4060" y="2440"/>
                    </a:cubicBezTo>
                    <a:cubicBezTo>
                      <a:pt x="3793" y="2206"/>
                      <a:pt x="3492" y="2006"/>
                      <a:pt x="3175" y="1872"/>
                    </a:cubicBezTo>
                    <a:cubicBezTo>
                      <a:pt x="2857" y="1738"/>
                      <a:pt x="2573" y="1538"/>
                      <a:pt x="2339" y="1270"/>
                    </a:cubicBezTo>
                    <a:cubicBezTo>
                      <a:pt x="2122" y="1003"/>
                      <a:pt x="2072" y="652"/>
                      <a:pt x="2189" y="335"/>
                    </a:cubicBezTo>
                    <a:cubicBezTo>
                      <a:pt x="2239" y="251"/>
                      <a:pt x="2289" y="201"/>
                      <a:pt x="2356" y="151"/>
                    </a:cubicBezTo>
                    <a:lnTo>
                      <a:pt x="2356" y="151"/>
                    </a:lnTo>
                    <a:cubicBezTo>
                      <a:pt x="2356" y="151"/>
                      <a:pt x="2356" y="151"/>
                      <a:pt x="2356" y="151"/>
                    </a:cubicBezTo>
                    <a:lnTo>
                      <a:pt x="2272" y="1"/>
                    </a:lnTo>
                    <a:cubicBezTo>
                      <a:pt x="2269" y="3"/>
                      <a:pt x="2265" y="6"/>
                      <a:pt x="2261" y="8"/>
                    </a:cubicBezTo>
                    <a:lnTo>
                      <a:pt x="2261" y="8"/>
                    </a:lnTo>
                    <a:lnTo>
                      <a:pt x="225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4"/>
              <p:cNvSpPr/>
              <p:nvPr/>
            </p:nvSpPr>
            <p:spPr>
              <a:xfrm>
                <a:off x="7062957" y="3777908"/>
                <a:ext cx="59998" cy="891118"/>
              </a:xfrm>
              <a:custGeom>
                <a:avLst/>
                <a:gdLst/>
                <a:ahLst/>
                <a:cxnLst/>
                <a:rect l="l" t="t" r="r" b="b"/>
                <a:pathLst>
                  <a:path w="1872" h="27804" extrusionOk="0">
                    <a:moveTo>
                      <a:pt x="1872" y="1"/>
                    </a:moveTo>
                    <a:lnTo>
                      <a:pt x="84" y="68"/>
                    </a:lnTo>
                    <a:lnTo>
                      <a:pt x="0" y="27804"/>
                    </a:lnTo>
                    <a:lnTo>
                      <a:pt x="1237" y="27804"/>
                    </a:lnTo>
                    <a:lnTo>
                      <a:pt x="18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4"/>
              <p:cNvSpPr/>
              <p:nvPr/>
            </p:nvSpPr>
            <p:spPr>
              <a:xfrm>
                <a:off x="6651691" y="3774158"/>
                <a:ext cx="254926" cy="894868"/>
              </a:xfrm>
              <a:custGeom>
                <a:avLst/>
                <a:gdLst/>
                <a:ahLst/>
                <a:cxnLst/>
                <a:rect l="l" t="t" r="r" b="b"/>
                <a:pathLst>
                  <a:path w="7954" h="27921" extrusionOk="0">
                    <a:moveTo>
                      <a:pt x="5982" y="1"/>
                    </a:moveTo>
                    <a:lnTo>
                      <a:pt x="0" y="27921"/>
                    </a:lnTo>
                    <a:lnTo>
                      <a:pt x="1370" y="27921"/>
                    </a:lnTo>
                    <a:lnTo>
                      <a:pt x="7953" y="118"/>
                    </a:lnTo>
                    <a:lnTo>
                      <a:pt x="59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4"/>
              <p:cNvSpPr/>
              <p:nvPr/>
            </p:nvSpPr>
            <p:spPr>
              <a:xfrm>
                <a:off x="6459776" y="2797659"/>
                <a:ext cx="1293506" cy="1004864"/>
              </a:xfrm>
              <a:custGeom>
                <a:avLst/>
                <a:gdLst/>
                <a:ahLst/>
                <a:cxnLst/>
                <a:rect l="l" t="t" r="r" b="b"/>
                <a:pathLst>
                  <a:path w="40359" h="31353" extrusionOk="0">
                    <a:moveTo>
                      <a:pt x="32420" y="1"/>
                    </a:moveTo>
                    <a:cubicBezTo>
                      <a:pt x="21878" y="1"/>
                      <a:pt x="22460" y="14473"/>
                      <a:pt x="19906" y="21179"/>
                    </a:cubicBezTo>
                    <a:cubicBezTo>
                      <a:pt x="17786" y="26748"/>
                      <a:pt x="12045" y="27252"/>
                      <a:pt x="9320" y="27252"/>
                    </a:cubicBezTo>
                    <a:cubicBezTo>
                      <a:pt x="8718" y="27252"/>
                      <a:pt x="8263" y="27227"/>
                      <a:pt x="8027" y="27227"/>
                    </a:cubicBezTo>
                    <a:cubicBezTo>
                      <a:pt x="7930" y="27227"/>
                      <a:pt x="7802" y="27227"/>
                      <a:pt x="7648" y="27227"/>
                    </a:cubicBezTo>
                    <a:cubicBezTo>
                      <a:pt x="5755" y="27227"/>
                      <a:pt x="1" y="27313"/>
                      <a:pt x="2195" y="29600"/>
                    </a:cubicBezTo>
                    <a:cubicBezTo>
                      <a:pt x="3299" y="30758"/>
                      <a:pt x="10011" y="31352"/>
                      <a:pt x="17159" y="31352"/>
                    </a:cubicBezTo>
                    <a:cubicBezTo>
                      <a:pt x="25381" y="31352"/>
                      <a:pt x="34178" y="30566"/>
                      <a:pt x="35679" y="28948"/>
                    </a:cubicBezTo>
                    <a:cubicBezTo>
                      <a:pt x="38486" y="25941"/>
                      <a:pt x="38921" y="17085"/>
                      <a:pt x="39673" y="8330"/>
                    </a:cubicBezTo>
                    <a:cubicBezTo>
                      <a:pt x="40359" y="354"/>
                      <a:pt x="34127" y="6"/>
                      <a:pt x="33034" y="6"/>
                    </a:cubicBezTo>
                    <a:cubicBezTo>
                      <a:pt x="32930" y="6"/>
                      <a:pt x="32872" y="9"/>
                      <a:pt x="32872" y="9"/>
                    </a:cubicBezTo>
                    <a:cubicBezTo>
                      <a:pt x="32719" y="4"/>
                      <a:pt x="32569" y="1"/>
                      <a:pt x="32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4"/>
              <p:cNvSpPr/>
              <p:nvPr/>
            </p:nvSpPr>
            <p:spPr>
              <a:xfrm>
                <a:off x="6506024" y="2798492"/>
                <a:ext cx="1232226" cy="1005344"/>
              </a:xfrm>
              <a:custGeom>
                <a:avLst/>
                <a:gdLst/>
                <a:ahLst/>
                <a:cxnLst/>
                <a:rect l="l" t="t" r="r" b="b"/>
                <a:pathLst>
                  <a:path w="38447" h="31368" extrusionOk="0">
                    <a:moveTo>
                      <a:pt x="31914" y="0"/>
                    </a:moveTo>
                    <a:lnTo>
                      <a:pt x="31914" y="0"/>
                    </a:lnTo>
                    <a:cubicBezTo>
                      <a:pt x="31914" y="0"/>
                      <a:pt x="37695" y="1187"/>
                      <a:pt x="37144" y="7218"/>
                    </a:cubicBezTo>
                    <a:cubicBezTo>
                      <a:pt x="36609" y="13267"/>
                      <a:pt x="35088" y="23860"/>
                      <a:pt x="32281" y="26550"/>
                    </a:cubicBezTo>
                    <a:cubicBezTo>
                      <a:pt x="29964" y="28785"/>
                      <a:pt x="22064" y="29573"/>
                      <a:pt x="16033" y="29573"/>
                    </a:cubicBezTo>
                    <a:cubicBezTo>
                      <a:pt x="14759" y="29573"/>
                      <a:pt x="13569" y="29538"/>
                      <a:pt x="12532" y="29474"/>
                    </a:cubicBezTo>
                    <a:cubicBezTo>
                      <a:pt x="5615" y="29039"/>
                      <a:pt x="1254" y="27719"/>
                      <a:pt x="1254" y="27719"/>
                    </a:cubicBezTo>
                    <a:cubicBezTo>
                      <a:pt x="1254" y="27719"/>
                      <a:pt x="0" y="28538"/>
                      <a:pt x="368" y="29056"/>
                    </a:cubicBezTo>
                    <a:cubicBezTo>
                      <a:pt x="723" y="29535"/>
                      <a:pt x="3630" y="31368"/>
                      <a:pt x="16954" y="31368"/>
                    </a:cubicBezTo>
                    <a:cubicBezTo>
                      <a:pt x="18053" y="31368"/>
                      <a:pt x="19223" y="31355"/>
                      <a:pt x="20468" y="31328"/>
                    </a:cubicBezTo>
                    <a:cubicBezTo>
                      <a:pt x="36793" y="30978"/>
                      <a:pt x="35657" y="28572"/>
                      <a:pt x="36342" y="25932"/>
                    </a:cubicBezTo>
                    <a:cubicBezTo>
                      <a:pt x="37010" y="23308"/>
                      <a:pt x="38447" y="9273"/>
                      <a:pt x="38246" y="6182"/>
                    </a:cubicBezTo>
                    <a:cubicBezTo>
                      <a:pt x="38046" y="3091"/>
                      <a:pt x="36492" y="535"/>
                      <a:pt x="31914"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4"/>
              <p:cNvSpPr/>
              <p:nvPr/>
            </p:nvSpPr>
            <p:spPr>
              <a:xfrm>
                <a:off x="6779122" y="1961987"/>
                <a:ext cx="599816" cy="586579"/>
              </a:xfrm>
              <a:custGeom>
                <a:avLst/>
                <a:gdLst/>
                <a:ahLst/>
                <a:cxnLst/>
                <a:rect l="l" t="t" r="r" b="b"/>
                <a:pathLst>
                  <a:path w="18715" h="18302" extrusionOk="0">
                    <a:moveTo>
                      <a:pt x="9823" y="1"/>
                    </a:moveTo>
                    <a:cubicBezTo>
                      <a:pt x="9350" y="1"/>
                      <a:pt x="8871" y="77"/>
                      <a:pt x="8405" y="235"/>
                    </a:cubicBezTo>
                    <a:lnTo>
                      <a:pt x="6701" y="1037"/>
                    </a:lnTo>
                    <a:cubicBezTo>
                      <a:pt x="6564" y="978"/>
                      <a:pt x="6424" y="950"/>
                      <a:pt x="6285" y="950"/>
                    </a:cubicBezTo>
                    <a:cubicBezTo>
                      <a:pt x="5645" y="950"/>
                      <a:pt x="5021" y="1525"/>
                      <a:pt x="4746" y="2157"/>
                    </a:cubicBezTo>
                    <a:cubicBezTo>
                      <a:pt x="4429" y="2925"/>
                      <a:pt x="4395" y="3811"/>
                      <a:pt x="4011" y="4546"/>
                    </a:cubicBezTo>
                    <a:cubicBezTo>
                      <a:pt x="3242" y="6117"/>
                      <a:pt x="1104" y="6902"/>
                      <a:pt x="903" y="8640"/>
                    </a:cubicBezTo>
                    <a:cubicBezTo>
                      <a:pt x="736" y="9926"/>
                      <a:pt x="1772" y="11196"/>
                      <a:pt x="1421" y="12449"/>
                    </a:cubicBezTo>
                    <a:cubicBezTo>
                      <a:pt x="1170" y="13285"/>
                      <a:pt x="352" y="13869"/>
                      <a:pt x="185" y="14722"/>
                    </a:cubicBezTo>
                    <a:cubicBezTo>
                      <a:pt x="1" y="15640"/>
                      <a:pt x="652" y="16526"/>
                      <a:pt x="1388" y="17094"/>
                    </a:cubicBezTo>
                    <a:cubicBezTo>
                      <a:pt x="2476" y="17896"/>
                      <a:pt x="3762" y="18302"/>
                      <a:pt x="5053" y="18302"/>
                    </a:cubicBezTo>
                    <a:cubicBezTo>
                      <a:pt x="6102" y="18302"/>
                      <a:pt x="7153" y="18034"/>
                      <a:pt x="8104" y="17495"/>
                    </a:cubicBezTo>
                    <a:cubicBezTo>
                      <a:pt x="9090" y="16910"/>
                      <a:pt x="9959" y="16025"/>
                      <a:pt x="11095" y="15824"/>
                    </a:cubicBezTo>
                    <a:cubicBezTo>
                      <a:pt x="11273" y="15791"/>
                      <a:pt x="11451" y="15775"/>
                      <a:pt x="11629" y="15775"/>
                    </a:cubicBezTo>
                    <a:cubicBezTo>
                      <a:pt x="12418" y="15775"/>
                      <a:pt x="13202" y="16076"/>
                      <a:pt x="13952" y="16376"/>
                    </a:cubicBezTo>
                    <a:cubicBezTo>
                      <a:pt x="14727" y="16685"/>
                      <a:pt x="15536" y="16995"/>
                      <a:pt x="16352" y="16995"/>
                    </a:cubicBezTo>
                    <a:cubicBezTo>
                      <a:pt x="16504" y="16995"/>
                      <a:pt x="16657" y="16984"/>
                      <a:pt x="16810" y="16960"/>
                    </a:cubicBezTo>
                    <a:cubicBezTo>
                      <a:pt x="17795" y="16810"/>
                      <a:pt x="18714" y="15908"/>
                      <a:pt x="18514" y="14939"/>
                    </a:cubicBezTo>
                    <a:cubicBezTo>
                      <a:pt x="18347" y="14120"/>
                      <a:pt x="17461" y="13585"/>
                      <a:pt x="17328" y="12767"/>
                    </a:cubicBezTo>
                    <a:cubicBezTo>
                      <a:pt x="17177" y="11881"/>
                      <a:pt x="17929" y="11096"/>
                      <a:pt x="18079" y="10227"/>
                    </a:cubicBezTo>
                    <a:cubicBezTo>
                      <a:pt x="18247" y="9275"/>
                      <a:pt x="17712" y="8356"/>
                      <a:pt x="17060" y="7654"/>
                    </a:cubicBezTo>
                    <a:cubicBezTo>
                      <a:pt x="16425" y="6952"/>
                      <a:pt x="15640" y="6367"/>
                      <a:pt x="15105" y="5582"/>
                    </a:cubicBezTo>
                    <a:cubicBezTo>
                      <a:pt x="14370" y="4462"/>
                      <a:pt x="14203" y="3042"/>
                      <a:pt x="13468" y="1923"/>
                    </a:cubicBezTo>
                    <a:cubicBezTo>
                      <a:pt x="12627" y="693"/>
                      <a:pt x="11250" y="1"/>
                      <a:pt x="98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4"/>
              <p:cNvSpPr/>
              <p:nvPr/>
            </p:nvSpPr>
            <p:spPr>
              <a:xfrm>
                <a:off x="6942449" y="1973781"/>
                <a:ext cx="263515" cy="500204"/>
              </a:xfrm>
              <a:custGeom>
                <a:avLst/>
                <a:gdLst/>
                <a:ahLst/>
                <a:cxnLst/>
                <a:rect l="l" t="t" r="r" b="b"/>
                <a:pathLst>
                  <a:path w="8222" h="15607" extrusionOk="0">
                    <a:moveTo>
                      <a:pt x="4462" y="1"/>
                    </a:moveTo>
                    <a:lnTo>
                      <a:pt x="235" y="2023"/>
                    </a:lnTo>
                    <a:cubicBezTo>
                      <a:pt x="235" y="2023"/>
                      <a:pt x="1" y="7436"/>
                      <a:pt x="101" y="9775"/>
                    </a:cubicBezTo>
                    <a:cubicBezTo>
                      <a:pt x="201" y="12115"/>
                      <a:pt x="2507" y="12415"/>
                      <a:pt x="2507" y="12415"/>
                    </a:cubicBezTo>
                    <a:cubicBezTo>
                      <a:pt x="2507" y="12415"/>
                      <a:pt x="2708" y="15005"/>
                      <a:pt x="2591" y="15607"/>
                    </a:cubicBezTo>
                    <a:lnTo>
                      <a:pt x="8222" y="15573"/>
                    </a:lnTo>
                    <a:lnTo>
                      <a:pt x="8155" y="4211"/>
                    </a:lnTo>
                    <a:lnTo>
                      <a:pt x="4462"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4"/>
              <p:cNvSpPr/>
              <p:nvPr/>
            </p:nvSpPr>
            <p:spPr>
              <a:xfrm>
                <a:off x="6959596" y="2161755"/>
                <a:ext cx="18781" cy="19326"/>
              </a:xfrm>
              <a:custGeom>
                <a:avLst/>
                <a:gdLst/>
                <a:ahLst/>
                <a:cxnLst/>
                <a:rect l="l" t="t" r="r" b="b"/>
                <a:pathLst>
                  <a:path w="586" h="603" extrusionOk="0">
                    <a:moveTo>
                      <a:pt x="301" y="1"/>
                    </a:moveTo>
                    <a:cubicBezTo>
                      <a:pt x="134" y="1"/>
                      <a:pt x="1" y="134"/>
                      <a:pt x="1" y="301"/>
                    </a:cubicBezTo>
                    <a:cubicBezTo>
                      <a:pt x="1" y="468"/>
                      <a:pt x="134" y="602"/>
                      <a:pt x="285" y="602"/>
                    </a:cubicBezTo>
                    <a:cubicBezTo>
                      <a:pt x="452" y="602"/>
                      <a:pt x="585" y="485"/>
                      <a:pt x="585" y="318"/>
                    </a:cubicBezTo>
                    <a:cubicBezTo>
                      <a:pt x="585" y="151"/>
                      <a:pt x="468" y="17"/>
                      <a:pt x="3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4"/>
              <p:cNvSpPr/>
              <p:nvPr/>
            </p:nvSpPr>
            <p:spPr>
              <a:xfrm>
                <a:off x="6953186" y="2143326"/>
                <a:ext cx="38043" cy="11634"/>
              </a:xfrm>
              <a:custGeom>
                <a:avLst/>
                <a:gdLst/>
                <a:ahLst/>
                <a:cxnLst/>
                <a:rect l="l" t="t" r="r" b="b"/>
                <a:pathLst>
                  <a:path w="1187" h="363" extrusionOk="0">
                    <a:moveTo>
                      <a:pt x="610" y="1"/>
                    </a:moveTo>
                    <a:cubicBezTo>
                      <a:pt x="437" y="1"/>
                      <a:pt x="267" y="59"/>
                      <a:pt x="134" y="175"/>
                    </a:cubicBezTo>
                    <a:cubicBezTo>
                      <a:pt x="34" y="258"/>
                      <a:pt x="0" y="342"/>
                      <a:pt x="17" y="358"/>
                    </a:cubicBezTo>
                    <a:cubicBezTo>
                      <a:pt x="20" y="361"/>
                      <a:pt x="24" y="362"/>
                      <a:pt x="29" y="362"/>
                    </a:cubicBezTo>
                    <a:cubicBezTo>
                      <a:pt x="87" y="362"/>
                      <a:pt x="294" y="207"/>
                      <a:pt x="585" y="191"/>
                    </a:cubicBezTo>
                    <a:cubicBezTo>
                      <a:pt x="600" y="190"/>
                      <a:pt x="615" y="190"/>
                      <a:pt x="630" y="190"/>
                    </a:cubicBezTo>
                    <a:cubicBezTo>
                      <a:pt x="896" y="190"/>
                      <a:pt x="1096" y="313"/>
                      <a:pt x="1156" y="313"/>
                    </a:cubicBezTo>
                    <a:cubicBezTo>
                      <a:pt x="1162" y="313"/>
                      <a:pt x="1167" y="311"/>
                      <a:pt x="1170" y="308"/>
                    </a:cubicBezTo>
                    <a:cubicBezTo>
                      <a:pt x="1186" y="275"/>
                      <a:pt x="1153" y="208"/>
                      <a:pt x="1053" y="141"/>
                    </a:cubicBezTo>
                    <a:cubicBezTo>
                      <a:pt x="919" y="47"/>
                      <a:pt x="764" y="1"/>
                      <a:pt x="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4"/>
              <p:cNvSpPr/>
              <p:nvPr/>
            </p:nvSpPr>
            <p:spPr>
              <a:xfrm>
                <a:off x="7069367" y="2161755"/>
                <a:ext cx="18781" cy="19326"/>
              </a:xfrm>
              <a:custGeom>
                <a:avLst/>
                <a:gdLst/>
                <a:ahLst/>
                <a:cxnLst/>
                <a:rect l="l" t="t" r="r" b="b"/>
                <a:pathLst>
                  <a:path w="586" h="603" extrusionOk="0">
                    <a:moveTo>
                      <a:pt x="302" y="1"/>
                    </a:moveTo>
                    <a:cubicBezTo>
                      <a:pt x="135" y="1"/>
                      <a:pt x="1" y="134"/>
                      <a:pt x="1" y="301"/>
                    </a:cubicBezTo>
                    <a:cubicBezTo>
                      <a:pt x="1" y="468"/>
                      <a:pt x="135" y="602"/>
                      <a:pt x="285" y="602"/>
                    </a:cubicBezTo>
                    <a:cubicBezTo>
                      <a:pt x="452" y="602"/>
                      <a:pt x="586" y="485"/>
                      <a:pt x="586" y="318"/>
                    </a:cubicBezTo>
                    <a:cubicBezTo>
                      <a:pt x="586" y="151"/>
                      <a:pt x="469" y="17"/>
                      <a:pt x="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4"/>
              <p:cNvSpPr/>
              <p:nvPr/>
            </p:nvSpPr>
            <p:spPr>
              <a:xfrm>
                <a:off x="7065104" y="2145377"/>
                <a:ext cx="38043" cy="11346"/>
              </a:xfrm>
              <a:custGeom>
                <a:avLst/>
                <a:gdLst/>
                <a:ahLst/>
                <a:cxnLst/>
                <a:rect l="l" t="t" r="r" b="b"/>
                <a:pathLst>
                  <a:path w="1187" h="354" extrusionOk="0">
                    <a:moveTo>
                      <a:pt x="611" y="1"/>
                    </a:moveTo>
                    <a:cubicBezTo>
                      <a:pt x="436" y="1"/>
                      <a:pt x="262" y="60"/>
                      <a:pt x="117" y="177"/>
                    </a:cubicBezTo>
                    <a:cubicBezTo>
                      <a:pt x="34" y="261"/>
                      <a:pt x="0" y="328"/>
                      <a:pt x="17" y="345"/>
                    </a:cubicBezTo>
                    <a:cubicBezTo>
                      <a:pt x="21" y="350"/>
                      <a:pt x="28" y="353"/>
                      <a:pt x="37" y="353"/>
                    </a:cubicBezTo>
                    <a:cubicBezTo>
                      <a:pt x="104" y="353"/>
                      <a:pt x="305" y="209"/>
                      <a:pt x="585" y="194"/>
                    </a:cubicBezTo>
                    <a:cubicBezTo>
                      <a:pt x="600" y="193"/>
                      <a:pt x="615" y="193"/>
                      <a:pt x="630" y="193"/>
                    </a:cubicBezTo>
                    <a:cubicBezTo>
                      <a:pt x="884" y="193"/>
                      <a:pt x="1078" y="304"/>
                      <a:pt x="1147" y="304"/>
                    </a:cubicBezTo>
                    <a:cubicBezTo>
                      <a:pt x="1158" y="304"/>
                      <a:pt x="1165" y="301"/>
                      <a:pt x="1170" y="294"/>
                    </a:cubicBezTo>
                    <a:cubicBezTo>
                      <a:pt x="1187" y="278"/>
                      <a:pt x="1136" y="211"/>
                      <a:pt x="1036" y="127"/>
                    </a:cubicBezTo>
                    <a:cubicBezTo>
                      <a:pt x="906" y="43"/>
                      <a:pt x="758" y="1"/>
                      <a:pt x="6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4"/>
              <p:cNvSpPr/>
              <p:nvPr/>
            </p:nvSpPr>
            <p:spPr>
              <a:xfrm>
                <a:off x="7001357" y="2153165"/>
                <a:ext cx="30576" cy="91086"/>
              </a:xfrm>
              <a:custGeom>
                <a:avLst/>
                <a:gdLst/>
                <a:ahLst/>
                <a:cxnLst/>
                <a:rect l="l" t="t" r="r" b="b"/>
                <a:pathLst>
                  <a:path w="954" h="2842" extrusionOk="0">
                    <a:moveTo>
                      <a:pt x="919" y="1"/>
                    </a:moveTo>
                    <a:cubicBezTo>
                      <a:pt x="880" y="1"/>
                      <a:pt x="599" y="747"/>
                      <a:pt x="285" y="1689"/>
                    </a:cubicBezTo>
                    <a:cubicBezTo>
                      <a:pt x="201" y="1923"/>
                      <a:pt x="135" y="2140"/>
                      <a:pt x="68" y="2357"/>
                    </a:cubicBezTo>
                    <a:cubicBezTo>
                      <a:pt x="18" y="2457"/>
                      <a:pt x="1" y="2591"/>
                      <a:pt x="34" y="2691"/>
                    </a:cubicBezTo>
                    <a:cubicBezTo>
                      <a:pt x="51" y="2758"/>
                      <a:pt x="101" y="2808"/>
                      <a:pt x="168" y="2825"/>
                    </a:cubicBezTo>
                    <a:cubicBezTo>
                      <a:pt x="201" y="2825"/>
                      <a:pt x="252" y="2842"/>
                      <a:pt x="302" y="2842"/>
                    </a:cubicBezTo>
                    <a:cubicBezTo>
                      <a:pt x="469" y="2842"/>
                      <a:pt x="653" y="2842"/>
                      <a:pt x="820" y="2808"/>
                    </a:cubicBezTo>
                    <a:cubicBezTo>
                      <a:pt x="653" y="2758"/>
                      <a:pt x="485" y="2741"/>
                      <a:pt x="302" y="2741"/>
                    </a:cubicBezTo>
                    <a:cubicBezTo>
                      <a:pt x="218" y="2725"/>
                      <a:pt x="151" y="2708"/>
                      <a:pt x="135" y="2658"/>
                    </a:cubicBezTo>
                    <a:cubicBezTo>
                      <a:pt x="135" y="2574"/>
                      <a:pt x="151" y="2474"/>
                      <a:pt x="185" y="2407"/>
                    </a:cubicBezTo>
                    <a:lnTo>
                      <a:pt x="419" y="1739"/>
                    </a:lnTo>
                    <a:cubicBezTo>
                      <a:pt x="719" y="787"/>
                      <a:pt x="953" y="18"/>
                      <a:pt x="920" y="1"/>
                    </a:cubicBezTo>
                    <a:cubicBezTo>
                      <a:pt x="919" y="1"/>
                      <a:pt x="919" y="1"/>
                      <a:pt x="9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4"/>
              <p:cNvSpPr/>
              <p:nvPr/>
            </p:nvSpPr>
            <p:spPr>
              <a:xfrm>
                <a:off x="7022798" y="2339536"/>
                <a:ext cx="97496" cy="50607"/>
              </a:xfrm>
              <a:custGeom>
                <a:avLst/>
                <a:gdLst/>
                <a:ahLst/>
                <a:cxnLst/>
                <a:rect l="l" t="t" r="r" b="b"/>
                <a:pathLst>
                  <a:path w="3042" h="1579" extrusionOk="0">
                    <a:moveTo>
                      <a:pt x="3041" y="1"/>
                    </a:moveTo>
                    <a:lnTo>
                      <a:pt x="3041" y="1"/>
                    </a:lnTo>
                    <a:cubicBezTo>
                      <a:pt x="2139" y="619"/>
                      <a:pt x="1086" y="970"/>
                      <a:pt x="0" y="1003"/>
                    </a:cubicBezTo>
                    <a:lnTo>
                      <a:pt x="34" y="1571"/>
                    </a:lnTo>
                    <a:cubicBezTo>
                      <a:pt x="120" y="1576"/>
                      <a:pt x="204" y="1579"/>
                      <a:pt x="286" y="1579"/>
                    </a:cubicBezTo>
                    <a:cubicBezTo>
                      <a:pt x="2376" y="1579"/>
                      <a:pt x="3041" y="1"/>
                      <a:pt x="30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4"/>
              <p:cNvSpPr/>
              <p:nvPr/>
            </p:nvSpPr>
            <p:spPr>
              <a:xfrm>
                <a:off x="7030811" y="2254059"/>
                <a:ext cx="31633" cy="22659"/>
              </a:xfrm>
              <a:custGeom>
                <a:avLst/>
                <a:gdLst/>
                <a:ahLst/>
                <a:cxnLst/>
                <a:rect l="l" t="t" r="r" b="b"/>
                <a:pathLst>
                  <a:path w="987" h="707" extrusionOk="0">
                    <a:moveTo>
                      <a:pt x="565" y="0"/>
                    </a:moveTo>
                    <a:cubicBezTo>
                      <a:pt x="501" y="0"/>
                      <a:pt x="440" y="14"/>
                      <a:pt x="385" y="45"/>
                    </a:cubicBezTo>
                    <a:cubicBezTo>
                      <a:pt x="185" y="128"/>
                      <a:pt x="51" y="295"/>
                      <a:pt x="18" y="496"/>
                    </a:cubicBezTo>
                    <a:lnTo>
                      <a:pt x="1" y="512"/>
                    </a:lnTo>
                    <a:cubicBezTo>
                      <a:pt x="1" y="546"/>
                      <a:pt x="18" y="596"/>
                      <a:pt x="51" y="613"/>
                    </a:cubicBezTo>
                    <a:cubicBezTo>
                      <a:pt x="101" y="646"/>
                      <a:pt x="135" y="663"/>
                      <a:pt x="185" y="663"/>
                    </a:cubicBezTo>
                    <a:cubicBezTo>
                      <a:pt x="280" y="695"/>
                      <a:pt x="375" y="706"/>
                      <a:pt x="475" y="706"/>
                    </a:cubicBezTo>
                    <a:cubicBezTo>
                      <a:pt x="532" y="706"/>
                      <a:pt x="591" y="702"/>
                      <a:pt x="652" y="696"/>
                    </a:cubicBezTo>
                    <a:cubicBezTo>
                      <a:pt x="803" y="663"/>
                      <a:pt x="937" y="546"/>
                      <a:pt x="970" y="395"/>
                    </a:cubicBezTo>
                    <a:cubicBezTo>
                      <a:pt x="987" y="245"/>
                      <a:pt x="903" y="111"/>
                      <a:pt x="786" y="45"/>
                    </a:cubicBezTo>
                    <a:cubicBezTo>
                      <a:pt x="715" y="18"/>
                      <a:pt x="638" y="0"/>
                      <a:pt x="56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4"/>
              <p:cNvSpPr/>
              <p:nvPr/>
            </p:nvSpPr>
            <p:spPr>
              <a:xfrm>
                <a:off x="7024401" y="2243097"/>
                <a:ext cx="33717" cy="31697"/>
              </a:xfrm>
              <a:custGeom>
                <a:avLst/>
                <a:gdLst/>
                <a:ahLst/>
                <a:cxnLst/>
                <a:rect l="l" t="t" r="r" b="b"/>
                <a:pathLst>
                  <a:path w="1052" h="989" extrusionOk="0">
                    <a:moveTo>
                      <a:pt x="993" y="0"/>
                    </a:moveTo>
                    <a:cubicBezTo>
                      <a:pt x="991" y="0"/>
                      <a:pt x="989" y="1"/>
                      <a:pt x="986" y="2"/>
                    </a:cubicBezTo>
                    <a:cubicBezTo>
                      <a:pt x="985" y="2"/>
                      <a:pt x="985" y="2"/>
                      <a:pt x="984" y="2"/>
                    </a:cubicBezTo>
                    <a:cubicBezTo>
                      <a:pt x="953" y="2"/>
                      <a:pt x="946" y="359"/>
                      <a:pt x="669" y="637"/>
                    </a:cubicBezTo>
                    <a:cubicBezTo>
                      <a:pt x="368" y="905"/>
                      <a:pt x="0" y="871"/>
                      <a:pt x="0" y="921"/>
                    </a:cubicBezTo>
                    <a:cubicBezTo>
                      <a:pt x="0" y="955"/>
                      <a:pt x="84" y="988"/>
                      <a:pt x="234" y="988"/>
                    </a:cubicBezTo>
                    <a:cubicBezTo>
                      <a:pt x="652" y="971"/>
                      <a:pt x="1003" y="654"/>
                      <a:pt x="1036" y="236"/>
                    </a:cubicBezTo>
                    <a:cubicBezTo>
                      <a:pt x="1052" y="97"/>
                      <a:pt x="1024" y="0"/>
                      <a:pt x="9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4"/>
              <p:cNvSpPr/>
              <p:nvPr/>
            </p:nvSpPr>
            <p:spPr>
              <a:xfrm>
                <a:off x="6940334" y="1961634"/>
                <a:ext cx="313834" cy="304122"/>
              </a:xfrm>
              <a:custGeom>
                <a:avLst/>
                <a:gdLst/>
                <a:ahLst/>
                <a:cxnLst/>
                <a:rect l="l" t="t" r="r" b="b"/>
                <a:pathLst>
                  <a:path w="9792" h="9489" extrusionOk="0">
                    <a:moveTo>
                      <a:pt x="58" y="2388"/>
                    </a:moveTo>
                    <a:cubicBezTo>
                      <a:pt x="36" y="2464"/>
                      <a:pt x="16" y="2541"/>
                      <a:pt x="0" y="2619"/>
                    </a:cubicBezTo>
                    <a:lnTo>
                      <a:pt x="58" y="2388"/>
                    </a:lnTo>
                    <a:close/>
                    <a:moveTo>
                      <a:pt x="3765" y="1"/>
                    </a:moveTo>
                    <a:cubicBezTo>
                      <a:pt x="3641" y="1"/>
                      <a:pt x="3517" y="5"/>
                      <a:pt x="3392" y="12"/>
                    </a:cubicBezTo>
                    <a:cubicBezTo>
                      <a:pt x="2573" y="46"/>
                      <a:pt x="1771" y="330"/>
                      <a:pt x="1120" y="814"/>
                    </a:cubicBezTo>
                    <a:cubicBezTo>
                      <a:pt x="667" y="1174"/>
                      <a:pt x="320" y="1650"/>
                      <a:pt x="122" y="2192"/>
                    </a:cubicBezTo>
                    <a:lnTo>
                      <a:pt x="122" y="2192"/>
                    </a:lnTo>
                    <a:cubicBezTo>
                      <a:pt x="120" y="2178"/>
                      <a:pt x="119" y="2165"/>
                      <a:pt x="117" y="2151"/>
                    </a:cubicBezTo>
                    <a:lnTo>
                      <a:pt x="58" y="2388"/>
                    </a:lnTo>
                    <a:lnTo>
                      <a:pt x="58" y="2388"/>
                    </a:lnTo>
                    <a:cubicBezTo>
                      <a:pt x="77" y="2322"/>
                      <a:pt x="99" y="2256"/>
                      <a:pt x="122" y="2192"/>
                    </a:cubicBezTo>
                    <a:lnTo>
                      <a:pt x="122" y="2192"/>
                    </a:lnTo>
                    <a:cubicBezTo>
                      <a:pt x="308" y="3575"/>
                      <a:pt x="1501" y="4607"/>
                      <a:pt x="2891" y="4607"/>
                    </a:cubicBezTo>
                    <a:lnTo>
                      <a:pt x="2256" y="3204"/>
                    </a:lnTo>
                    <a:lnTo>
                      <a:pt x="2256" y="3204"/>
                    </a:lnTo>
                    <a:cubicBezTo>
                      <a:pt x="2824" y="3872"/>
                      <a:pt x="3409" y="4540"/>
                      <a:pt x="4194" y="4941"/>
                    </a:cubicBezTo>
                    <a:cubicBezTo>
                      <a:pt x="4561" y="5125"/>
                      <a:pt x="4986" y="5232"/>
                      <a:pt x="5400" y="5232"/>
                    </a:cubicBezTo>
                    <a:cubicBezTo>
                      <a:pt x="5853" y="5232"/>
                      <a:pt x="6293" y="5104"/>
                      <a:pt x="6633" y="4808"/>
                    </a:cubicBezTo>
                    <a:cubicBezTo>
                      <a:pt x="6851" y="5376"/>
                      <a:pt x="6851" y="6011"/>
                      <a:pt x="7051" y="6595"/>
                    </a:cubicBezTo>
                    <a:cubicBezTo>
                      <a:pt x="7248" y="7170"/>
                      <a:pt x="7687" y="9488"/>
                      <a:pt x="8289" y="9488"/>
                    </a:cubicBezTo>
                    <a:cubicBezTo>
                      <a:pt x="8300" y="9488"/>
                      <a:pt x="8310" y="9487"/>
                      <a:pt x="8321" y="9486"/>
                    </a:cubicBezTo>
                    <a:cubicBezTo>
                      <a:pt x="8872" y="9402"/>
                      <a:pt x="9273" y="6980"/>
                      <a:pt x="9407" y="6445"/>
                    </a:cubicBezTo>
                    <a:cubicBezTo>
                      <a:pt x="9791" y="4941"/>
                      <a:pt x="9307" y="3270"/>
                      <a:pt x="8304" y="2084"/>
                    </a:cubicBezTo>
                    <a:cubicBezTo>
                      <a:pt x="7166" y="759"/>
                      <a:pt x="5503" y="1"/>
                      <a:pt x="3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4"/>
              <p:cNvSpPr/>
              <p:nvPr/>
            </p:nvSpPr>
            <p:spPr>
              <a:xfrm>
                <a:off x="6767873" y="1993620"/>
                <a:ext cx="207812" cy="375402"/>
              </a:xfrm>
              <a:custGeom>
                <a:avLst/>
                <a:gdLst/>
                <a:ahLst/>
                <a:cxnLst/>
                <a:rect l="l" t="t" r="r" b="b"/>
                <a:pathLst>
                  <a:path w="6484" h="11713" extrusionOk="0">
                    <a:moveTo>
                      <a:pt x="6484" y="0"/>
                    </a:moveTo>
                    <a:cubicBezTo>
                      <a:pt x="6350" y="150"/>
                      <a:pt x="6200" y="301"/>
                      <a:pt x="6033" y="418"/>
                    </a:cubicBezTo>
                    <a:cubicBezTo>
                      <a:pt x="5832" y="551"/>
                      <a:pt x="5615" y="668"/>
                      <a:pt x="5398" y="769"/>
                    </a:cubicBezTo>
                    <a:cubicBezTo>
                      <a:pt x="5130" y="869"/>
                      <a:pt x="4830" y="986"/>
                      <a:pt x="4496" y="1153"/>
                    </a:cubicBezTo>
                    <a:cubicBezTo>
                      <a:pt x="3694" y="1571"/>
                      <a:pt x="3242" y="2440"/>
                      <a:pt x="3359" y="3342"/>
                    </a:cubicBezTo>
                    <a:cubicBezTo>
                      <a:pt x="3409" y="3826"/>
                      <a:pt x="3610" y="4311"/>
                      <a:pt x="3560" y="4795"/>
                    </a:cubicBezTo>
                    <a:cubicBezTo>
                      <a:pt x="3560" y="5046"/>
                      <a:pt x="3460" y="5280"/>
                      <a:pt x="3309" y="5481"/>
                    </a:cubicBezTo>
                    <a:cubicBezTo>
                      <a:pt x="3125" y="5648"/>
                      <a:pt x="2875" y="5765"/>
                      <a:pt x="2624" y="5798"/>
                    </a:cubicBezTo>
                    <a:cubicBezTo>
                      <a:pt x="2090" y="5898"/>
                      <a:pt x="1588" y="6166"/>
                      <a:pt x="1171" y="6533"/>
                    </a:cubicBezTo>
                    <a:cubicBezTo>
                      <a:pt x="786" y="6884"/>
                      <a:pt x="502" y="7302"/>
                      <a:pt x="318" y="7786"/>
                    </a:cubicBezTo>
                    <a:cubicBezTo>
                      <a:pt x="1" y="8622"/>
                      <a:pt x="84" y="9541"/>
                      <a:pt x="536" y="10293"/>
                    </a:cubicBezTo>
                    <a:cubicBezTo>
                      <a:pt x="820" y="10811"/>
                      <a:pt x="1237" y="11212"/>
                      <a:pt x="1755" y="11496"/>
                    </a:cubicBezTo>
                    <a:cubicBezTo>
                      <a:pt x="1889" y="11579"/>
                      <a:pt x="2039" y="11629"/>
                      <a:pt x="2190" y="11679"/>
                    </a:cubicBezTo>
                    <a:cubicBezTo>
                      <a:pt x="2240" y="11696"/>
                      <a:pt x="2290" y="11713"/>
                      <a:pt x="2340" y="11713"/>
                    </a:cubicBezTo>
                    <a:cubicBezTo>
                      <a:pt x="2357" y="11696"/>
                      <a:pt x="2140" y="11646"/>
                      <a:pt x="1789" y="11429"/>
                    </a:cubicBezTo>
                    <a:cubicBezTo>
                      <a:pt x="1304" y="11145"/>
                      <a:pt x="903" y="10727"/>
                      <a:pt x="636" y="10226"/>
                    </a:cubicBezTo>
                    <a:cubicBezTo>
                      <a:pt x="218" y="9507"/>
                      <a:pt x="168" y="8622"/>
                      <a:pt x="469" y="7853"/>
                    </a:cubicBezTo>
                    <a:cubicBezTo>
                      <a:pt x="836" y="6884"/>
                      <a:pt x="1655" y="6182"/>
                      <a:pt x="2674" y="5965"/>
                    </a:cubicBezTo>
                    <a:cubicBezTo>
                      <a:pt x="2958" y="5915"/>
                      <a:pt x="3226" y="5798"/>
                      <a:pt x="3426" y="5597"/>
                    </a:cubicBezTo>
                    <a:cubicBezTo>
                      <a:pt x="3610" y="5364"/>
                      <a:pt x="3727" y="5096"/>
                      <a:pt x="3727" y="4812"/>
                    </a:cubicBezTo>
                    <a:cubicBezTo>
                      <a:pt x="3777" y="4261"/>
                      <a:pt x="3560" y="3776"/>
                      <a:pt x="3510" y="3325"/>
                    </a:cubicBezTo>
                    <a:cubicBezTo>
                      <a:pt x="3460" y="2891"/>
                      <a:pt x="3543" y="2440"/>
                      <a:pt x="3760" y="2055"/>
                    </a:cubicBezTo>
                    <a:cubicBezTo>
                      <a:pt x="3944" y="1721"/>
                      <a:pt x="4228" y="1454"/>
                      <a:pt x="4562" y="1270"/>
                    </a:cubicBezTo>
                    <a:cubicBezTo>
                      <a:pt x="4863" y="1086"/>
                      <a:pt x="5181" y="969"/>
                      <a:pt x="5431" y="852"/>
                    </a:cubicBezTo>
                    <a:cubicBezTo>
                      <a:pt x="5665" y="752"/>
                      <a:pt x="5882" y="635"/>
                      <a:pt x="6083" y="485"/>
                    </a:cubicBezTo>
                    <a:cubicBezTo>
                      <a:pt x="6200" y="384"/>
                      <a:pt x="6317" y="267"/>
                      <a:pt x="6400" y="134"/>
                    </a:cubicBezTo>
                    <a:cubicBezTo>
                      <a:pt x="6434" y="100"/>
                      <a:pt x="6467" y="50"/>
                      <a:pt x="64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4"/>
              <p:cNvSpPr/>
              <p:nvPr/>
            </p:nvSpPr>
            <p:spPr>
              <a:xfrm>
                <a:off x="7203272" y="2032689"/>
                <a:ext cx="192813" cy="435399"/>
              </a:xfrm>
              <a:custGeom>
                <a:avLst/>
                <a:gdLst/>
                <a:ahLst/>
                <a:cxnLst/>
                <a:rect l="l" t="t" r="r" b="b"/>
                <a:pathLst>
                  <a:path w="6016" h="13585" extrusionOk="0">
                    <a:moveTo>
                      <a:pt x="17" y="1"/>
                    </a:moveTo>
                    <a:cubicBezTo>
                      <a:pt x="0" y="68"/>
                      <a:pt x="0" y="118"/>
                      <a:pt x="0" y="185"/>
                    </a:cubicBezTo>
                    <a:cubicBezTo>
                      <a:pt x="17" y="352"/>
                      <a:pt x="50" y="519"/>
                      <a:pt x="84" y="669"/>
                    </a:cubicBezTo>
                    <a:cubicBezTo>
                      <a:pt x="284" y="1271"/>
                      <a:pt x="618" y="1789"/>
                      <a:pt x="1086" y="2206"/>
                    </a:cubicBezTo>
                    <a:cubicBezTo>
                      <a:pt x="1637" y="2758"/>
                      <a:pt x="2439" y="3242"/>
                      <a:pt x="3208" y="3877"/>
                    </a:cubicBezTo>
                    <a:cubicBezTo>
                      <a:pt x="3609" y="4211"/>
                      <a:pt x="3960" y="4612"/>
                      <a:pt x="4211" y="5080"/>
                    </a:cubicBezTo>
                    <a:cubicBezTo>
                      <a:pt x="4478" y="5565"/>
                      <a:pt x="4578" y="6133"/>
                      <a:pt x="4461" y="6668"/>
                    </a:cubicBezTo>
                    <a:cubicBezTo>
                      <a:pt x="4328" y="7219"/>
                      <a:pt x="3943" y="7720"/>
                      <a:pt x="3977" y="8322"/>
                    </a:cubicBezTo>
                    <a:cubicBezTo>
                      <a:pt x="3993" y="8906"/>
                      <a:pt x="4328" y="9424"/>
                      <a:pt x="4829" y="9692"/>
                    </a:cubicBezTo>
                    <a:cubicBezTo>
                      <a:pt x="5046" y="9792"/>
                      <a:pt x="5247" y="9942"/>
                      <a:pt x="5430" y="10093"/>
                    </a:cubicBezTo>
                    <a:cubicBezTo>
                      <a:pt x="5581" y="10243"/>
                      <a:pt x="5698" y="10444"/>
                      <a:pt x="5764" y="10661"/>
                    </a:cubicBezTo>
                    <a:cubicBezTo>
                      <a:pt x="5865" y="11045"/>
                      <a:pt x="5848" y="11463"/>
                      <a:pt x="5698" y="11847"/>
                    </a:cubicBezTo>
                    <a:cubicBezTo>
                      <a:pt x="5447" y="12399"/>
                      <a:pt x="5046" y="12866"/>
                      <a:pt x="4545" y="13201"/>
                    </a:cubicBezTo>
                    <a:cubicBezTo>
                      <a:pt x="4194" y="13451"/>
                      <a:pt x="3993" y="13568"/>
                      <a:pt x="3993" y="13585"/>
                    </a:cubicBezTo>
                    <a:cubicBezTo>
                      <a:pt x="4060" y="13551"/>
                      <a:pt x="4110" y="13535"/>
                      <a:pt x="4160" y="13501"/>
                    </a:cubicBezTo>
                    <a:cubicBezTo>
                      <a:pt x="4261" y="13451"/>
                      <a:pt x="4394" y="13368"/>
                      <a:pt x="4578" y="13251"/>
                    </a:cubicBezTo>
                    <a:cubicBezTo>
                      <a:pt x="4812" y="13100"/>
                      <a:pt x="5013" y="12933"/>
                      <a:pt x="5196" y="12749"/>
                    </a:cubicBezTo>
                    <a:cubicBezTo>
                      <a:pt x="5464" y="12516"/>
                      <a:pt x="5664" y="12215"/>
                      <a:pt x="5815" y="11897"/>
                    </a:cubicBezTo>
                    <a:cubicBezTo>
                      <a:pt x="5982" y="11496"/>
                      <a:pt x="6015" y="11045"/>
                      <a:pt x="5898" y="10611"/>
                    </a:cubicBezTo>
                    <a:cubicBezTo>
                      <a:pt x="5831" y="10377"/>
                      <a:pt x="5714" y="10160"/>
                      <a:pt x="5531" y="9976"/>
                    </a:cubicBezTo>
                    <a:cubicBezTo>
                      <a:pt x="5347" y="9809"/>
                      <a:pt x="5130" y="9675"/>
                      <a:pt x="4912" y="9558"/>
                    </a:cubicBezTo>
                    <a:cubicBezTo>
                      <a:pt x="4461" y="9307"/>
                      <a:pt x="4160" y="8840"/>
                      <a:pt x="4144" y="8322"/>
                    </a:cubicBezTo>
                    <a:cubicBezTo>
                      <a:pt x="4110" y="7787"/>
                      <a:pt x="4478" y="7302"/>
                      <a:pt x="4628" y="6718"/>
                    </a:cubicBezTo>
                    <a:cubicBezTo>
                      <a:pt x="4762" y="6133"/>
                      <a:pt x="4662" y="5515"/>
                      <a:pt x="4361" y="4997"/>
                    </a:cubicBezTo>
                    <a:cubicBezTo>
                      <a:pt x="4094" y="4529"/>
                      <a:pt x="3743" y="4094"/>
                      <a:pt x="3308" y="3760"/>
                    </a:cubicBezTo>
                    <a:cubicBezTo>
                      <a:pt x="2523" y="3109"/>
                      <a:pt x="1721" y="2657"/>
                      <a:pt x="1170" y="2123"/>
                    </a:cubicBezTo>
                    <a:cubicBezTo>
                      <a:pt x="718" y="1722"/>
                      <a:pt x="368" y="1221"/>
                      <a:pt x="150" y="652"/>
                    </a:cubicBezTo>
                    <a:cubicBezTo>
                      <a:pt x="84" y="435"/>
                      <a:pt x="50" y="218"/>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4"/>
              <p:cNvSpPr/>
              <p:nvPr/>
            </p:nvSpPr>
            <p:spPr>
              <a:xfrm>
                <a:off x="6937097" y="2036792"/>
                <a:ext cx="30576" cy="87497"/>
              </a:xfrm>
              <a:custGeom>
                <a:avLst/>
                <a:gdLst/>
                <a:ahLst/>
                <a:cxnLst/>
                <a:rect l="l" t="t" r="r" b="b"/>
                <a:pathLst>
                  <a:path w="954" h="2730" extrusionOk="0">
                    <a:moveTo>
                      <a:pt x="779" y="1"/>
                    </a:moveTo>
                    <a:cubicBezTo>
                      <a:pt x="679" y="1"/>
                      <a:pt x="596" y="102"/>
                      <a:pt x="552" y="190"/>
                    </a:cubicBezTo>
                    <a:cubicBezTo>
                      <a:pt x="135" y="976"/>
                      <a:pt x="1" y="1861"/>
                      <a:pt x="135" y="2730"/>
                    </a:cubicBezTo>
                    <a:lnTo>
                      <a:pt x="218" y="2663"/>
                    </a:lnTo>
                    <a:lnTo>
                      <a:pt x="135" y="2613"/>
                    </a:lnTo>
                    <a:cubicBezTo>
                      <a:pt x="469" y="2346"/>
                      <a:pt x="686" y="1961"/>
                      <a:pt x="786" y="1560"/>
                    </a:cubicBezTo>
                    <a:cubicBezTo>
                      <a:pt x="886" y="1143"/>
                      <a:pt x="937" y="725"/>
                      <a:pt x="937" y="307"/>
                    </a:cubicBezTo>
                    <a:cubicBezTo>
                      <a:pt x="953" y="190"/>
                      <a:pt x="937" y="23"/>
                      <a:pt x="820" y="7"/>
                    </a:cubicBezTo>
                    <a:cubicBezTo>
                      <a:pt x="806" y="3"/>
                      <a:pt x="792" y="1"/>
                      <a:pt x="7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4"/>
              <p:cNvSpPr/>
              <p:nvPr/>
            </p:nvSpPr>
            <p:spPr>
              <a:xfrm>
                <a:off x="6655441" y="2453378"/>
                <a:ext cx="856825" cy="895092"/>
              </a:xfrm>
              <a:custGeom>
                <a:avLst/>
                <a:gdLst/>
                <a:ahLst/>
                <a:cxnLst/>
                <a:rect l="l" t="t" r="r" b="b"/>
                <a:pathLst>
                  <a:path w="26734" h="27928" extrusionOk="0">
                    <a:moveTo>
                      <a:pt x="11462" y="0"/>
                    </a:moveTo>
                    <a:cubicBezTo>
                      <a:pt x="10160" y="0"/>
                      <a:pt x="7551" y="281"/>
                      <a:pt x="5748" y="2314"/>
                    </a:cubicBezTo>
                    <a:cubicBezTo>
                      <a:pt x="3175" y="5221"/>
                      <a:pt x="0" y="8646"/>
                      <a:pt x="0" y="8646"/>
                    </a:cubicBezTo>
                    <a:lnTo>
                      <a:pt x="2423" y="14728"/>
                    </a:lnTo>
                    <a:lnTo>
                      <a:pt x="8137" y="10016"/>
                    </a:lnTo>
                    <a:lnTo>
                      <a:pt x="8137" y="10016"/>
                    </a:lnTo>
                    <a:cubicBezTo>
                      <a:pt x="7669" y="10852"/>
                      <a:pt x="7402" y="11787"/>
                      <a:pt x="7385" y="12756"/>
                    </a:cubicBezTo>
                    <a:cubicBezTo>
                      <a:pt x="7385" y="14360"/>
                      <a:pt x="9056" y="15112"/>
                      <a:pt x="9056" y="15112"/>
                    </a:cubicBezTo>
                    <a:lnTo>
                      <a:pt x="9574" y="20008"/>
                    </a:lnTo>
                    <a:lnTo>
                      <a:pt x="7870" y="27928"/>
                    </a:lnTo>
                    <a:lnTo>
                      <a:pt x="25631" y="27209"/>
                    </a:lnTo>
                    <a:cubicBezTo>
                      <a:pt x="25330" y="24569"/>
                      <a:pt x="24445" y="22013"/>
                      <a:pt x="23008" y="19757"/>
                    </a:cubicBezTo>
                    <a:lnTo>
                      <a:pt x="23342" y="11470"/>
                    </a:lnTo>
                    <a:lnTo>
                      <a:pt x="26734" y="11470"/>
                    </a:lnTo>
                    <a:lnTo>
                      <a:pt x="25531" y="5421"/>
                    </a:lnTo>
                    <a:cubicBezTo>
                      <a:pt x="24645" y="476"/>
                      <a:pt x="17711" y="141"/>
                      <a:pt x="17711" y="141"/>
                    </a:cubicBezTo>
                    <a:lnTo>
                      <a:pt x="12264" y="41"/>
                    </a:lnTo>
                    <a:cubicBezTo>
                      <a:pt x="12264" y="41"/>
                      <a:pt x="11958" y="0"/>
                      <a:pt x="1146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4"/>
              <p:cNvSpPr/>
              <p:nvPr/>
            </p:nvSpPr>
            <p:spPr>
              <a:xfrm>
                <a:off x="7267532" y="2603564"/>
                <a:ext cx="57850" cy="318096"/>
              </a:xfrm>
              <a:custGeom>
                <a:avLst/>
                <a:gdLst/>
                <a:ahLst/>
                <a:cxnLst/>
                <a:rect l="l" t="t" r="r" b="b"/>
                <a:pathLst>
                  <a:path w="1805" h="9925" extrusionOk="0">
                    <a:moveTo>
                      <a:pt x="17" y="0"/>
                    </a:moveTo>
                    <a:cubicBezTo>
                      <a:pt x="0" y="134"/>
                      <a:pt x="17" y="267"/>
                      <a:pt x="33" y="401"/>
                    </a:cubicBezTo>
                    <a:cubicBezTo>
                      <a:pt x="67" y="652"/>
                      <a:pt x="117" y="1019"/>
                      <a:pt x="184" y="1470"/>
                    </a:cubicBezTo>
                    <a:cubicBezTo>
                      <a:pt x="334" y="2373"/>
                      <a:pt x="551" y="3626"/>
                      <a:pt x="819" y="4979"/>
                    </a:cubicBezTo>
                    <a:lnTo>
                      <a:pt x="1487" y="8488"/>
                    </a:lnTo>
                    <a:lnTo>
                      <a:pt x="1704" y="9541"/>
                    </a:lnTo>
                    <a:cubicBezTo>
                      <a:pt x="1721" y="9674"/>
                      <a:pt x="1754" y="9808"/>
                      <a:pt x="1788" y="9925"/>
                    </a:cubicBezTo>
                    <a:cubicBezTo>
                      <a:pt x="1805" y="9791"/>
                      <a:pt x="1788" y="9658"/>
                      <a:pt x="1771" y="9541"/>
                    </a:cubicBezTo>
                    <a:cubicBezTo>
                      <a:pt x="1738" y="9273"/>
                      <a:pt x="1688" y="8922"/>
                      <a:pt x="1621" y="8471"/>
                    </a:cubicBezTo>
                    <a:cubicBezTo>
                      <a:pt x="1470" y="7569"/>
                      <a:pt x="1253" y="6316"/>
                      <a:pt x="986" y="4946"/>
                    </a:cubicBezTo>
                    <a:lnTo>
                      <a:pt x="318" y="1454"/>
                    </a:lnTo>
                    <a:lnTo>
                      <a:pt x="100" y="401"/>
                    </a:lnTo>
                    <a:cubicBezTo>
                      <a:pt x="84" y="267"/>
                      <a:pt x="50" y="134"/>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4"/>
              <p:cNvSpPr/>
              <p:nvPr/>
            </p:nvSpPr>
            <p:spPr>
              <a:xfrm>
                <a:off x="7304999" y="2808107"/>
                <a:ext cx="209960" cy="5929"/>
              </a:xfrm>
              <a:custGeom>
                <a:avLst/>
                <a:gdLst/>
                <a:ahLst/>
                <a:cxnLst/>
                <a:rect l="l" t="t" r="r" b="b"/>
                <a:pathLst>
                  <a:path w="6551" h="185" extrusionOk="0">
                    <a:moveTo>
                      <a:pt x="3276" y="1"/>
                    </a:moveTo>
                    <a:cubicBezTo>
                      <a:pt x="1454" y="17"/>
                      <a:pt x="1" y="51"/>
                      <a:pt x="1" y="101"/>
                    </a:cubicBezTo>
                    <a:cubicBezTo>
                      <a:pt x="1" y="151"/>
                      <a:pt x="1454" y="185"/>
                      <a:pt x="3276" y="185"/>
                    </a:cubicBezTo>
                    <a:cubicBezTo>
                      <a:pt x="5097" y="168"/>
                      <a:pt x="6550" y="134"/>
                      <a:pt x="6550" y="84"/>
                    </a:cubicBezTo>
                    <a:cubicBezTo>
                      <a:pt x="6550" y="34"/>
                      <a:pt x="5080" y="1"/>
                      <a:pt x="32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4"/>
              <p:cNvSpPr/>
              <p:nvPr/>
            </p:nvSpPr>
            <p:spPr>
              <a:xfrm>
                <a:off x="6603488" y="2814004"/>
                <a:ext cx="975185" cy="343961"/>
              </a:xfrm>
              <a:custGeom>
                <a:avLst/>
                <a:gdLst/>
                <a:ahLst/>
                <a:cxnLst/>
                <a:rect l="l" t="t" r="r" b="b"/>
                <a:pathLst>
                  <a:path w="30427" h="10732" extrusionOk="0">
                    <a:moveTo>
                      <a:pt x="22006" y="1"/>
                    </a:moveTo>
                    <a:cubicBezTo>
                      <a:pt x="22006" y="1"/>
                      <a:pt x="22791" y="3676"/>
                      <a:pt x="22624" y="4529"/>
                    </a:cubicBezTo>
                    <a:cubicBezTo>
                      <a:pt x="22473" y="5280"/>
                      <a:pt x="10276" y="5765"/>
                      <a:pt x="7102" y="5815"/>
                    </a:cubicBezTo>
                    <a:cubicBezTo>
                      <a:pt x="7055" y="5781"/>
                      <a:pt x="7002" y="5771"/>
                      <a:pt x="6945" y="5771"/>
                    </a:cubicBezTo>
                    <a:cubicBezTo>
                      <a:pt x="6856" y="5771"/>
                      <a:pt x="6758" y="5796"/>
                      <a:pt x="6657" y="5796"/>
                    </a:cubicBezTo>
                    <a:cubicBezTo>
                      <a:pt x="6565" y="5796"/>
                      <a:pt x="6472" y="5775"/>
                      <a:pt x="6383" y="5698"/>
                    </a:cubicBezTo>
                    <a:cubicBezTo>
                      <a:pt x="6166" y="5514"/>
                      <a:pt x="5999" y="5280"/>
                      <a:pt x="5848" y="5030"/>
                    </a:cubicBezTo>
                    <a:cubicBezTo>
                      <a:pt x="5665" y="4729"/>
                      <a:pt x="5514" y="4395"/>
                      <a:pt x="5414" y="4044"/>
                    </a:cubicBezTo>
                    <a:cubicBezTo>
                      <a:pt x="5374" y="3856"/>
                      <a:pt x="5218" y="3750"/>
                      <a:pt x="5069" y="3750"/>
                    </a:cubicBezTo>
                    <a:cubicBezTo>
                      <a:pt x="4966" y="3750"/>
                      <a:pt x="4867" y="3801"/>
                      <a:pt x="4812" y="3910"/>
                    </a:cubicBezTo>
                    <a:cubicBezTo>
                      <a:pt x="4679" y="4178"/>
                      <a:pt x="4829" y="5097"/>
                      <a:pt x="5431" y="5966"/>
                    </a:cubicBezTo>
                    <a:cubicBezTo>
                      <a:pt x="5706" y="6363"/>
                      <a:pt x="5523" y="6484"/>
                      <a:pt x="5188" y="6484"/>
                    </a:cubicBezTo>
                    <a:cubicBezTo>
                      <a:pt x="4793" y="6484"/>
                      <a:pt x="4185" y="6314"/>
                      <a:pt x="3877" y="6233"/>
                    </a:cubicBezTo>
                    <a:cubicBezTo>
                      <a:pt x="3382" y="6106"/>
                      <a:pt x="2001" y="5799"/>
                      <a:pt x="1477" y="5799"/>
                    </a:cubicBezTo>
                    <a:cubicBezTo>
                      <a:pt x="1382" y="5799"/>
                      <a:pt x="1315" y="5809"/>
                      <a:pt x="1287" y="5832"/>
                    </a:cubicBezTo>
                    <a:cubicBezTo>
                      <a:pt x="1020" y="6049"/>
                      <a:pt x="1187" y="6383"/>
                      <a:pt x="1772" y="6517"/>
                    </a:cubicBezTo>
                    <a:cubicBezTo>
                      <a:pt x="2356" y="6667"/>
                      <a:pt x="4077" y="7219"/>
                      <a:pt x="3977" y="7519"/>
                    </a:cubicBezTo>
                    <a:cubicBezTo>
                      <a:pt x="3961" y="7570"/>
                      <a:pt x="3873" y="7591"/>
                      <a:pt x="3736" y="7591"/>
                    </a:cubicBezTo>
                    <a:cubicBezTo>
                      <a:pt x="3018" y="7591"/>
                      <a:pt x="953" y="7001"/>
                      <a:pt x="953" y="7001"/>
                    </a:cubicBezTo>
                    <a:cubicBezTo>
                      <a:pt x="953" y="7001"/>
                      <a:pt x="723" y="6893"/>
                      <a:pt x="516" y="6893"/>
                    </a:cubicBezTo>
                    <a:cubicBezTo>
                      <a:pt x="388" y="6893"/>
                      <a:pt x="269" y="6934"/>
                      <a:pt x="218" y="7068"/>
                    </a:cubicBezTo>
                    <a:cubicBezTo>
                      <a:pt x="0" y="7703"/>
                      <a:pt x="3192" y="8355"/>
                      <a:pt x="3493" y="8405"/>
                    </a:cubicBezTo>
                    <a:cubicBezTo>
                      <a:pt x="3695" y="8452"/>
                      <a:pt x="3636" y="8744"/>
                      <a:pt x="3439" y="8744"/>
                    </a:cubicBezTo>
                    <a:cubicBezTo>
                      <a:pt x="3424" y="8744"/>
                      <a:pt x="3408" y="8743"/>
                      <a:pt x="3392" y="8739"/>
                    </a:cubicBezTo>
                    <a:cubicBezTo>
                      <a:pt x="3223" y="8703"/>
                      <a:pt x="1768" y="8244"/>
                      <a:pt x="894" y="8244"/>
                    </a:cubicBezTo>
                    <a:cubicBezTo>
                      <a:pt x="563" y="8244"/>
                      <a:pt x="315" y="8310"/>
                      <a:pt x="251" y="8488"/>
                    </a:cubicBezTo>
                    <a:cubicBezTo>
                      <a:pt x="84" y="8990"/>
                      <a:pt x="2874" y="9040"/>
                      <a:pt x="3342" y="9541"/>
                    </a:cubicBezTo>
                    <a:cubicBezTo>
                      <a:pt x="3463" y="9671"/>
                      <a:pt x="3367" y="9712"/>
                      <a:pt x="3159" y="9712"/>
                    </a:cubicBezTo>
                    <a:cubicBezTo>
                      <a:pt x="2798" y="9712"/>
                      <a:pt x="2098" y="9588"/>
                      <a:pt x="1606" y="9588"/>
                    </a:cubicBezTo>
                    <a:cubicBezTo>
                      <a:pt x="1324" y="9588"/>
                      <a:pt x="1110" y="9629"/>
                      <a:pt x="1070" y="9758"/>
                    </a:cubicBezTo>
                    <a:cubicBezTo>
                      <a:pt x="1020" y="9925"/>
                      <a:pt x="2089" y="10009"/>
                      <a:pt x="3626" y="10226"/>
                    </a:cubicBezTo>
                    <a:cubicBezTo>
                      <a:pt x="4677" y="10371"/>
                      <a:pt x="6364" y="10403"/>
                      <a:pt x="7459" y="10403"/>
                    </a:cubicBezTo>
                    <a:cubicBezTo>
                      <a:pt x="7879" y="10403"/>
                      <a:pt x="8212" y="10398"/>
                      <a:pt x="8388" y="10393"/>
                    </a:cubicBezTo>
                    <a:cubicBezTo>
                      <a:pt x="11070" y="10544"/>
                      <a:pt x="18836" y="10732"/>
                      <a:pt x="23694" y="10732"/>
                    </a:cubicBezTo>
                    <a:cubicBezTo>
                      <a:pt x="25313" y="10732"/>
                      <a:pt x="26609" y="10711"/>
                      <a:pt x="27286" y="10661"/>
                    </a:cubicBezTo>
                    <a:cubicBezTo>
                      <a:pt x="30427" y="10443"/>
                      <a:pt x="29240" y="6367"/>
                      <a:pt x="29123" y="5381"/>
                    </a:cubicBezTo>
                    <a:cubicBezTo>
                      <a:pt x="28773" y="2473"/>
                      <a:pt x="28305" y="1"/>
                      <a:pt x="2830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4"/>
              <p:cNvSpPr/>
              <p:nvPr/>
            </p:nvSpPr>
            <p:spPr>
              <a:xfrm>
                <a:off x="6896393" y="2649075"/>
                <a:ext cx="32178" cy="177269"/>
              </a:xfrm>
              <a:custGeom>
                <a:avLst/>
                <a:gdLst/>
                <a:ahLst/>
                <a:cxnLst/>
                <a:rect l="l" t="t" r="r" b="b"/>
                <a:pathLst>
                  <a:path w="1004" h="5531" extrusionOk="0">
                    <a:moveTo>
                      <a:pt x="385" y="0"/>
                    </a:moveTo>
                    <a:cubicBezTo>
                      <a:pt x="385" y="268"/>
                      <a:pt x="419" y="552"/>
                      <a:pt x="486" y="836"/>
                    </a:cubicBezTo>
                    <a:lnTo>
                      <a:pt x="636" y="1738"/>
                    </a:lnTo>
                    <a:lnTo>
                      <a:pt x="736" y="2256"/>
                    </a:lnTo>
                    <a:cubicBezTo>
                      <a:pt x="786" y="2440"/>
                      <a:pt x="820" y="2640"/>
                      <a:pt x="820" y="2824"/>
                    </a:cubicBezTo>
                    <a:cubicBezTo>
                      <a:pt x="836" y="2908"/>
                      <a:pt x="820" y="2991"/>
                      <a:pt x="786" y="3075"/>
                    </a:cubicBezTo>
                    <a:cubicBezTo>
                      <a:pt x="770" y="3158"/>
                      <a:pt x="719" y="3242"/>
                      <a:pt x="686" y="3342"/>
                    </a:cubicBezTo>
                    <a:cubicBezTo>
                      <a:pt x="603" y="3509"/>
                      <a:pt x="536" y="3676"/>
                      <a:pt x="486" y="3843"/>
                    </a:cubicBezTo>
                    <a:cubicBezTo>
                      <a:pt x="369" y="4177"/>
                      <a:pt x="285" y="4462"/>
                      <a:pt x="202" y="4712"/>
                    </a:cubicBezTo>
                    <a:cubicBezTo>
                      <a:pt x="118" y="4979"/>
                      <a:pt x="34" y="5247"/>
                      <a:pt x="1" y="5531"/>
                    </a:cubicBezTo>
                    <a:cubicBezTo>
                      <a:pt x="135" y="5280"/>
                      <a:pt x="252" y="5030"/>
                      <a:pt x="318" y="4762"/>
                    </a:cubicBezTo>
                    <a:lnTo>
                      <a:pt x="636" y="3893"/>
                    </a:lnTo>
                    <a:cubicBezTo>
                      <a:pt x="703" y="3743"/>
                      <a:pt x="770" y="3576"/>
                      <a:pt x="836" y="3409"/>
                    </a:cubicBezTo>
                    <a:cubicBezTo>
                      <a:pt x="870" y="3325"/>
                      <a:pt x="920" y="3242"/>
                      <a:pt x="953" y="3142"/>
                    </a:cubicBezTo>
                    <a:cubicBezTo>
                      <a:pt x="987" y="3025"/>
                      <a:pt x="1004" y="2924"/>
                      <a:pt x="1004" y="2824"/>
                    </a:cubicBezTo>
                    <a:cubicBezTo>
                      <a:pt x="987" y="2624"/>
                      <a:pt x="953" y="2423"/>
                      <a:pt x="903" y="2223"/>
                    </a:cubicBezTo>
                    <a:lnTo>
                      <a:pt x="803" y="1705"/>
                    </a:lnTo>
                    <a:lnTo>
                      <a:pt x="603" y="802"/>
                    </a:lnTo>
                    <a:cubicBezTo>
                      <a:pt x="569" y="535"/>
                      <a:pt x="486" y="251"/>
                      <a:pt x="3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4"/>
              <p:cNvSpPr/>
              <p:nvPr/>
            </p:nvSpPr>
            <p:spPr>
              <a:xfrm>
                <a:off x="7119717" y="2091084"/>
                <a:ext cx="204062" cy="423829"/>
              </a:xfrm>
              <a:custGeom>
                <a:avLst/>
                <a:gdLst/>
                <a:ahLst/>
                <a:cxnLst/>
                <a:rect l="l" t="t" r="r" b="b"/>
                <a:pathLst>
                  <a:path w="6367" h="13224" extrusionOk="0">
                    <a:moveTo>
                      <a:pt x="351" y="0"/>
                    </a:moveTo>
                    <a:lnTo>
                      <a:pt x="351" y="0"/>
                    </a:lnTo>
                    <a:cubicBezTo>
                      <a:pt x="836" y="618"/>
                      <a:pt x="1354" y="1337"/>
                      <a:pt x="1270" y="2122"/>
                    </a:cubicBezTo>
                    <a:cubicBezTo>
                      <a:pt x="1187" y="2807"/>
                      <a:pt x="635" y="3425"/>
                      <a:pt x="719" y="4110"/>
                    </a:cubicBezTo>
                    <a:cubicBezTo>
                      <a:pt x="836" y="4896"/>
                      <a:pt x="1738" y="5414"/>
                      <a:pt x="1788" y="6216"/>
                    </a:cubicBezTo>
                    <a:cubicBezTo>
                      <a:pt x="1822" y="6867"/>
                      <a:pt x="1254" y="7385"/>
                      <a:pt x="853" y="7903"/>
                    </a:cubicBezTo>
                    <a:cubicBezTo>
                      <a:pt x="268" y="8672"/>
                      <a:pt x="0" y="9641"/>
                      <a:pt x="117" y="10593"/>
                    </a:cubicBezTo>
                    <a:cubicBezTo>
                      <a:pt x="251" y="11546"/>
                      <a:pt x="819" y="12398"/>
                      <a:pt x="1655" y="12882"/>
                    </a:cubicBezTo>
                    <a:cubicBezTo>
                      <a:pt x="2069" y="13110"/>
                      <a:pt x="2528" y="13223"/>
                      <a:pt x="2987" y="13223"/>
                    </a:cubicBezTo>
                    <a:cubicBezTo>
                      <a:pt x="3472" y="13223"/>
                      <a:pt x="3958" y="13098"/>
                      <a:pt x="4395" y="12849"/>
                    </a:cubicBezTo>
                    <a:cubicBezTo>
                      <a:pt x="5147" y="12398"/>
                      <a:pt x="5598" y="11579"/>
                      <a:pt x="5899" y="10744"/>
                    </a:cubicBezTo>
                    <a:cubicBezTo>
                      <a:pt x="6266" y="9658"/>
                      <a:pt x="6366" y="8371"/>
                      <a:pt x="5732" y="7435"/>
                    </a:cubicBezTo>
                    <a:cubicBezTo>
                      <a:pt x="5464" y="7051"/>
                      <a:pt x="5080" y="6717"/>
                      <a:pt x="4996" y="6266"/>
                    </a:cubicBezTo>
                    <a:cubicBezTo>
                      <a:pt x="4896" y="5681"/>
                      <a:pt x="5297" y="5130"/>
                      <a:pt x="5364" y="4545"/>
                    </a:cubicBezTo>
                    <a:cubicBezTo>
                      <a:pt x="5464" y="3759"/>
                      <a:pt x="4913" y="3041"/>
                      <a:pt x="4311" y="2540"/>
                    </a:cubicBezTo>
                    <a:cubicBezTo>
                      <a:pt x="3710" y="2022"/>
                      <a:pt x="3008" y="1604"/>
                      <a:pt x="2557" y="952"/>
                    </a:cubicBezTo>
                    <a:lnTo>
                      <a:pt x="3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4"/>
              <p:cNvSpPr/>
              <p:nvPr/>
            </p:nvSpPr>
            <p:spPr>
              <a:xfrm>
                <a:off x="7274487" y="2656030"/>
                <a:ext cx="59453" cy="315981"/>
              </a:xfrm>
              <a:custGeom>
                <a:avLst/>
                <a:gdLst/>
                <a:ahLst/>
                <a:cxnLst/>
                <a:rect l="l" t="t" r="r" b="b"/>
                <a:pathLst>
                  <a:path w="1855" h="9859" extrusionOk="0">
                    <a:moveTo>
                      <a:pt x="0" y="1"/>
                    </a:moveTo>
                    <a:lnTo>
                      <a:pt x="0" y="1"/>
                    </a:lnTo>
                    <a:cubicBezTo>
                      <a:pt x="217" y="3376"/>
                      <a:pt x="351" y="6483"/>
                      <a:pt x="418" y="9859"/>
                    </a:cubicBezTo>
                    <a:cubicBezTo>
                      <a:pt x="919" y="9808"/>
                      <a:pt x="1387" y="9708"/>
                      <a:pt x="1688" y="9458"/>
                    </a:cubicBezTo>
                    <a:cubicBezTo>
                      <a:pt x="1855" y="8021"/>
                      <a:pt x="769" y="3643"/>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4"/>
              <p:cNvSpPr/>
              <p:nvPr/>
            </p:nvSpPr>
            <p:spPr>
              <a:xfrm>
                <a:off x="7009946" y="2560104"/>
                <a:ext cx="16634" cy="46697"/>
              </a:xfrm>
              <a:custGeom>
                <a:avLst/>
                <a:gdLst/>
                <a:ahLst/>
                <a:cxnLst/>
                <a:rect l="l" t="t" r="r" b="b"/>
                <a:pathLst>
                  <a:path w="519" h="1457" extrusionOk="0">
                    <a:moveTo>
                      <a:pt x="462" y="0"/>
                    </a:moveTo>
                    <a:cubicBezTo>
                      <a:pt x="416" y="0"/>
                      <a:pt x="245" y="291"/>
                      <a:pt x="134" y="688"/>
                    </a:cubicBezTo>
                    <a:cubicBezTo>
                      <a:pt x="17" y="1089"/>
                      <a:pt x="0" y="1440"/>
                      <a:pt x="50" y="1456"/>
                    </a:cubicBezTo>
                    <a:cubicBezTo>
                      <a:pt x="100" y="1456"/>
                      <a:pt x="184" y="1139"/>
                      <a:pt x="301" y="738"/>
                    </a:cubicBezTo>
                    <a:cubicBezTo>
                      <a:pt x="418" y="337"/>
                      <a:pt x="518" y="19"/>
                      <a:pt x="468" y="3"/>
                    </a:cubicBezTo>
                    <a:cubicBezTo>
                      <a:pt x="466" y="1"/>
                      <a:pt x="464" y="0"/>
                      <a:pt x="46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4"/>
              <p:cNvSpPr/>
              <p:nvPr/>
            </p:nvSpPr>
            <p:spPr>
              <a:xfrm>
                <a:off x="6869086" y="2581033"/>
                <a:ext cx="28973" cy="25416"/>
              </a:xfrm>
              <a:custGeom>
                <a:avLst/>
                <a:gdLst/>
                <a:ahLst/>
                <a:cxnLst/>
                <a:rect l="l" t="t" r="r" b="b"/>
                <a:pathLst>
                  <a:path w="904" h="793" extrusionOk="0">
                    <a:moveTo>
                      <a:pt x="57" y="0"/>
                    </a:moveTo>
                    <a:cubicBezTo>
                      <a:pt x="54" y="0"/>
                      <a:pt x="53" y="1"/>
                      <a:pt x="51" y="1"/>
                    </a:cubicBezTo>
                    <a:cubicBezTo>
                      <a:pt x="1" y="35"/>
                      <a:pt x="135" y="269"/>
                      <a:pt x="368" y="486"/>
                    </a:cubicBezTo>
                    <a:cubicBezTo>
                      <a:pt x="576" y="679"/>
                      <a:pt x="783" y="792"/>
                      <a:pt x="851" y="792"/>
                    </a:cubicBezTo>
                    <a:cubicBezTo>
                      <a:pt x="860" y="792"/>
                      <a:pt x="866" y="790"/>
                      <a:pt x="870" y="787"/>
                    </a:cubicBezTo>
                    <a:cubicBezTo>
                      <a:pt x="903" y="753"/>
                      <a:pt x="719" y="569"/>
                      <a:pt x="485" y="352"/>
                    </a:cubicBezTo>
                    <a:cubicBezTo>
                      <a:pt x="278" y="161"/>
                      <a:pt x="102" y="0"/>
                      <a:pt x="5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4"/>
              <p:cNvSpPr/>
              <p:nvPr/>
            </p:nvSpPr>
            <p:spPr>
              <a:xfrm>
                <a:off x="6873381" y="2706348"/>
                <a:ext cx="15576" cy="39165"/>
              </a:xfrm>
              <a:custGeom>
                <a:avLst/>
                <a:gdLst/>
                <a:ahLst/>
                <a:cxnLst/>
                <a:rect l="l" t="t" r="r" b="b"/>
                <a:pathLst>
                  <a:path w="486" h="1222" extrusionOk="0">
                    <a:moveTo>
                      <a:pt x="431" y="0"/>
                    </a:moveTo>
                    <a:cubicBezTo>
                      <a:pt x="391" y="0"/>
                      <a:pt x="231" y="246"/>
                      <a:pt x="117" y="586"/>
                    </a:cubicBezTo>
                    <a:cubicBezTo>
                      <a:pt x="17" y="920"/>
                      <a:pt x="1" y="1221"/>
                      <a:pt x="51" y="1221"/>
                    </a:cubicBezTo>
                    <a:cubicBezTo>
                      <a:pt x="52" y="1221"/>
                      <a:pt x="54" y="1222"/>
                      <a:pt x="55" y="1222"/>
                    </a:cubicBezTo>
                    <a:cubicBezTo>
                      <a:pt x="106" y="1222"/>
                      <a:pt x="188" y="960"/>
                      <a:pt x="301" y="636"/>
                    </a:cubicBezTo>
                    <a:cubicBezTo>
                      <a:pt x="402" y="302"/>
                      <a:pt x="485" y="18"/>
                      <a:pt x="435" y="1"/>
                    </a:cubicBezTo>
                    <a:cubicBezTo>
                      <a:pt x="434" y="1"/>
                      <a:pt x="433" y="0"/>
                      <a:pt x="43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4"/>
              <p:cNvSpPr/>
              <p:nvPr/>
            </p:nvSpPr>
            <p:spPr>
              <a:xfrm>
                <a:off x="6936039" y="2498376"/>
                <a:ext cx="36441" cy="5737"/>
              </a:xfrm>
              <a:custGeom>
                <a:avLst/>
                <a:gdLst/>
                <a:ahLst/>
                <a:cxnLst/>
                <a:rect l="l" t="t" r="r" b="b"/>
                <a:pathLst>
                  <a:path w="1137" h="179" extrusionOk="0">
                    <a:moveTo>
                      <a:pt x="791" y="1"/>
                    </a:moveTo>
                    <a:cubicBezTo>
                      <a:pt x="723" y="1"/>
                      <a:pt x="648" y="3"/>
                      <a:pt x="569" y="7"/>
                    </a:cubicBezTo>
                    <a:cubicBezTo>
                      <a:pt x="251" y="7"/>
                      <a:pt x="0" y="57"/>
                      <a:pt x="0" y="107"/>
                    </a:cubicBezTo>
                    <a:cubicBezTo>
                      <a:pt x="0" y="149"/>
                      <a:pt x="170" y="179"/>
                      <a:pt x="407" y="179"/>
                    </a:cubicBezTo>
                    <a:cubicBezTo>
                      <a:pt x="458" y="179"/>
                      <a:pt x="512" y="177"/>
                      <a:pt x="569" y="174"/>
                    </a:cubicBezTo>
                    <a:cubicBezTo>
                      <a:pt x="886" y="158"/>
                      <a:pt x="1137" y="107"/>
                      <a:pt x="1137" y="57"/>
                    </a:cubicBezTo>
                    <a:cubicBezTo>
                      <a:pt x="1137" y="20"/>
                      <a:pt x="996" y="1"/>
                      <a:pt x="7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4"/>
              <p:cNvSpPr/>
              <p:nvPr/>
            </p:nvSpPr>
            <p:spPr>
              <a:xfrm>
                <a:off x="6970845" y="2670484"/>
                <a:ext cx="22531" cy="40319"/>
              </a:xfrm>
              <a:custGeom>
                <a:avLst/>
                <a:gdLst/>
                <a:ahLst/>
                <a:cxnLst/>
                <a:rect l="l" t="t" r="r" b="b"/>
                <a:pathLst>
                  <a:path w="703" h="1258" extrusionOk="0">
                    <a:moveTo>
                      <a:pt x="51" y="1"/>
                    </a:moveTo>
                    <a:lnTo>
                      <a:pt x="51" y="1"/>
                    </a:lnTo>
                    <a:cubicBezTo>
                      <a:pt x="17" y="17"/>
                      <a:pt x="0" y="352"/>
                      <a:pt x="184" y="719"/>
                    </a:cubicBezTo>
                    <a:cubicBezTo>
                      <a:pt x="355" y="1060"/>
                      <a:pt x="612" y="1257"/>
                      <a:pt x="661" y="1257"/>
                    </a:cubicBezTo>
                    <a:cubicBezTo>
                      <a:pt x="665" y="1257"/>
                      <a:pt x="668" y="1256"/>
                      <a:pt x="669" y="1254"/>
                    </a:cubicBezTo>
                    <a:cubicBezTo>
                      <a:pt x="702" y="1220"/>
                      <a:pt x="518" y="986"/>
                      <a:pt x="351" y="636"/>
                    </a:cubicBezTo>
                    <a:cubicBezTo>
                      <a:pt x="168" y="301"/>
                      <a:pt x="101" y="1"/>
                      <a:pt x="5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4"/>
              <p:cNvSpPr/>
              <p:nvPr/>
            </p:nvSpPr>
            <p:spPr>
              <a:xfrm>
                <a:off x="7146479" y="2665549"/>
                <a:ext cx="38588" cy="31890"/>
              </a:xfrm>
              <a:custGeom>
                <a:avLst/>
                <a:gdLst/>
                <a:ahLst/>
                <a:cxnLst/>
                <a:rect l="l" t="t" r="r" b="b"/>
                <a:pathLst>
                  <a:path w="1204" h="995" extrusionOk="0">
                    <a:moveTo>
                      <a:pt x="1159" y="1"/>
                    </a:moveTo>
                    <a:cubicBezTo>
                      <a:pt x="1098" y="1"/>
                      <a:pt x="847" y="192"/>
                      <a:pt x="552" y="455"/>
                    </a:cubicBezTo>
                    <a:cubicBezTo>
                      <a:pt x="235" y="723"/>
                      <a:pt x="1" y="957"/>
                      <a:pt x="18" y="990"/>
                    </a:cubicBezTo>
                    <a:cubicBezTo>
                      <a:pt x="20" y="993"/>
                      <a:pt x="25" y="994"/>
                      <a:pt x="32" y="994"/>
                    </a:cubicBezTo>
                    <a:cubicBezTo>
                      <a:pt x="102" y="994"/>
                      <a:pt x="379" y="834"/>
                      <a:pt x="669" y="589"/>
                    </a:cubicBezTo>
                    <a:cubicBezTo>
                      <a:pt x="987" y="305"/>
                      <a:pt x="1204" y="38"/>
                      <a:pt x="1171" y="4"/>
                    </a:cubicBezTo>
                    <a:cubicBezTo>
                      <a:pt x="1168" y="2"/>
                      <a:pt x="1164" y="1"/>
                      <a:pt x="115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4"/>
              <p:cNvSpPr/>
              <p:nvPr/>
            </p:nvSpPr>
            <p:spPr>
              <a:xfrm>
                <a:off x="7058117" y="2635518"/>
                <a:ext cx="32178" cy="22884"/>
              </a:xfrm>
              <a:custGeom>
                <a:avLst/>
                <a:gdLst/>
                <a:ahLst/>
                <a:cxnLst/>
                <a:rect l="l" t="t" r="r" b="b"/>
                <a:pathLst>
                  <a:path w="1004" h="714" extrusionOk="0">
                    <a:moveTo>
                      <a:pt x="953" y="0"/>
                    </a:moveTo>
                    <a:cubicBezTo>
                      <a:pt x="888" y="0"/>
                      <a:pt x="677" y="125"/>
                      <a:pt x="452" y="290"/>
                    </a:cubicBezTo>
                    <a:cubicBezTo>
                      <a:pt x="185" y="490"/>
                      <a:pt x="1" y="674"/>
                      <a:pt x="34" y="707"/>
                    </a:cubicBezTo>
                    <a:cubicBezTo>
                      <a:pt x="38" y="711"/>
                      <a:pt x="45" y="713"/>
                      <a:pt x="53" y="713"/>
                    </a:cubicBezTo>
                    <a:cubicBezTo>
                      <a:pt x="121" y="713"/>
                      <a:pt x="330" y="601"/>
                      <a:pt x="552" y="423"/>
                    </a:cubicBezTo>
                    <a:cubicBezTo>
                      <a:pt x="820" y="240"/>
                      <a:pt x="1004" y="56"/>
                      <a:pt x="970" y="6"/>
                    </a:cubicBezTo>
                    <a:cubicBezTo>
                      <a:pt x="967" y="2"/>
                      <a:pt x="961" y="0"/>
                      <a:pt x="95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4"/>
              <p:cNvSpPr/>
              <p:nvPr/>
            </p:nvSpPr>
            <p:spPr>
              <a:xfrm>
                <a:off x="7095616" y="2524753"/>
                <a:ext cx="40736" cy="34005"/>
              </a:xfrm>
              <a:custGeom>
                <a:avLst/>
                <a:gdLst/>
                <a:ahLst/>
                <a:cxnLst/>
                <a:rect l="l" t="t" r="r" b="b"/>
                <a:pathLst>
                  <a:path w="1271" h="1061" extrusionOk="0">
                    <a:moveTo>
                      <a:pt x="42" y="0"/>
                    </a:moveTo>
                    <a:cubicBezTo>
                      <a:pt x="39" y="0"/>
                      <a:pt x="36" y="1"/>
                      <a:pt x="34" y="3"/>
                    </a:cubicBezTo>
                    <a:cubicBezTo>
                      <a:pt x="1" y="36"/>
                      <a:pt x="184" y="354"/>
                      <a:pt x="535" y="655"/>
                    </a:cubicBezTo>
                    <a:cubicBezTo>
                      <a:pt x="851" y="925"/>
                      <a:pt x="1167" y="1061"/>
                      <a:pt x="1239" y="1061"/>
                    </a:cubicBezTo>
                    <a:cubicBezTo>
                      <a:pt x="1247" y="1061"/>
                      <a:pt x="1252" y="1059"/>
                      <a:pt x="1254" y="1056"/>
                    </a:cubicBezTo>
                    <a:cubicBezTo>
                      <a:pt x="1270" y="1005"/>
                      <a:pt x="986" y="805"/>
                      <a:pt x="652" y="521"/>
                    </a:cubicBezTo>
                    <a:cubicBezTo>
                      <a:pt x="337" y="253"/>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4"/>
              <p:cNvSpPr/>
              <p:nvPr/>
            </p:nvSpPr>
            <p:spPr>
              <a:xfrm>
                <a:off x="7212887" y="2527894"/>
                <a:ext cx="32691" cy="23909"/>
              </a:xfrm>
              <a:custGeom>
                <a:avLst/>
                <a:gdLst/>
                <a:ahLst/>
                <a:cxnLst/>
                <a:rect l="l" t="t" r="r" b="b"/>
                <a:pathLst>
                  <a:path w="1020" h="746" extrusionOk="0">
                    <a:moveTo>
                      <a:pt x="974" y="0"/>
                    </a:moveTo>
                    <a:cubicBezTo>
                      <a:pt x="918" y="0"/>
                      <a:pt x="692" y="126"/>
                      <a:pt x="452" y="306"/>
                    </a:cubicBezTo>
                    <a:cubicBezTo>
                      <a:pt x="201" y="506"/>
                      <a:pt x="1" y="707"/>
                      <a:pt x="34" y="740"/>
                    </a:cubicBezTo>
                    <a:cubicBezTo>
                      <a:pt x="38" y="744"/>
                      <a:pt x="43" y="746"/>
                      <a:pt x="51" y="746"/>
                    </a:cubicBezTo>
                    <a:cubicBezTo>
                      <a:pt x="116" y="746"/>
                      <a:pt x="329" y="619"/>
                      <a:pt x="569" y="440"/>
                    </a:cubicBezTo>
                    <a:cubicBezTo>
                      <a:pt x="836" y="239"/>
                      <a:pt x="1020" y="55"/>
                      <a:pt x="987" y="5"/>
                    </a:cubicBezTo>
                    <a:cubicBezTo>
                      <a:pt x="985" y="2"/>
                      <a:pt x="981" y="0"/>
                      <a:pt x="97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4"/>
              <p:cNvSpPr/>
              <p:nvPr/>
            </p:nvSpPr>
            <p:spPr>
              <a:xfrm>
                <a:off x="7334452" y="2525907"/>
                <a:ext cx="12884" cy="45575"/>
              </a:xfrm>
              <a:custGeom>
                <a:avLst/>
                <a:gdLst/>
                <a:ahLst/>
                <a:cxnLst/>
                <a:rect l="l" t="t" r="r" b="b"/>
                <a:pathLst>
                  <a:path w="402" h="1422" extrusionOk="0">
                    <a:moveTo>
                      <a:pt x="318" y="0"/>
                    </a:moveTo>
                    <a:cubicBezTo>
                      <a:pt x="285" y="0"/>
                      <a:pt x="218" y="318"/>
                      <a:pt x="151" y="702"/>
                    </a:cubicBezTo>
                    <a:cubicBezTo>
                      <a:pt x="67" y="1086"/>
                      <a:pt x="1" y="1404"/>
                      <a:pt x="34" y="1421"/>
                    </a:cubicBezTo>
                    <a:cubicBezTo>
                      <a:pt x="35" y="1421"/>
                      <a:pt x="37" y="1421"/>
                      <a:pt x="38" y="1421"/>
                    </a:cubicBezTo>
                    <a:cubicBezTo>
                      <a:pt x="92" y="1421"/>
                      <a:pt x="237" y="1126"/>
                      <a:pt x="318" y="736"/>
                    </a:cubicBezTo>
                    <a:cubicBezTo>
                      <a:pt x="402" y="335"/>
                      <a:pt x="368" y="0"/>
                      <a:pt x="3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4"/>
              <p:cNvSpPr/>
              <p:nvPr/>
            </p:nvSpPr>
            <p:spPr>
              <a:xfrm>
                <a:off x="7310896" y="2638691"/>
                <a:ext cx="41793" cy="36761"/>
              </a:xfrm>
              <a:custGeom>
                <a:avLst/>
                <a:gdLst/>
                <a:ahLst/>
                <a:cxnLst/>
                <a:rect l="l" t="t" r="r" b="b"/>
                <a:pathLst>
                  <a:path w="1304" h="1147" extrusionOk="0">
                    <a:moveTo>
                      <a:pt x="49" y="0"/>
                    </a:moveTo>
                    <a:cubicBezTo>
                      <a:pt x="42" y="0"/>
                      <a:pt x="37" y="2"/>
                      <a:pt x="34" y="7"/>
                    </a:cubicBezTo>
                    <a:cubicBezTo>
                      <a:pt x="0" y="40"/>
                      <a:pt x="251" y="324"/>
                      <a:pt x="602" y="642"/>
                    </a:cubicBezTo>
                    <a:cubicBezTo>
                      <a:pt x="915" y="923"/>
                      <a:pt x="1213" y="1146"/>
                      <a:pt x="1263" y="1146"/>
                    </a:cubicBezTo>
                    <a:cubicBezTo>
                      <a:pt x="1267" y="1146"/>
                      <a:pt x="1269" y="1145"/>
                      <a:pt x="1270" y="1143"/>
                    </a:cubicBezTo>
                    <a:cubicBezTo>
                      <a:pt x="1304" y="1110"/>
                      <a:pt x="1053" y="826"/>
                      <a:pt x="719" y="508"/>
                    </a:cubicBezTo>
                    <a:cubicBezTo>
                      <a:pt x="400" y="220"/>
                      <a:pt x="123" y="0"/>
                      <a:pt x="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4"/>
              <p:cNvSpPr/>
              <p:nvPr/>
            </p:nvSpPr>
            <p:spPr>
              <a:xfrm>
                <a:off x="7326953" y="2737341"/>
                <a:ext cx="31088" cy="38236"/>
              </a:xfrm>
              <a:custGeom>
                <a:avLst/>
                <a:gdLst/>
                <a:ahLst/>
                <a:cxnLst/>
                <a:rect l="l" t="t" r="r" b="b"/>
                <a:pathLst>
                  <a:path w="970" h="1193" extrusionOk="0">
                    <a:moveTo>
                      <a:pt x="42" y="0"/>
                    </a:moveTo>
                    <a:cubicBezTo>
                      <a:pt x="39" y="0"/>
                      <a:pt x="36" y="1"/>
                      <a:pt x="34" y="3"/>
                    </a:cubicBezTo>
                    <a:cubicBezTo>
                      <a:pt x="1" y="37"/>
                      <a:pt x="168" y="321"/>
                      <a:pt x="402" y="638"/>
                    </a:cubicBezTo>
                    <a:cubicBezTo>
                      <a:pt x="637" y="952"/>
                      <a:pt x="858" y="1193"/>
                      <a:pt x="912" y="1193"/>
                    </a:cubicBezTo>
                    <a:cubicBezTo>
                      <a:pt x="915" y="1193"/>
                      <a:pt x="918" y="1192"/>
                      <a:pt x="920" y="1190"/>
                    </a:cubicBezTo>
                    <a:cubicBezTo>
                      <a:pt x="970" y="1156"/>
                      <a:pt x="803" y="872"/>
                      <a:pt x="552" y="538"/>
                    </a:cubicBezTo>
                    <a:cubicBezTo>
                      <a:pt x="317" y="240"/>
                      <a:pt x="96" y="0"/>
                      <a:pt x="4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4"/>
              <p:cNvSpPr/>
              <p:nvPr/>
            </p:nvSpPr>
            <p:spPr>
              <a:xfrm>
                <a:off x="7218239" y="2772179"/>
                <a:ext cx="40191" cy="56857"/>
              </a:xfrm>
              <a:custGeom>
                <a:avLst/>
                <a:gdLst/>
                <a:ahLst/>
                <a:cxnLst/>
                <a:rect l="l" t="t" r="r" b="b"/>
                <a:pathLst>
                  <a:path w="1254" h="1774" extrusionOk="0">
                    <a:moveTo>
                      <a:pt x="1214" y="0"/>
                    </a:moveTo>
                    <a:cubicBezTo>
                      <a:pt x="1155" y="0"/>
                      <a:pt x="821" y="326"/>
                      <a:pt x="502" y="804"/>
                    </a:cubicBezTo>
                    <a:cubicBezTo>
                      <a:pt x="168" y="1289"/>
                      <a:pt x="1" y="1740"/>
                      <a:pt x="34" y="1773"/>
                    </a:cubicBezTo>
                    <a:cubicBezTo>
                      <a:pt x="35" y="1774"/>
                      <a:pt x="36" y="1774"/>
                      <a:pt x="38" y="1774"/>
                    </a:cubicBezTo>
                    <a:cubicBezTo>
                      <a:pt x="95" y="1774"/>
                      <a:pt x="341" y="1379"/>
                      <a:pt x="652" y="905"/>
                    </a:cubicBezTo>
                    <a:cubicBezTo>
                      <a:pt x="970" y="420"/>
                      <a:pt x="1254" y="36"/>
                      <a:pt x="1221" y="2"/>
                    </a:cubicBezTo>
                    <a:cubicBezTo>
                      <a:pt x="1219" y="1"/>
                      <a:pt x="1217" y="0"/>
                      <a:pt x="121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4"/>
              <p:cNvSpPr/>
              <p:nvPr/>
            </p:nvSpPr>
            <p:spPr>
              <a:xfrm>
                <a:off x="7094013" y="2766314"/>
                <a:ext cx="28428" cy="52562"/>
              </a:xfrm>
              <a:custGeom>
                <a:avLst/>
                <a:gdLst/>
                <a:ahLst/>
                <a:cxnLst/>
                <a:rect l="l" t="t" r="r" b="b"/>
                <a:pathLst>
                  <a:path w="887" h="1640" extrusionOk="0">
                    <a:moveTo>
                      <a:pt x="53" y="1"/>
                    </a:moveTo>
                    <a:cubicBezTo>
                      <a:pt x="52" y="1"/>
                      <a:pt x="51" y="1"/>
                      <a:pt x="51" y="2"/>
                    </a:cubicBezTo>
                    <a:cubicBezTo>
                      <a:pt x="0" y="35"/>
                      <a:pt x="151" y="419"/>
                      <a:pt x="368" y="870"/>
                    </a:cubicBezTo>
                    <a:cubicBezTo>
                      <a:pt x="580" y="1295"/>
                      <a:pt x="793" y="1640"/>
                      <a:pt x="833" y="1640"/>
                    </a:cubicBezTo>
                    <a:cubicBezTo>
                      <a:pt x="834" y="1640"/>
                      <a:pt x="835" y="1639"/>
                      <a:pt x="836" y="1639"/>
                    </a:cubicBezTo>
                    <a:cubicBezTo>
                      <a:pt x="886" y="1622"/>
                      <a:pt x="736" y="1238"/>
                      <a:pt x="518" y="787"/>
                    </a:cubicBezTo>
                    <a:cubicBezTo>
                      <a:pt x="306" y="346"/>
                      <a:pt x="94"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4"/>
              <p:cNvSpPr/>
              <p:nvPr/>
            </p:nvSpPr>
            <p:spPr>
              <a:xfrm>
                <a:off x="6946744" y="2789806"/>
                <a:ext cx="50895" cy="43075"/>
              </a:xfrm>
              <a:custGeom>
                <a:avLst/>
                <a:gdLst/>
                <a:ahLst/>
                <a:cxnLst/>
                <a:rect l="l" t="t" r="r" b="b"/>
                <a:pathLst>
                  <a:path w="1588" h="1344" extrusionOk="0">
                    <a:moveTo>
                      <a:pt x="1548" y="1"/>
                    </a:moveTo>
                    <a:cubicBezTo>
                      <a:pt x="1496" y="1"/>
                      <a:pt x="1146" y="258"/>
                      <a:pt x="736" y="605"/>
                    </a:cubicBezTo>
                    <a:cubicBezTo>
                      <a:pt x="318" y="973"/>
                      <a:pt x="1" y="1307"/>
                      <a:pt x="34" y="1340"/>
                    </a:cubicBezTo>
                    <a:cubicBezTo>
                      <a:pt x="36" y="1342"/>
                      <a:pt x="39" y="1343"/>
                      <a:pt x="43" y="1343"/>
                    </a:cubicBezTo>
                    <a:cubicBezTo>
                      <a:pt x="109" y="1343"/>
                      <a:pt x="459" y="1086"/>
                      <a:pt x="853" y="739"/>
                    </a:cubicBezTo>
                    <a:cubicBezTo>
                      <a:pt x="1287" y="371"/>
                      <a:pt x="1588" y="37"/>
                      <a:pt x="1555" y="4"/>
                    </a:cubicBezTo>
                    <a:cubicBezTo>
                      <a:pt x="1554" y="2"/>
                      <a:pt x="1551" y="1"/>
                      <a:pt x="154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4"/>
              <p:cNvSpPr/>
              <p:nvPr/>
            </p:nvSpPr>
            <p:spPr>
              <a:xfrm>
                <a:off x="7000844" y="2881918"/>
                <a:ext cx="44453" cy="43043"/>
              </a:xfrm>
              <a:custGeom>
                <a:avLst/>
                <a:gdLst/>
                <a:ahLst/>
                <a:cxnLst/>
                <a:rect l="l" t="t" r="r" b="b"/>
                <a:pathLst>
                  <a:path w="1387" h="1343" extrusionOk="0">
                    <a:moveTo>
                      <a:pt x="28" y="0"/>
                    </a:moveTo>
                    <a:cubicBezTo>
                      <a:pt x="23" y="0"/>
                      <a:pt x="19" y="1"/>
                      <a:pt x="17" y="4"/>
                    </a:cubicBezTo>
                    <a:cubicBezTo>
                      <a:pt x="0" y="54"/>
                      <a:pt x="301" y="321"/>
                      <a:pt x="669" y="689"/>
                    </a:cubicBezTo>
                    <a:cubicBezTo>
                      <a:pt x="1002" y="1038"/>
                      <a:pt x="1276" y="1343"/>
                      <a:pt x="1345" y="1343"/>
                    </a:cubicBezTo>
                    <a:cubicBezTo>
                      <a:pt x="1348" y="1343"/>
                      <a:pt x="1351" y="1342"/>
                      <a:pt x="1354" y="1340"/>
                    </a:cubicBezTo>
                    <a:cubicBezTo>
                      <a:pt x="1387" y="1307"/>
                      <a:pt x="1153" y="939"/>
                      <a:pt x="785" y="572"/>
                    </a:cubicBezTo>
                    <a:cubicBezTo>
                      <a:pt x="443" y="213"/>
                      <a:pt x="100" y="0"/>
                      <a:pt x="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4"/>
              <p:cNvSpPr/>
              <p:nvPr/>
            </p:nvSpPr>
            <p:spPr>
              <a:xfrm>
                <a:off x="7129365" y="2879258"/>
                <a:ext cx="31088" cy="49934"/>
              </a:xfrm>
              <a:custGeom>
                <a:avLst/>
                <a:gdLst/>
                <a:ahLst/>
                <a:cxnLst/>
                <a:rect l="l" t="t" r="r" b="b"/>
                <a:pathLst>
                  <a:path w="970" h="1558" extrusionOk="0">
                    <a:moveTo>
                      <a:pt x="928" y="0"/>
                    </a:moveTo>
                    <a:cubicBezTo>
                      <a:pt x="871" y="0"/>
                      <a:pt x="588" y="277"/>
                      <a:pt x="351" y="688"/>
                    </a:cubicBezTo>
                    <a:cubicBezTo>
                      <a:pt x="100" y="1139"/>
                      <a:pt x="0" y="1540"/>
                      <a:pt x="50" y="1557"/>
                    </a:cubicBezTo>
                    <a:cubicBezTo>
                      <a:pt x="51" y="1557"/>
                      <a:pt x="53" y="1557"/>
                      <a:pt x="54" y="1557"/>
                    </a:cubicBezTo>
                    <a:cubicBezTo>
                      <a:pt x="107" y="1557"/>
                      <a:pt x="256" y="1196"/>
                      <a:pt x="501" y="772"/>
                    </a:cubicBezTo>
                    <a:cubicBezTo>
                      <a:pt x="735" y="354"/>
                      <a:pt x="969" y="36"/>
                      <a:pt x="936" y="3"/>
                    </a:cubicBezTo>
                    <a:cubicBezTo>
                      <a:pt x="934" y="1"/>
                      <a:pt x="932" y="0"/>
                      <a:pt x="92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4"/>
              <p:cNvSpPr/>
              <p:nvPr/>
            </p:nvSpPr>
            <p:spPr>
              <a:xfrm>
                <a:off x="7201637" y="2900667"/>
                <a:ext cx="51985" cy="41985"/>
              </a:xfrm>
              <a:custGeom>
                <a:avLst/>
                <a:gdLst/>
                <a:ahLst/>
                <a:cxnLst/>
                <a:rect l="l" t="t" r="r" b="b"/>
                <a:pathLst>
                  <a:path w="1622" h="1310" extrusionOk="0">
                    <a:moveTo>
                      <a:pt x="43" y="1"/>
                    </a:moveTo>
                    <a:cubicBezTo>
                      <a:pt x="39" y="1"/>
                      <a:pt x="36" y="1"/>
                      <a:pt x="34" y="3"/>
                    </a:cubicBezTo>
                    <a:cubicBezTo>
                      <a:pt x="1" y="53"/>
                      <a:pt x="335" y="371"/>
                      <a:pt x="753" y="722"/>
                    </a:cubicBezTo>
                    <a:cubicBezTo>
                      <a:pt x="1161" y="1067"/>
                      <a:pt x="1511" y="1310"/>
                      <a:pt x="1579" y="1310"/>
                    </a:cubicBezTo>
                    <a:cubicBezTo>
                      <a:pt x="1583" y="1310"/>
                      <a:pt x="1586" y="1309"/>
                      <a:pt x="1588" y="1307"/>
                    </a:cubicBezTo>
                    <a:cubicBezTo>
                      <a:pt x="1622" y="1273"/>
                      <a:pt x="1304" y="956"/>
                      <a:pt x="870" y="588"/>
                    </a:cubicBezTo>
                    <a:cubicBezTo>
                      <a:pt x="460" y="257"/>
                      <a:pt x="110" y="1"/>
                      <a:pt x="4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4"/>
              <p:cNvSpPr/>
              <p:nvPr/>
            </p:nvSpPr>
            <p:spPr>
              <a:xfrm>
                <a:off x="7200580" y="2592186"/>
                <a:ext cx="42338" cy="29935"/>
              </a:xfrm>
              <a:custGeom>
                <a:avLst/>
                <a:gdLst/>
                <a:ahLst/>
                <a:cxnLst/>
                <a:rect l="l" t="t" r="r" b="b"/>
                <a:pathLst>
                  <a:path w="1321" h="934" extrusionOk="0">
                    <a:moveTo>
                      <a:pt x="44" y="1"/>
                    </a:moveTo>
                    <a:cubicBezTo>
                      <a:pt x="40" y="1"/>
                      <a:pt x="36" y="2"/>
                      <a:pt x="34" y="4"/>
                    </a:cubicBezTo>
                    <a:cubicBezTo>
                      <a:pt x="0" y="38"/>
                      <a:pt x="234" y="322"/>
                      <a:pt x="585" y="589"/>
                    </a:cubicBezTo>
                    <a:cubicBezTo>
                      <a:pt x="887" y="805"/>
                      <a:pt x="1176" y="934"/>
                      <a:pt x="1262" y="934"/>
                    </a:cubicBezTo>
                    <a:cubicBezTo>
                      <a:pt x="1276" y="934"/>
                      <a:pt x="1285" y="930"/>
                      <a:pt x="1287" y="923"/>
                    </a:cubicBezTo>
                    <a:cubicBezTo>
                      <a:pt x="1320" y="890"/>
                      <a:pt x="1020" y="689"/>
                      <a:pt x="686" y="439"/>
                    </a:cubicBezTo>
                    <a:cubicBezTo>
                      <a:pt x="359" y="205"/>
                      <a:pt x="104" y="1"/>
                      <a:pt x="4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4"/>
              <p:cNvSpPr/>
              <p:nvPr/>
            </p:nvSpPr>
            <p:spPr>
              <a:xfrm>
                <a:off x="7028695" y="3174182"/>
                <a:ext cx="37499" cy="27146"/>
              </a:xfrm>
              <a:custGeom>
                <a:avLst/>
                <a:gdLst/>
                <a:ahLst/>
                <a:cxnLst/>
                <a:rect l="l" t="t" r="r" b="b"/>
                <a:pathLst>
                  <a:path w="1170" h="847" extrusionOk="0">
                    <a:moveTo>
                      <a:pt x="1129" y="0"/>
                    </a:moveTo>
                    <a:cubicBezTo>
                      <a:pt x="1047" y="0"/>
                      <a:pt x="774" y="90"/>
                      <a:pt x="501" y="291"/>
                    </a:cubicBezTo>
                    <a:cubicBezTo>
                      <a:pt x="167" y="525"/>
                      <a:pt x="0" y="809"/>
                      <a:pt x="33" y="843"/>
                    </a:cubicBezTo>
                    <a:cubicBezTo>
                      <a:pt x="36" y="845"/>
                      <a:pt x="39" y="846"/>
                      <a:pt x="43" y="846"/>
                    </a:cubicBezTo>
                    <a:cubicBezTo>
                      <a:pt x="99" y="846"/>
                      <a:pt x="321" y="643"/>
                      <a:pt x="602" y="425"/>
                    </a:cubicBezTo>
                    <a:cubicBezTo>
                      <a:pt x="902" y="208"/>
                      <a:pt x="1170" y="58"/>
                      <a:pt x="1153" y="7"/>
                    </a:cubicBezTo>
                    <a:cubicBezTo>
                      <a:pt x="1151" y="3"/>
                      <a:pt x="1142" y="0"/>
                      <a:pt x="112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4"/>
              <p:cNvSpPr/>
              <p:nvPr/>
            </p:nvSpPr>
            <p:spPr>
              <a:xfrm>
                <a:off x="7177023" y="3179727"/>
                <a:ext cx="20384" cy="48267"/>
              </a:xfrm>
              <a:custGeom>
                <a:avLst/>
                <a:gdLst/>
                <a:ahLst/>
                <a:cxnLst/>
                <a:rect l="l" t="t" r="r" b="b"/>
                <a:pathLst>
                  <a:path w="636" h="1506" extrusionOk="0">
                    <a:moveTo>
                      <a:pt x="53" y="1"/>
                    </a:moveTo>
                    <a:cubicBezTo>
                      <a:pt x="52" y="1"/>
                      <a:pt x="51" y="1"/>
                      <a:pt x="50" y="1"/>
                    </a:cubicBezTo>
                    <a:cubicBezTo>
                      <a:pt x="0" y="18"/>
                      <a:pt x="84" y="369"/>
                      <a:pt x="234" y="787"/>
                    </a:cubicBezTo>
                    <a:cubicBezTo>
                      <a:pt x="381" y="1194"/>
                      <a:pt x="543" y="1506"/>
                      <a:pt x="598" y="1506"/>
                    </a:cubicBezTo>
                    <a:cubicBezTo>
                      <a:pt x="599" y="1506"/>
                      <a:pt x="601" y="1506"/>
                      <a:pt x="602" y="1505"/>
                    </a:cubicBezTo>
                    <a:cubicBezTo>
                      <a:pt x="635" y="1489"/>
                      <a:pt x="552" y="1138"/>
                      <a:pt x="401" y="720"/>
                    </a:cubicBezTo>
                    <a:cubicBezTo>
                      <a:pt x="255" y="313"/>
                      <a:pt x="92" y="1"/>
                      <a:pt x="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4"/>
              <p:cNvSpPr/>
              <p:nvPr/>
            </p:nvSpPr>
            <p:spPr>
              <a:xfrm>
                <a:off x="7292691" y="3181265"/>
                <a:ext cx="36441" cy="35576"/>
              </a:xfrm>
              <a:custGeom>
                <a:avLst/>
                <a:gdLst/>
                <a:ahLst/>
                <a:cxnLst/>
                <a:rect l="l" t="t" r="r" b="b"/>
                <a:pathLst>
                  <a:path w="1137" h="1110" extrusionOk="0">
                    <a:moveTo>
                      <a:pt x="1090" y="0"/>
                    </a:moveTo>
                    <a:cubicBezTo>
                      <a:pt x="1019" y="0"/>
                      <a:pt x="782" y="209"/>
                      <a:pt x="502" y="505"/>
                    </a:cubicBezTo>
                    <a:cubicBezTo>
                      <a:pt x="201" y="806"/>
                      <a:pt x="0" y="1073"/>
                      <a:pt x="34" y="1106"/>
                    </a:cubicBezTo>
                    <a:cubicBezTo>
                      <a:pt x="36" y="1109"/>
                      <a:pt x="39" y="1110"/>
                      <a:pt x="44" y="1110"/>
                    </a:cubicBezTo>
                    <a:cubicBezTo>
                      <a:pt x="104" y="1110"/>
                      <a:pt x="355" y="902"/>
                      <a:pt x="635" y="622"/>
                    </a:cubicBezTo>
                    <a:cubicBezTo>
                      <a:pt x="919" y="321"/>
                      <a:pt x="1137" y="37"/>
                      <a:pt x="1103" y="4"/>
                    </a:cubicBezTo>
                    <a:cubicBezTo>
                      <a:pt x="1100" y="1"/>
                      <a:pt x="1095" y="0"/>
                      <a:pt x="109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4"/>
              <p:cNvSpPr/>
              <p:nvPr/>
            </p:nvSpPr>
            <p:spPr>
              <a:xfrm>
                <a:off x="6945141" y="3150305"/>
                <a:ext cx="507704" cy="63747"/>
              </a:xfrm>
              <a:custGeom>
                <a:avLst/>
                <a:gdLst/>
                <a:ahLst/>
                <a:cxnLst/>
                <a:rect l="l" t="t" r="r" b="b"/>
                <a:pathLst>
                  <a:path w="15841" h="1989" extrusionOk="0">
                    <a:moveTo>
                      <a:pt x="151" y="1"/>
                    </a:moveTo>
                    <a:lnTo>
                      <a:pt x="0" y="719"/>
                    </a:lnTo>
                    <a:lnTo>
                      <a:pt x="15840" y="1989"/>
                    </a:lnTo>
                    <a:lnTo>
                      <a:pt x="15172" y="234"/>
                    </a:lnTo>
                    <a:lnTo>
                      <a:pt x="15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4"/>
              <p:cNvSpPr/>
              <p:nvPr/>
            </p:nvSpPr>
            <p:spPr>
              <a:xfrm>
                <a:off x="5326840" y="3068898"/>
                <a:ext cx="2992444" cy="1600128"/>
              </a:xfrm>
              <a:custGeom>
                <a:avLst/>
                <a:gdLst/>
                <a:ahLst/>
                <a:cxnLst/>
                <a:rect l="l" t="t" r="r" b="b"/>
                <a:pathLst>
                  <a:path w="93368" h="49926" extrusionOk="0">
                    <a:moveTo>
                      <a:pt x="0" y="1"/>
                    </a:moveTo>
                    <a:lnTo>
                      <a:pt x="0" y="2490"/>
                    </a:lnTo>
                    <a:lnTo>
                      <a:pt x="4996" y="2490"/>
                    </a:lnTo>
                    <a:lnTo>
                      <a:pt x="2423" y="49842"/>
                    </a:lnTo>
                    <a:lnTo>
                      <a:pt x="3843" y="49926"/>
                    </a:lnTo>
                    <a:lnTo>
                      <a:pt x="6416" y="2490"/>
                    </a:lnTo>
                    <a:lnTo>
                      <a:pt x="88272" y="2490"/>
                    </a:lnTo>
                    <a:lnTo>
                      <a:pt x="90460" y="49876"/>
                    </a:lnTo>
                    <a:lnTo>
                      <a:pt x="91897" y="49876"/>
                    </a:lnTo>
                    <a:lnTo>
                      <a:pt x="89692" y="2490"/>
                    </a:lnTo>
                    <a:lnTo>
                      <a:pt x="93368" y="2490"/>
                    </a:lnTo>
                    <a:lnTo>
                      <a:pt x="933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4"/>
              <p:cNvSpPr/>
              <p:nvPr/>
            </p:nvSpPr>
            <p:spPr>
              <a:xfrm>
                <a:off x="6199722" y="2596577"/>
                <a:ext cx="917335" cy="485205"/>
              </a:xfrm>
              <a:custGeom>
                <a:avLst/>
                <a:gdLst/>
                <a:ahLst/>
                <a:cxnLst/>
                <a:rect l="l" t="t" r="r" b="b"/>
                <a:pathLst>
                  <a:path w="28622" h="15139" extrusionOk="0">
                    <a:moveTo>
                      <a:pt x="14603" y="1"/>
                    </a:moveTo>
                    <a:lnTo>
                      <a:pt x="0" y="18"/>
                    </a:lnTo>
                    <a:lnTo>
                      <a:pt x="5180" y="15139"/>
                    </a:lnTo>
                    <a:lnTo>
                      <a:pt x="28622" y="15139"/>
                    </a:lnTo>
                    <a:lnTo>
                      <a:pt x="28438" y="14354"/>
                    </a:lnTo>
                    <a:lnTo>
                      <a:pt x="18964" y="14069"/>
                    </a:lnTo>
                    <a:lnTo>
                      <a:pt x="1460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4"/>
              <p:cNvSpPr/>
              <p:nvPr/>
            </p:nvSpPr>
            <p:spPr>
              <a:xfrm>
                <a:off x="6471763" y="2795511"/>
                <a:ext cx="65895" cy="73427"/>
              </a:xfrm>
              <a:custGeom>
                <a:avLst/>
                <a:gdLst/>
                <a:ahLst/>
                <a:cxnLst/>
                <a:rect l="l" t="t" r="r" b="b"/>
                <a:pathLst>
                  <a:path w="2056" h="2291" extrusionOk="0">
                    <a:moveTo>
                      <a:pt x="925" y="0"/>
                    </a:moveTo>
                    <a:cubicBezTo>
                      <a:pt x="862" y="0"/>
                      <a:pt x="798" y="9"/>
                      <a:pt x="735" y="26"/>
                    </a:cubicBezTo>
                    <a:cubicBezTo>
                      <a:pt x="251" y="143"/>
                      <a:pt x="0" y="761"/>
                      <a:pt x="150" y="1380"/>
                    </a:cubicBezTo>
                    <a:cubicBezTo>
                      <a:pt x="281" y="1917"/>
                      <a:pt x="690" y="2291"/>
                      <a:pt x="1114" y="2291"/>
                    </a:cubicBezTo>
                    <a:cubicBezTo>
                      <a:pt x="1177" y="2291"/>
                      <a:pt x="1240" y="2283"/>
                      <a:pt x="1303" y="2265"/>
                    </a:cubicBezTo>
                    <a:cubicBezTo>
                      <a:pt x="1788" y="2131"/>
                      <a:pt x="2055" y="1530"/>
                      <a:pt x="1888" y="912"/>
                    </a:cubicBezTo>
                    <a:cubicBezTo>
                      <a:pt x="1757" y="374"/>
                      <a:pt x="1348" y="0"/>
                      <a:pt x="9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4"/>
              <p:cNvSpPr/>
              <p:nvPr/>
            </p:nvSpPr>
            <p:spPr>
              <a:xfrm>
                <a:off x="6600796" y="4512109"/>
                <a:ext cx="336878" cy="154128"/>
              </a:xfrm>
              <a:custGeom>
                <a:avLst/>
                <a:gdLst/>
                <a:ahLst/>
                <a:cxnLst/>
                <a:rect l="l" t="t" r="r" b="b"/>
                <a:pathLst>
                  <a:path w="10511" h="4809" extrusionOk="0">
                    <a:moveTo>
                      <a:pt x="10377" y="0"/>
                    </a:moveTo>
                    <a:lnTo>
                      <a:pt x="4713" y="151"/>
                    </a:lnTo>
                    <a:lnTo>
                      <a:pt x="4780" y="3175"/>
                    </a:lnTo>
                    <a:cubicBezTo>
                      <a:pt x="4780" y="3175"/>
                      <a:pt x="1" y="4378"/>
                      <a:pt x="1170" y="4712"/>
                    </a:cubicBezTo>
                    <a:cubicBezTo>
                      <a:pt x="1428" y="4781"/>
                      <a:pt x="2003" y="4809"/>
                      <a:pt x="2748" y="4809"/>
                    </a:cubicBezTo>
                    <a:cubicBezTo>
                      <a:pt x="5054" y="4809"/>
                      <a:pt x="8985" y="4546"/>
                      <a:pt x="10160" y="4445"/>
                    </a:cubicBezTo>
                    <a:lnTo>
                      <a:pt x="10511" y="4411"/>
                    </a:lnTo>
                    <a:lnTo>
                      <a:pt x="1037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4"/>
              <p:cNvSpPr/>
              <p:nvPr/>
            </p:nvSpPr>
            <p:spPr>
              <a:xfrm>
                <a:off x="6871779" y="4600407"/>
                <a:ext cx="65350" cy="53652"/>
              </a:xfrm>
              <a:custGeom>
                <a:avLst/>
                <a:gdLst/>
                <a:ahLst/>
                <a:cxnLst/>
                <a:rect l="l" t="t" r="r" b="b"/>
                <a:pathLst>
                  <a:path w="2039" h="1674" extrusionOk="0">
                    <a:moveTo>
                      <a:pt x="1933" y="1"/>
                    </a:moveTo>
                    <a:cubicBezTo>
                      <a:pt x="1474" y="1"/>
                      <a:pt x="1035" y="152"/>
                      <a:pt x="685" y="453"/>
                    </a:cubicBezTo>
                    <a:cubicBezTo>
                      <a:pt x="318" y="754"/>
                      <a:pt x="67" y="1188"/>
                      <a:pt x="0" y="1673"/>
                    </a:cubicBezTo>
                    <a:lnTo>
                      <a:pt x="2039" y="1573"/>
                    </a:lnTo>
                    <a:lnTo>
                      <a:pt x="2005" y="2"/>
                    </a:lnTo>
                    <a:cubicBezTo>
                      <a:pt x="1981" y="1"/>
                      <a:pt x="1957" y="1"/>
                      <a:pt x="19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4"/>
              <p:cNvSpPr/>
              <p:nvPr/>
            </p:nvSpPr>
            <p:spPr>
              <a:xfrm>
                <a:off x="6625442" y="4635277"/>
                <a:ext cx="312231" cy="30223"/>
              </a:xfrm>
              <a:custGeom>
                <a:avLst/>
                <a:gdLst/>
                <a:ahLst/>
                <a:cxnLst/>
                <a:rect l="l" t="t" r="r" b="b"/>
                <a:pathLst>
                  <a:path w="9742" h="943" extrusionOk="0">
                    <a:moveTo>
                      <a:pt x="1671" y="0"/>
                    </a:moveTo>
                    <a:cubicBezTo>
                      <a:pt x="1671" y="0"/>
                      <a:pt x="0" y="535"/>
                      <a:pt x="218" y="802"/>
                    </a:cubicBezTo>
                    <a:cubicBezTo>
                      <a:pt x="292" y="900"/>
                      <a:pt x="1105" y="942"/>
                      <a:pt x="2255" y="942"/>
                    </a:cubicBezTo>
                    <a:cubicBezTo>
                      <a:pt x="4451" y="942"/>
                      <a:pt x="7877" y="788"/>
                      <a:pt x="9742" y="568"/>
                    </a:cubicBezTo>
                    <a:lnTo>
                      <a:pt x="9725" y="451"/>
                    </a:lnTo>
                    <a:lnTo>
                      <a:pt x="2189" y="719"/>
                    </a:lnTo>
                    <a:cubicBezTo>
                      <a:pt x="2189" y="719"/>
                      <a:pt x="2005" y="17"/>
                      <a:pt x="1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4"/>
              <p:cNvSpPr/>
              <p:nvPr/>
            </p:nvSpPr>
            <p:spPr>
              <a:xfrm>
                <a:off x="6632397" y="4649187"/>
                <a:ext cx="307968" cy="9871"/>
              </a:xfrm>
              <a:custGeom>
                <a:avLst/>
                <a:gdLst/>
                <a:ahLst/>
                <a:cxnLst/>
                <a:rect l="l" t="t" r="r" b="b"/>
                <a:pathLst>
                  <a:path w="9609" h="308" extrusionOk="0">
                    <a:moveTo>
                      <a:pt x="9508" y="1"/>
                    </a:moveTo>
                    <a:cubicBezTo>
                      <a:pt x="9424" y="17"/>
                      <a:pt x="9324" y="17"/>
                      <a:pt x="9224" y="17"/>
                    </a:cubicBezTo>
                    <a:cubicBezTo>
                      <a:pt x="8940" y="34"/>
                      <a:pt x="8606" y="51"/>
                      <a:pt x="8188" y="67"/>
                    </a:cubicBezTo>
                    <a:cubicBezTo>
                      <a:pt x="7319" y="118"/>
                      <a:pt x="6133" y="168"/>
                      <a:pt x="4796" y="201"/>
                    </a:cubicBezTo>
                    <a:cubicBezTo>
                      <a:pt x="3476" y="235"/>
                      <a:pt x="2273" y="251"/>
                      <a:pt x="1404" y="268"/>
                    </a:cubicBezTo>
                    <a:lnTo>
                      <a:pt x="101" y="268"/>
                    </a:lnTo>
                    <a:cubicBezTo>
                      <a:pt x="68" y="268"/>
                      <a:pt x="34" y="268"/>
                      <a:pt x="1" y="285"/>
                    </a:cubicBezTo>
                    <a:lnTo>
                      <a:pt x="101" y="285"/>
                    </a:lnTo>
                    <a:cubicBezTo>
                      <a:pt x="184" y="285"/>
                      <a:pt x="268" y="285"/>
                      <a:pt x="368" y="301"/>
                    </a:cubicBezTo>
                    <a:lnTo>
                      <a:pt x="1404" y="301"/>
                    </a:lnTo>
                    <a:cubicBezTo>
                      <a:pt x="1637" y="306"/>
                      <a:pt x="1894" y="308"/>
                      <a:pt x="2170" y="308"/>
                    </a:cubicBezTo>
                    <a:cubicBezTo>
                      <a:pt x="2926" y="308"/>
                      <a:pt x="3830" y="292"/>
                      <a:pt x="4796" y="268"/>
                    </a:cubicBezTo>
                    <a:cubicBezTo>
                      <a:pt x="6133" y="235"/>
                      <a:pt x="7336" y="168"/>
                      <a:pt x="8205" y="118"/>
                    </a:cubicBezTo>
                    <a:lnTo>
                      <a:pt x="9224" y="51"/>
                    </a:lnTo>
                    <a:cubicBezTo>
                      <a:pt x="9324" y="34"/>
                      <a:pt x="9424" y="34"/>
                      <a:pt x="9508" y="17"/>
                    </a:cubicBezTo>
                    <a:cubicBezTo>
                      <a:pt x="9541" y="17"/>
                      <a:pt x="9575" y="17"/>
                      <a:pt x="96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4"/>
              <p:cNvSpPr/>
              <p:nvPr/>
            </p:nvSpPr>
            <p:spPr>
              <a:xfrm>
                <a:off x="6677908" y="4633130"/>
                <a:ext cx="18236" cy="27883"/>
              </a:xfrm>
              <a:custGeom>
                <a:avLst/>
                <a:gdLst/>
                <a:ahLst/>
                <a:cxnLst/>
                <a:rect l="l" t="t" r="r" b="b"/>
                <a:pathLst>
                  <a:path w="569" h="870" extrusionOk="0">
                    <a:moveTo>
                      <a:pt x="1" y="0"/>
                    </a:moveTo>
                    <a:cubicBezTo>
                      <a:pt x="285" y="218"/>
                      <a:pt x="485" y="518"/>
                      <a:pt x="552" y="869"/>
                    </a:cubicBezTo>
                    <a:cubicBezTo>
                      <a:pt x="569" y="502"/>
                      <a:pt x="352" y="15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4"/>
              <p:cNvSpPr/>
              <p:nvPr/>
            </p:nvSpPr>
            <p:spPr>
              <a:xfrm>
                <a:off x="6737906" y="4617554"/>
                <a:ext cx="11282" cy="15064"/>
              </a:xfrm>
              <a:custGeom>
                <a:avLst/>
                <a:gdLst/>
                <a:ahLst/>
                <a:cxnLst/>
                <a:rect l="l" t="t" r="r" b="b"/>
                <a:pathLst>
                  <a:path w="352" h="470" extrusionOk="0">
                    <a:moveTo>
                      <a:pt x="22" y="0"/>
                    </a:moveTo>
                    <a:cubicBezTo>
                      <a:pt x="20" y="0"/>
                      <a:pt x="18" y="1"/>
                      <a:pt x="17" y="2"/>
                    </a:cubicBezTo>
                    <a:cubicBezTo>
                      <a:pt x="0" y="19"/>
                      <a:pt x="67" y="119"/>
                      <a:pt x="151" y="252"/>
                    </a:cubicBezTo>
                    <a:cubicBezTo>
                      <a:pt x="234" y="386"/>
                      <a:pt x="318" y="470"/>
                      <a:pt x="334" y="470"/>
                    </a:cubicBezTo>
                    <a:cubicBezTo>
                      <a:pt x="351" y="453"/>
                      <a:pt x="301" y="336"/>
                      <a:pt x="201" y="219"/>
                    </a:cubicBezTo>
                    <a:cubicBezTo>
                      <a:pt x="123" y="95"/>
                      <a:pt x="46" y="0"/>
                      <a:pt x="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4"/>
              <p:cNvSpPr/>
              <p:nvPr/>
            </p:nvSpPr>
            <p:spPr>
              <a:xfrm>
                <a:off x="6751271" y="4614317"/>
                <a:ext cx="12371" cy="10288"/>
              </a:xfrm>
              <a:custGeom>
                <a:avLst/>
                <a:gdLst/>
                <a:ahLst/>
                <a:cxnLst/>
                <a:rect l="l" t="t" r="r" b="b"/>
                <a:pathLst>
                  <a:path w="386" h="321" extrusionOk="0">
                    <a:moveTo>
                      <a:pt x="9" y="0"/>
                    </a:moveTo>
                    <a:cubicBezTo>
                      <a:pt x="5" y="0"/>
                      <a:pt x="3" y="1"/>
                      <a:pt x="1" y="3"/>
                    </a:cubicBezTo>
                    <a:cubicBezTo>
                      <a:pt x="1" y="19"/>
                      <a:pt x="68" y="103"/>
                      <a:pt x="168" y="186"/>
                    </a:cubicBezTo>
                    <a:cubicBezTo>
                      <a:pt x="268" y="270"/>
                      <a:pt x="352" y="320"/>
                      <a:pt x="369" y="320"/>
                    </a:cubicBezTo>
                    <a:cubicBezTo>
                      <a:pt x="385" y="303"/>
                      <a:pt x="318" y="220"/>
                      <a:pt x="218" y="136"/>
                    </a:cubicBezTo>
                    <a:cubicBezTo>
                      <a:pt x="128" y="61"/>
                      <a:pt x="3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4"/>
              <p:cNvSpPr/>
              <p:nvPr/>
            </p:nvSpPr>
            <p:spPr>
              <a:xfrm>
                <a:off x="6753418" y="4594574"/>
                <a:ext cx="21474" cy="3782"/>
              </a:xfrm>
              <a:custGeom>
                <a:avLst/>
                <a:gdLst/>
                <a:ahLst/>
                <a:cxnLst/>
                <a:rect l="l" t="t" r="r" b="b"/>
                <a:pathLst>
                  <a:path w="670" h="118" extrusionOk="0">
                    <a:moveTo>
                      <a:pt x="669" y="0"/>
                    </a:moveTo>
                    <a:cubicBezTo>
                      <a:pt x="552" y="17"/>
                      <a:pt x="435" y="17"/>
                      <a:pt x="335" y="51"/>
                    </a:cubicBezTo>
                    <a:cubicBezTo>
                      <a:pt x="218" y="51"/>
                      <a:pt x="101" y="51"/>
                      <a:pt x="1" y="84"/>
                    </a:cubicBezTo>
                    <a:cubicBezTo>
                      <a:pt x="75" y="107"/>
                      <a:pt x="154" y="118"/>
                      <a:pt x="233" y="118"/>
                    </a:cubicBezTo>
                    <a:cubicBezTo>
                      <a:pt x="384" y="118"/>
                      <a:pt x="537" y="77"/>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4"/>
              <p:cNvSpPr/>
              <p:nvPr/>
            </p:nvSpPr>
            <p:spPr>
              <a:xfrm>
                <a:off x="6707362" y="4601240"/>
                <a:ext cx="34838" cy="19070"/>
              </a:xfrm>
              <a:custGeom>
                <a:avLst/>
                <a:gdLst/>
                <a:ahLst/>
                <a:cxnLst/>
                <a:rect l="l" t="t" r="r" b="b"/>
                <a:pathLst>
                  <a:path w="1087" h="595" extrusionOk="0">
                    <a:moveTo>
                      <a:pt x="366" y="64"/>
                    </a:moveTo>
                    <a:cubicBezTo>
                      <a:pt x="425" y="64"/>
                      <a:pt x="483" y="73"/>
                      <a:pt x="536" y="93"/>
                    </a:cubicBezTo>
                    <a:cubicBezTo>
                      <a:pt x="669" y="127"/>
                      <a:pt x="769" y="193"/>
                      <a:pt x="853" y="277"/>
                    </a:cubicBezTo>
                    <a:cubicBezTo>
                      <a:pt x="907" y="342"/>
                      <a:pt x="947" y="406"/>
                      <a:pt x="982" y="475"/>
                    </a:cubicBezTo>
                    <a:lnTo>
                      <a:pt x="982" y="475"/>
                    </a:lnTo>
                    <a:cubicBezTo>
                      <a:pt x="917" y="469"/>
                      <a:pt x="826" y="460"/>
                      <a:pt x="719" y="444"/>
                    </a:cubicBezTo>
                    <a:cubicBezTo>
                      <a:pt x="602" y="427"/>
                      <a:pt x="469" y="394"/>
                      <a:pt x="352" y="360"/>
                    </a:cubicBezTo>
                    <a:cubicBezTo>
                      <a:pt x="268" y="344"/>
                      <a:pt x="201" y="310"/>
                      <a:pt x="135" y="277"/>
                    </a:cubicBezTo>
                    <a:cubicBezTo>
                      <a:pt x="68" y="244"/>
                      <a:pt x="51" y="177"/>
                      <a:pt x="101" y="127"/>
                    </a:cubicBezTo>
                    <a:cubicBezTo>
                      <a:pt x="182" y="86"/>
                      <a:pt x="275" y="64"/>
                      <a:pt x="366" y="64"/>
                    </a:cubicBezTo>
                    <a:close/>
                    <a:moveTo>
                      <a:pt x="370" y="1"/>
                    </a:moveTo>
                    <a:cubicBezTo>
                      <a:pt x="268" y="1"/>
                      <a:pt x="165" y="25"/>
                      <a:pt x="68" y="76"/>
                    </a:cubicBezTo>
                    <a:cubicBezTo>
                      <a:pt x="18" y="110"/>
                      <a:pt x="1" y="177"/>
                      <a:pt x="18" y="227"/>
                    </a:cubicBezTo>
                    <a:cubicBezTo>
                      <a:pt x="34" y="277"/>
                      <a:pt x="68" y="310"/>
                      <a:pt x="101" y="327"/>
                    </a:cubicBezTo>
                    <a:cubicBezTo>
                      <a:pt x="168" y="377"/>
                      <a:pt x="252" y="394"/>
                      <a:pt x="335" y="427"/>
                    </a:cubicBezTo>
                    <a:cubicBezTo>
                      <a:pt x="452" y="461"/>
                      <a:pt x="586" y="477"/>
                      <a:pt x="719" y="494"/>
                    </a:cubicBezTo>
                    <a:cubicBezTo>
                      <a:pt x="778" y="503"/>
                      <a:pt x="840" y="507"/>
                      <a:pt x="903" y="507"/>
                    </a:cubicBezTo>
                    <a:cubicBezTo>
                      <a:pt x="934" y="507"/>
                      <a:pt x="965" y="506"/>
                      <a:pt x="996" y="504"/>
                    </a:cubicBezTo>
                    <a:lnTo>
                      <a:pt x="996" y="504"/>
                    </a:lnTo>
                    <a:cubicBezTo>
                      <a:pt x="1010" y="533"/>
                      <a:pt x="1023" y="563"/>
                      <a:pt x="1037" y="594"/>
                    </a:cubicBezTo>
                    <a:cubicBezTo>
                      <a:pt x="1037" y="563"/>
                      <a:pt x="1037" y="532"/>
                      <a:pt x="1023" y="501"/>
                    </a:cubicBezTo>
                    <a:lnTo>
                      <a:pt x="1023" y="501"/>
                    </a:lnTo>
                    <a:cubicBezTo>
                      <a:pt x="1045" y="500"/>
                      <a:pt x="1066" y="497"/>
                      <a:pt x="1087" y="494"/>
                    </a:cubicBezTo>
                    <a:cubicBezTo>
                      <a:pt x="1087" y="487"/>
                      <a:pt x="1061" y="483"/>
                      <a:pt x="1015" y="478"/>
                    </a:cubicBezTo>
                    <a:lnTo>
                      <a:pt x="1015" y="478"/>
                    </a:lnTo>
                    <a:cubicBezTo>
                      <a:pt x="983" y="387"/>
                      <a:pt x="950" y="323"/>
                      <a:pt x="886" y="244"/>
                    </a:cubicBezTo>
                    <a:cubicBezTo>
                      <a:pt x="755" y="90"/>
                      <a:pt x="565" y="1"/>
                      <a:pt x="3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4"/>
              <p:cNvSpPr/>
              <p:nvPr/>
            </p:nvSpPr>
            <p:spPr>
              <a:xfrm>
                <a:off x="6736816" y="4594574"/>
                <a:ext cx="17179" cy="23044"/>
              </a:xfrm>
              <a:custGeom>
                <a:avLst/>
                <a:gdLst/>
                <a:ahLst/>
                <a:cxnLst/>
                <a:rect l="l" t="t" r="r" b="b"/>
                <a:pathLst>
                  <a:path w="536" h="719" extrusionOk="0">
                    <a:moveTo>
                      <a:pt x="419" y="0"/>
                    </a:moveTo>
                    <a:cubicBezTo>
                      <a:pt x="285" y="17"/>
                      <a:pt x="168" y="84"/>
                      <a:pt x="118" y="201"/>
                    </a:cubicBezTo>
                    <a:cubicBezTo>
                      <a:pt x="68" y="284"/>
                      <a:pt x="34" y="368"/>
                      <a:pt x="18" y="468"/>
                    </a:cubicBezTo>
                    <a:cubicBezTo>
                      <a:pt x="1" y="552"/>
                      <a:pt x="18" y="635"/>
                      <a:pt x="68" y="719"/>
                    </a:cubicBezTo>
                    <a:cubicBezTo>
                      <a:pt x="68" y="635"/>
                      <a:pt x="68" y="552"/>
                      <a:pt x="68" y="468"/>
                    </a:cubicBezTo>
                    <a:cubicBezTo>
                      <a:pt x="84" y="385"/>
                      <a:pt x="118" y="301"/>
                      <a:pt x="168" y="234"/>
                    </a:cubicBezTo>
                    <a:cubicBezTo>
                      <a:pt x="218" y="151"/>
                      <a:pt x="302" y="67"/>
                      <a:pt x="402" y="67"/>
                    </a:cubicBezTo>
                    <a:cubicBezTo>
                      <a:pt x="485" y="84"/>
                      <a:pt x="469" y="218"/>
                      <a:pt x="419" y="301"/>
                    </a:cubicBezTo>
                    <a:cubicBezTo>
                      <a:pt x="368" y="385"/>
                      <a:pt x="318" y="452"/>
                      <a:pt x="268" y="518"/>
                    </a:cubicBezTo>
                    <a:cubicBezTo>
                      <a:pt x="168" y="635"/>
                      <a:pt x="101" y="702"/>
                      <a:pt x="101" y="702"/>
                    </a:cubicBezTo>
                    <a:cubicBezTo>
                      <a:pt x="185" y="669"/>
                      <a:pt x="251" y="619"/>
                      <a:pt x="302" y="552"/>
                    </a:cubicBezTo>
                    <a:cubicBezTo>
                      <a:pt x="368" y="485"/>
                      <a:pt x="419" y="418"/>
                      <a:pt x="469" y="335"/>
                    </a:cubicBezTo>
                    <a:cubicBezTo>
                      <a:pt x="502" y="284"/>
                      <a:pt x="519" y="218"/>
                      <a:pt x="519" y="167"/>
                    </a:cubicBezTo>
                    <a:cubicBezTo>
                      <a:pt x="536" y="84"/>
                      <a:pt x="485" y="17"/>
                      <a:pt x="4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4"/>
              <p:cNvSpPr/>
              <p:nvPr/>
            </p:nvSpPr>
            <p:spPr>
              <a:xfrm>
                <a:off x="6871779" y="4598997"/>
                <a:ext cx="63235" cy="53972"/>
              </a:xfrm>
              <a:custGeom>
                <a:avLst/>
                <a:gdLst/>
                <a:ahLst/>
                <a:cxnLst/>
                <a:rect l="l" t="t" r="r" b="b"/>
                <a:pathLst>
                  <a:path w="1973" h="1684" extrusionOk="0">
                    <a:moveTo>
                      <a:pt x="1705" y="0"/>
                    </a:moveTo>
                    <a:cubicBezTo>
                      <a:pt x="1655" y="0"/>
                      <a:pt x="1604" y="4"/>
                      <a:pt x="1554" y="13"/>
                    </a:cubicBezTo>
                    <a:cubicBezTo>
                      <a:pt x="836" y="80"/>
                      <a:pt x="251" y="581"/>
                      <a:pt x="51" y="1266"/>
                    </a:cubicBezTo>
                    <a:cubicBezTo>
                      <a:pt x="34" y="1366"/>
                      <a:pt x="17" y="1466"/>
                      <a:pt x="0" y="1567"/>
                    </a:cubicBezTo>
                    <a:cubicBezTo>
                      <a:pt x="0" y="1600"/>
                      <a:pt x="0" y="1650"/>
                      <a:pt x="0" y="1684"/>
                    </a:cubicBezTo>
                    <a:cubicBezTo>
                      <a:pt x="17" y="1684"/>
                      <a:pt x="17" y="1517"/>
                      <a:pt x="101" y="1283"/>
                    </a:cubicBezTo>
                    <a:cubicBezTo>
                      <a:pt x="318" y="631"/>
                      <a:pt x="869" y="146"/>
                      <a:pt x="1554" y="46"/>
                    </a:cubicBezTo>
                    <a:cubicBezTo>
                      <a:pt x="1647" y="34"/>
                      <a:pt x="1728" y="31"/>
                      <a:pt x="1794" y="31"/>
                    </a:cubicBezTo>
                    <a:cubicBezTo>
                      <a:pt x="1865" y="31"/>
                      <a:pt x="1918" y="34"/>
                      <a:pt x="1947" y="34"/>
                    </a:cubicBezTo>
                    <a:cubicBezTo>
                      <a:pt x="1963" y="34"/>
                      <a:pt x="1972" y="33"/>
                      <a:pt x="1972" y="29"/>
                    </a:cubicBezTo>
                    <a:cubicBezTo>
                      <a:pt x="1939" y="13"/>
                      <a:pt x="1905" y="13"/>
                      <a:pt x="1855" y="13"/>
                    </a:cubicBezTo>
                    <a:cubicBezTo>
                      <a:pt x="1805" y="4"/>
                      <a:pt x="1755" y="0"/>
                      <a:pt x="17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4"/>
              <p:cNvSpPr/>
              <p:nvPr/>
            </p:nvSpPr>
            <p:spPr>
              <a:xfrm>
                <a:off x="6913540" y="4524961"/>
                <a:ext cx="4327" cy="74452"/>
              </a:xfrm>
              <a:custGeom>
                <a:avLst/>
                <a:gdLst/>
                <a:ahLst/>
                <a:cxnLst/>
                <a:rect l="l" t="t" r="r" b="b"/>
                <a:pathLst>
                  <a:path w="135" h="2323" extrusionOk="0">
                    <a:moveTo>
                      <a:pt x="17" y="0"/>
                    </a:moveTo>
                    <a:lnTo>
                      <a:pt x="17" y="0"/>
                    </a:lnTo>
                    <a:cubicBezTo>
                      <a:pt x="1" y="385"/>
                      <a:pt x="1" y="769"/>
                      <a:pt x="34" y="1170"/>
                    </a:cubicBezTo>
                    <a:cubicBezTo>
                      <a:pt x="34" y="1554"/>
                      <a:pt x="68" y="1938"/>
                      <a:pt x="118" y="2323"/>
                    </a:cubicBezTo>
                    <a:cubicBezTo>
                      <a:pt x="134" y="1554"/>
                      <a:pt x="101" y="769"/>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4"/>
              <p:cNvSpPr/>
              <p:nvPr/>
            </p:nvSpPr>
            <p:spPr>
              <a:xfrm>
                <a:off x="6795724" y="4636720"/>
                <a:ext cx="53043" cy="3590"/>
              </a:xfrm>
              <a:custGeom>
                <a:avLst/>
                <a:gdLst/>
                <a:ahLst/>
                <a:cxnLst/>
                <a:rect l="l" t="t" r="r" b="b"/>
                <a:pathLst>
                  <a:path w="1655" h="112" extrusionOk="0">
                    <a:moveTo>
                      <a:pt x="1609" y="1"/>
                    </a:moveTo>
                    <a:cubicBezTo>
                      <a:pt x="1495" y="1"/>
                      <a:pt x="1184" y="25"/>
                      <a:pt x="820" y="39"/>
                    </a:cubicBezTo>
                    <a:cubicBezTo>
                      <a:pt x="368" y="55"/>
                      <a:pt x="1" y="55"/>
                      <a:pt x="1" y="72"/>
                    </a:cubicBezTo>
                    <a:cubicBezTo>
                      <a:pt x="213" y="98"/>
                      <a:pt x="426" y="111"/>
                      <a:pt x="638" y="111"/>
                    </a:cubicBezTo>
                    <a:cubicBezTo>
                      <a:pt x="977" y="111"/>
                      <a:pt x="1316" y="77"/>
                      <a:pt x="1655" y="5"/>
                    </a:cubicBezTo>
                    <a:cubicBezTo>
                      <a:pt x="1652" y="2"/>
                      <a:pt x="1636" y="1"/>
                      <a:pt x="1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4"/>
              <p:cNvSpPr/>
              <p:nvPr/>
            </p:nvSpPr>
            <p:spPr>
              <a:xfrm>
                <a:off x="6878734" y="4635694"/>
                <a:ext cx="5929" cy="10865"/>
              </a:xfrm>
              <a:custGeom>
                <a:avLst/>
                <a:gdLst/>
                <a:ahLst/>
                <a:cxnLst/>
                <a:rect l="l" t="t" r="r" b="b"/>
                <a:pathLst>
                  <a:path w="185" h="339" extrusionOk="0">
                    <a:moveTo>
                      <a:pt x="159" y="1"/>
                    </a:moveTo>
                    <a:cubicBezTo>
                      <a:pt x="134" y="1"/>
                      <a:pt x="78" y="50"/>
                      <a:pt x="34" y="138"/>
                    </a:cubicBezTo>
                    <a:cubicBezTo>
                      <a:pt x="1" y="238"/>
                      <a:pt x="17" y="338"/>
                      <a:pt x="34" y="338"/>
                    </a:cubicBezTo>
                    <a:cubicBezTo>
                      <a:pt x="51" y="338"/>
                      <a:pt x="67" y="255"/>
                      <a:pt x="101" y="171"/>
                    </a:cubicBezTo>
                    <a:cubicBezTo>
                      <a:pt x="134" y="87"/>
                      <a:pt x="184" y="21"/>
                      <a:pt x="168" y="4"/>
                    </a:cubicBezTo>
                    <a:cubicBezTo>
                      <a:pt x="166" y="2"/>
                      <a:pt x="163" y="1"/>
                      <a:pt x="1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4"/>
              <p:cNvSpPr/>
              <p:nvPr/>
            </p:nvSpPr>
            <p:spPr>
              <a:xfrm>
                <a:off x="6889983" y="4618676"/>
                <a:ext cx="7532" cy="7532"/>
              </a:xfrm>
              <a:custGeom>
                <a:avLst/>
                <a:gdLst/>
                <a:ahLst/>
                <a:cxnLst/>
                <a:rect l="l" t="t" r="r" b="b"/>
                <a:pathLst>
                  <a:path w="235" h="235" extrusionOk="0">
                    <a:moveTo>
                      <a:pt x="218" y="0"/>
                    </a:moveTo>
                    <a:cubicBezTo>
                      <a:pt x="201" y="0"/>
                      <a:pt x="151" y="34"/>
                      <a:pt x="84" y="101"/>
                    </a:cubicBezTo>
                    <a:cubicBezTo>
                      <a:pt x="34" y="151"/>
                      <a:pt x="0" y="217"/>
                      <a:pt x="17" y="234"/>
                    </a:cubicBezTo>
                    <a:cubicBezTo>
                      <a:pt x="34" y="234"/>
                      <a:pt x="84" y="201"/>
                      <a:pt x="134" y="134"/>
                    </a:cubicBezTo>
                    <a:cubicBezTo>
                      <a:pt x="201" y="84"/>
                      <a:pt x="234" y="17"/>
                      <a:pt x="2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4"/>
              <p:cNvSpPr/>
              <p:nvPr/>
            </p:nvSpPr>
            <p:spPr>
              <a:xfrm>
                <a:off x="6905527" y="4609637"/>
                <a:ext cx="10576" cy="4872"/>
              </a:xfrm>
              <a:custGeom>
                <a:avLst/>
                <a:gdLst/>
                <a:ahLst/>
                <a:cxnLst/>
                <a:rect l="l" t="t" r="r" b="b"/>
                <a:pathLst>
                  <a:path w="330" h="152" extrusionOk="0">
                    <a:moveTo>
                      <a:pt x="231" y="1"/>
                    </a:moveTo>
                    <a:cubicBezTo>
                      <a:pt x="203" y="1"/>
                      <a:pt x="170" y="5"/>
                      <a:pt x="134" y="15"/>
                    </a:cubicBezTo>
                    <a:cubicBezTo>
                      <a:pt x="33" y="65"/>
                      <a:pt x="0" y="132"/>
                      <a:pt x="0" y="149"/>
                    </a:cubicBezTo>
                    <a:cubicBezTo>
                      <a:pt x="2" y="151"/>
                      <a:pt x="6" y="152"/>
                      <a:pt x="10" y="152"/>
                    </a:cubicBezTo>
                    <a:cubicBezTo>
                      <a:pt x="35" y="152"/>
                      <a:pt x="95" y="111"/>
                      <a:pt x="167" y="82"/>
                    </a:cubicBezTo>
                    <a:cubicBezTo>
                      <a:pt x="251" y="48"/>
                      <a:pt x="318" y="48"/>
                      <a:pt x="318" y="32"/>
                    </a:cubicBezTo>
                    <a:cubicBezTo>
                      <a:pt x="329" y="20"/>
                      <a:pt x="293" y="1"/>
                      <a:pt x="2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4"/>
              <p:cNvSpPr/>
              <p:nvPr/>
            </p:nvSpPr>
            <p:spPr>
              <a:xfrm>
                <a:off x="6923732" y="4606497"/>
                <a:ext cx="5897" cy="2981"/>
              </a:xfrm>
              <a:custGeom>
                <a:avLst/>
                <a:gdLst/>
                <a:ahLst/>
                <a:cxnLst/>
                <a:rect l="l" t="t" r="r" b="b"/>
                <a:pathLst>
                  <a:path w="184" h="93" extrusionOk="0">
                    <a:moveTo>
                      <a:pt x="146" y="0"/>
                    </a:moveTo>
                    <a:cubicBezTo>
                      <a:pt x="130" y="0"/>
                      <a:pt x="109" y="4"/>
                      <a:pt x="84" y="13"/>
                    </a:cubicBezTo>
                    <a:cubicBezTo>
                      <a:pt x="34" y="29"/>
                      <a:pt x="0" y="63"/>
                      <a:pt x="17" y="80"/>
                    </a:cubicBezTo>
                    <a:cubicBezTo>
                      <a:pt x="17" y="88"/>
                      <a:pt x="29" y="92"/>
                      <a:pt x="48" y="92"/>
                    </a:cubicBezTo>
                    <a:cubicBezTo>
                      <a:pt x="67" y="92"/>
                      <a:pt x="92" y="88"/>
                      <a:pt x="117" y="80"/>
                    </a:cubicBezTo>
                    <a:cubicBezTo>
                      <a:pt x="151" y="63"/>
                      <a:pt x="184" y="29"/>
                      <a:pt x="184" y="13"/>
                    </a:cubicBezTo>
                    <a:cubicBezTo>
                      <a:pt x="176" y="4"/>
                      <a:pt x="163" y="0"/>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4"/>
              <p:cNvSpPr/>
              <p:nvPr/>
            </p:nvSpPr>
            <p:spPr>
              <a:xfrm>
                <a:off x="6257540" y="3173765"/>
                <a:ext cx="1259020" cy="975826"/>
              </a:xfrm>
              <a:custGeom>
                <a:avLst/>
                <a:gdLst/>
                <a:ahLst/>
                <a:cxnLst/>
                <a:rect l="l" t="t" r="r" b="b"/>
                <a:pathLst>
                  <a:path w="39283" h="30447" extrusionOk="0">
                    <a:moveTo>
                      <a:pt x="13861" y="0"/>
                    </a:moveTo>
                    <a:cubicBezTo>
                      <a:pt x="13268" y="0"/>
                      <a:pt x="12839" y="48"/>
                      <a:pt x="12616" y="154"/>
                    </a:cubicBezTo>
                    <a:cubicBezTo>
                      <a:pt x="10360" y="1207"/>
                      <a:pt x="1" y="26854"/>
                      <a:pt x="1" y="26854"/>
                    </a:cubicBezTo>
                    <a:lnTo>
                      <a:pt x="8338" y="30447"/>
                    </a:lnTo>
                    <a:lnTo>
                      <a:pt x="17344" y="8659"/>
                    </a:lnTo>
                    <a:cubicBezTo>
                      <a:pt x="17344" y="8659"/>
                      <a:pt x="32074" y="14048"/>
                      <a:pt x="35942" y="14048"/>
                    </a:cubicBezTo>
                    <a:cubicBezTo>
                      <a:pt x="36138" y="14048"/>
                      <a:pt x="36305" y="14034"/>
                      <a:pt x="36442" y="14005"/>
                    </a:cubicBezTo>
                    <a:cubicBezTo>
                      <a:pt x="39283" y="13421"/>
                      <a:pt x="38096" y="3947"/>
                      <a:pt x="38096" y="3947"/>
                    </a:cubicBezTo>
                    <a:cubicBezTo>
                      <a:pt x="38096" y="3947"/>
                      <a:pt x="19245" y="0"/>
                      <a:pt x="13861"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4"/>
              <p:cNvSpPr/>
              <p:nvPr/>
            </p:nvSpPr>
            <p:spPr>
              <a:xfrm>
                <a:off x="6643102" y="3344175"/>
                <a:ext cx="782437" cy="1239726"/>
              </a:xfrm>
              <a:custGeom>
                <a:avLst/>
                <a:gdLst/>
                <a:ahLst/>
                <a:cxnLst/>
                <a:rect l="l" t="t" r="r" b="b"/>
                <a:pathLst>
                  <a:path w="24413" h="38681" extrusionOk="0">
                    <a:moveTo>
                      <a:pt x="15690" y="0"/>
                    </a:moveTo>
                    <a:cubicBezTo>
                      <a:pt x="15339" y="117"/>
                      <a:pt x="1889" y="5647"/>
                      <a:pt x="937" y="7419"/>
                    </a:cubicBezTo>
                    <a:cubicBezTo>
                      <a:pt x="1" y="9190"/>
                      <a:pt x="2323" y="38680"/>
                      <a:pt x="2323" y="38680"/>
                    </a:cubicBezTo>
                    <a:lnTo>
                      <a:pt x="9976" y="38680"/>
                    </a:lnTo>
                    <a:lnTo>
                      <a:pt x="9491" y="12465"/>
                    </a:lnTo>
                    <a:lnTo>
                      <a:pt x="24412" y="8688"/>
                    </a:lnTo>
                    <a:lnTo>
                      <a:pt x="15690"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4"/>
              <p:cNvSpPr/>
              <p:nvPr/>
            </p:nvSpPr>
            <p:spPr>
              <a:xfrm>
                <a:off x="6761463" y="3422345"/>
                <a:ext cx="666736" cy="202460"/>
              </a:xfrm>
              <a:custGeom>
                <a:avLst/>
                <a:gdLst/>
                <a:ahLst/>
                <a:cxnLst/>
                <a:rect l="l" t="t" r="r" b="b"/>
                <a:pathLst>
                  <a:path w="20803" h="6317" extrusionOk="0">
                    <a:moveTo>
                      <a:pt x="0" y="0"/>
                    </a:moveTo>
                    <a:lnTo>
                      <a:pt x="0" y="0"/>
                    </a:lnTo>
                    <a:cubicBezTo>
                      <a:pt x="67" y="34"/>
                      <a:pt x="134" y="67"/>
                      <a:pt x="201" y="101"/>
                    </a:cubicBezTo>
                    <a:lnTo>
                      <a:pt x="769" y="385"/>
                    </a:lnTo>
                    <a:cubicBezTo>
                      <a:pt x="1020" y="518"/>
                      <a:pt x="1320" y="652"/>
                      <a:pt x="1671" y="819"/>
                    </a:cubicBezTo>
                    <a:cubicBezTo>
                      <a:pt x="2039" y="986"/>
                      <a:pt x="2440" y="1170"/>
                      <a:pt x="2891" y="1354"/>
                    </a:cubicBezTo>
                    <a:cubicBezTo>
                      <a:pt x="3810" y="1738"/>
                      <a:pt x="4913" y="2139"/>
                      <a:pt x="6132" y="2590"/>
                    </a:cubicBezTo>
                    <a:cubicBezTo>
                      <a:pt x="7369" y="3008"/>
                      <a:pt x="8739" y="3442"/>
                      <a:pt x="10176" y="3860"/>
                    </a:cubicBezTo>
                    <a:cubicBezTo>
                      <a:pt x="13083" y="4696"/>
                      <a:pt x="15740" y="5314"/>
                      <a:pt x="17661" y="5715"/>
                    </a:cubicBezTo>
                    <a:cubicBezTo>
                      <a:pt x="18630" y="5915"/>
                      <a:pt x="19416" y="6082"/>
                      <a:pt x="19950" y="6183"/>
                    </a:cubicBezTo>
                    <a:lnTo>
                      <a:pt x="20585" y="6283"/>
                    </a:lnTo>
                    <a:cubicBezTo>
                      <a:pt x="20652" y="6300"/>
                      <a:pt x="20719" y="6316"/>
                      <a:pt x="20803" y="6316"/>
                    </a:cubicBezTo>
                    <a:cubicBezTo>
                      <a:pt x="20736" y="6283"/>
                      <a:pt x="20652" y="6266"/>
                      <a:pt x="20585" y="6249"/>
                    </a:cubicBezTo>
                    <a:lnTo>
                      <a:pt x="19967" y="6116"/>
                    </a:lnTo>
                    <a:lnTo>
                      <a:pt x="17695" y="5598"/>
                    </a:lnTo>
                    <a:cubicBezTo>
                      <a:pt x="15773" y="5163"/>
                      <a:pt x="13117" y="4528"/>
                      <a:pt x="10226" y="3693"/>
                    </a:cubicBezTo>
                    <a:cubicBezTo>
                      <a:pt x="8789" y="3275"/>
                      <a:pt x="7419" y="2841"/>
                      <a:pt x="6183" y="2423"/>
                    </a:cubicBezTo>
                    <a:cubicBezTo>
                      <a:pt x="4963" y="2005"/>
                      <a:pt x="3860" y="1604"/>
                      <a:pt x="2941" y="1237"/>
                    </a:cubicBezTo>
                    <a:cubicBezTo>
                      <a:pt x="2490" y="1053"/>
                      <a:pt x="2072" y="886"/>
                      <a:pt x="1721" y="736"/>
                    </a:cubicBezTo>
                    <a:cubicBezTo>
                      <a:pt x="1354" y="585"/>
                      <a:pt x="1053" y="452"/>
                      <a:pt x="802" y="335"/>
                    </a:cubicBezTo>
                    <a:lnTo>
                      <a:pt x="218" y="67"/>
                    </a:lnTo>
                    <a:cubicBezTo>
                      <a:pt x="151" y="34"/>
                      <a:pt x="84" y="17"/>
                      <a:pt x="0"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4"/>
              <p:cNvSpPr/>
              <p:nvPr/>
            </p:nvSpPr>
            <p:spPr>
              <a:xfrm>
                <a:off x="6657044" y="3505867"/>
                <a:ext cx="139802" cy="292969"/>
              </a:xfrm>
              <a:custGeom>
                <a:avLst/>
                <a:gdLst/>
                <a:ahLst/>
                <a:cxnLst/>
                <a:rect l="l" t="t" r="r" b="b"/>
                <a:pathLst>
                  <a:path w="4362" h="9141" extrusionOk="0">
                    <a:moveTo>
                      <a:pt x="4344" y="1"/>
                    </a:moveTo>
                    <a:lnTo>
                      <a:pt x="4344" y="1"/>
                    </a:lnTo>
                    <a:cubicBezTo>
                      <a:pt x="4211" y="18"/>
                      <a:pt x="4060" y="68"/>
                      <a:pt x="3927" y="118"/>
                    </a:cubicBezTo>
                    <a:cubicBezTo>
                      <a:pt x="3542" y="252"/>
                      <a:pt x="3158" y="402"/>
                      <a:pt x="2791" y="569"/>
                    </a:cubicBezTo>
                    <a:cubicBezTo>
                      <a:pt x="2223" y="820"/>
                      <a:pt x="1721" y="1154"/>
                      <a:pt x="1253" y="1555"/>
                    </a:cubicBezTo>
                    <a:cubicBezTo>
                      <a:pt x="685" y="2056"/>
                      <a:pt x="301" y="2724"/>
                      <a:pt x="151" y="3476"/>
                    </a:cubicBezTo>
                    <a:cubicBezTo>
                      <a:pt x="0" y="4262"/>
                      <a:pt x="84" y="5030"/>
                      <a:pt x="151" y="5699"/>
                    </a:cubicBezTo>
                    <a:lnTo>
                      <a:pt x="318" y="7503"/>
                    </a:lnTo>
                    <a:lnTo>
                      <a:pt x="435" y="8706"/>
                    </a:lnTo>
                    <a:cubicBezTo>
                      <a:pt x="451" y="8856"/>
                      <a:pt x="468" y="9007"/>
                      <a:pt x="518" y="9141"/>
                    </a:cubicBezTo>
                    <a:cubicBezTo>
                      <a:pt x="518" y="8990"/>
                      <a:pt x="518" y="8840"/>
                      <a:pt x="502" y="8706"/>
                    </a:cubicBezTo>
                    <a:cubicBezTo>
                      <a:pt x="485" y="8372"/>
                      <a:pt x="468" y="7971"/>
                      <a:pt x="435" y="7486"/>
                    </a:cubicBezTo>
                    <a:lnTo>
                      <a:pt x="301" y="5682"/>
                    </a:lnTo>
                    <a:cubicBezTo>
                      <a:pt x="268" y="5014"/>
                      <a:pt x="167" y="4262"/>
                      <a:pt x="318" y="3510"/>
                    </a:cubicBezTo>
                    <a:cubicBezTo>
                      <a:pt x="451" y="2791"/>
                      <a:pt x="836" y="2156"/>
                      <a:pt x="1370" y="1672"/>
                    </a:cubicBezTo>
                    <a:cubicBezTo>
                      <a:pt x="1805" y="1271"/>
                      <a:pt x="2306" y="937"/>
                      <a:pt x="2841" y="686"/>
                    </a:cubicBezTo>
                    <a:cubicBezTo>
                      <a:pt x="3760" y="235"/>
                      <a:pt x="4361" y="34"/>
                      <a:pt x="43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4"/>
              <p:cNvSpPr/>
              <p:nvPr/>
            </p:nvSpPr>
            <p:spPr>
              <a:xfrm>
                <a:off x="6887836" y="3717622"/>
                <a:ext cx="58940" cy="25832"/>
              </a:xfrm>
              <a:custGeom>
                <a:avLst/>
                <a:gdLst/>
                <a:ahLst/>
                <a:cxnLst/>
                <a:rect l="l" t="t" r="r" b="b"/>
                <a:pathLst>
                  <a:path w="1839" h="806" extrusionOk="0">
                    <a:moveTo>
                      <a:pt x="44" y="1"/>
                    </a:moveTo>
                    <a:cubicBezTo>
                      <a:pt x="29" y="1"/>
                      <a:pt x="20" y="4"/>
                      <a:pt x="17" y="11"/>
                    </a:cubicBezTo>
                    <a:cubicBezTo>
                      <a:pt x="1" y="44"/>
                      <a:pt x="385" y="261"/>
                      <a:pt x="886" y="478"/>
                    </a:cubicBezTo>
                    <a:cubicBezTo>
                      <a:pt x="1322" y="667"/>
                      <a:pt x="1695" y="806"/>
                      <a:pt x="1796" y="806"/>
                    </a:cubicBezTo>
                    <a:cubicBezTo>
                      <a:pt x="1811" y="806"/>
                      <a:pt x="1820" y="802"/>
                      <a:pt x="1822" y="796"/>
                    </a:cubicBezTo>
                    <a:cubicBezTo>
                      <a:pt x="1839" y="762"/>
                      <a:pt x="1454" y="545"/>
                      <a:pt x="953" y="328"/>
                    </a:cubicBezTo>
                    <a:cubicBezTo>
                      <a:pt x="517" y="139"/>
                      <a:pt x="145" y="1"/>
                      <a:pt x="4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4"/>
              <p:cNvSpPr/>
              <p:nvPr/>
            </p:nvSpPr>
            <p:spPr>
              <a:xfrm>
                <a:off x="6908732" y="3691693"/>
                <a:ext cx="42851" cy="54229"/>
              </a:xfrm>
              <a:custGeom>
                <a:avLst/>
                <a:gdLst/>
                <a:ahLst/>
                <a:cxnLst/>
                <a:rect l="l" t="t" r="r" b="b"/>
                <a:pathLst>
                  <a:path w="1337" h="1692" extrusionOk="0">
                    <a:moveTo>
                      <a:pt x="37" y="0"/>
                    </a:moveTo>
                    <a:cubicBezTo>
                      <a:pt x="36" y="0"/>
                      <a:pt x="35" y="1"/>
                      <a:pt x="34" y="1"/>
                    </a:cubicBezTo>
                    <a:cubicBezTo>
                      <a:pt x="0" y="18"/>
                      <a:pt x="151" y="502"/>
                      <a:pt x="502" y="970"/>
                    </a:cubicBezTo>
                    <a:cubicBezTo>
                      <a:pt x="849" y="1427"/>
                      <a:pt x="1240" y="1691"/>
                      <a:pt x="1297" y="1691"/>
                    </a:cubicBezTo>
                    <a:cubicBezTo>
                      <a:pt x="1300" y="1691"/>
                      <a:pt x="1303" y="1690"/>
                      <a:pt x="1304" y="1688"/>
                    </a:cubicBezTo>
                    <a:cubicBezTo>
                      <a:pt x="1337" y="1655"/>
                      <a:pt x="986" y="1338"/>
                      <a:pt x="652" y="870"/>
                    </a:cubicBezTo>
                    <a:cubicBezTo>
                      <a:pt x="308" y="427"/>
                      <a:pt x="92" y="0"/>
                      <a:pt x="37" y="0"/>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4"/>
              <p:cNvSpPr/>
              <p:nvPr/>
            </p:nvSpPr>
            <p:spPr>
              <a:xfrm>
                <a:off x="6947833" y="3730794"/>
                <a:ext cx="56248" cy="88939"/>
              </a:xfrm>
              <a:custGeom>
                <a:avLst/>
                <a:gdLst/>
                <a:ahLst/>
                <a:cxnLst/>
                <a:rect l="l" t="t" r="r" b="b"/>
                <a:pathLst>
                  <a:path w="1755" h="2775" extrusionOk="0">
                    <a:moveTo>
                      <a:pt x="1754" y="1"/>
                    </a:moveTo>
                    <a:cubicBezTo>
                      <a:pt x="1615" y="70"/>
                      <a:pt x="1453" y="105"/>
                      <a:pt x="1286" y="105"/>
                    </a:cubicBezTo>
                    <a:cubicBezTo>
                      <a:pt x="1253" y="105"/>
                      <a:pt x="1220" y="104"/>
                      <a:pt x="1186" y="101"/>
                    </a:cubicBezTo>
                    <a:cubicBezTo>
                      <a:pt x="1059" y="81"/>
                      <a:pt x="932" y="73"/>
                      <a:pt x="805" y="73"/>
                    </a:cubicBezTo>
                    <a:cubicBezTo>
                      <a:pt x="715" y="73"/>
                      <a:pt x="625" y="77"/>
                      <a:pt x="535" y="84"/>
                    </a:cubicBezTo>
                    <a:cubicBezTo>
                      <a:pt x="384" y="101"/>
                      <a:pt x="251" y="168"/>
                      <a:pt x="150" y="285"/>
                    </a:cubicBezTo>
                    <a:cubicBezTo>
                      <a:pt x="50" y="402"/>
                      <a:pt x="0" y="552"/>
                      <a:pt x="0" y="719"/>
                    </a:cubicBezTo>
                    <a:cubicBezTo>
                      <a:pt x="0" y="1855"/>
                      <a:pt x="33" y="2757"/>
                      <a:pt x="84" y="2774"/>
                    </a:cubicBezTo>
                    <a:cubicBezTo>
                      <a:pt x="134" y="2774"/>
                      <a:pt x="167" y="1838"/>
                      <a:pt x="184" y="719"/>
                    </a:cubicBezTo>
                    <a:cubicBezTo>
                      <a:pt x="150" y="485"/>
                      <a:pt x="317" y="268"/>
                      <a:pt x="551" y="234"/>
                    </a:cubicBezTo>
                    <a:cubicBezTo>
                      <a:pt x="769" y="218"/>
                      <a:pt x="986" y="218"/>
                      <a:pt x="1186" y="218"/>
                    </a:cubicBezTo>
                    <a:cubicBezTo>
                      <a:pt x="1208" y="220"/>
                      <a:pt x="1230" y="221"/>
                      <a:pt x="1251" y="221"/>
                    </a:cubicBezTo>
                    <a:cubicBezTo>
                      <a:pt x="1393" y="221"/>
                      <a:pt x="1521" y="176"/>
                      <a:pt x="1637" y="118"/>
                    </a:cubicBezTo>
                    <a:cubicBezTo>
                      <a:pt x="1738" y="67"/>
                      <a:pt x="1754" y="1"/>
                      <a:pt x="1754"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3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lvl="0"/>
            <a:r>
              <a:rPr lang="en-US" dirty="0"/>
              <a:t>Exploratory Factor Analysis</a:t>
            </a:r>
            <a:endParaRPr dirty="0"/>
          </a:p>
        </p:txBody>
      </p:sp>
      <p:grpSp>
        <p:nvGrpSpPr>
          <p:cNvPr id="1147" name="Google Shape;1147;p35"/>
          <p:cNvGrpSpPr/>
          <p:nvPr/>
        </p:nvGrpSpPr>
        <p:grpSpPr>
          <a:xfrm>
            <a:off x="6374050" y="1327277"/>
            <a:ext cx="2445259" cy="3352887"/>
            <a:chOff x="5213500" y="1896950"/>
            <a:chExt cx="1894375" cy="2597325"/>
          </a:xfrm>
        </p:grpSpPr>
        <p:sp>
          <p:nvSpPr>
            <p:cNvPr id="1148" name="Google Shape;1148;p35"/>
            <p:cNvSpPr/>
            <p:nvPr/>
          </p:nvSpPr>
          <p:spPr>
            <a:xfrm>
              <a:off x="7045175" y="1896950"/>
              <a:ext cx="62700" cy="2588600"/>
            </a:xfrm>
            <a:custGeom>
              <a:avLst/>
              <a:gdLst/>
              <a:ahLst/>
              <a:cxnLst/>
              <a:rect l="l" t="t" r="r" b="b"/>
              <a:pathLst>
                <a:path w="2508" h="103544" extrusionOk="0">
                  <a:moveTo>
                    <a:pt x="1" y="1"/>
                  </a:moveTo>
                  <a:lnTo>
                    <a:pt x="168" y="103543"/>
                  </a:lnTo>
                  <a:lnTo>
                    <a:pt x="2507" y="103543"/>
                  </a:lnTo>
                  <a:lnTo>
                    <a:pt x="23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a:off x="6905675" y="1897375"/>
              <a:ext cx="62675" cy="2588175"/>
            </a:xfrm>
            <a:custGeom>
              <a:avLst/>
              <a:gdLst/>
              <a:ahLst/>
              <a:cxnLst/>
              <a:rect l="l" t="t" r="r" b="b"/>
              <a:pathLst>
                <a:path w="2507" h="103527" extrusionOk="0">
                  <a:moveTo>
                    <a:pt x="0" y="0"/>
                  </a:moveTo>
                  <a:lnTo>
                    <a:pt x="167" y="103526"/>
                  </a:lnTo>
                  <a:lnTo>
                    <a:pt x="2507" y="103526"/>
                  </a:lnTo>
                  <a:lnTo>
                    <a:pt x="23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a:off x="5687200" y="1899475"/>
              <a:ext cx="62675" cy="2588150"/>
            </a:xfrm>
            <a:custGeom>
              <a:avLst/>
              <a:gdLst/>
              <a:ahLst/>
              <a:cxnLst/>
              <a:rect l="l" t="t" r="r" b="b"/>
              <a:pathLst>
                <a:path w="2507" h="103526" extrusionOk="0">
                  <a:moveTo>
                    <a:pt x="0" y="0"/>
                  </a:moveTo>
                  <a:lnTo>
                    <a:pt x="184" y="103526"/>
                  </a:lnTo>
                  <a:lnTo>
                    <a:pt x="2507" y="103526"/>
                  </a:lnTo>
                  <a:lnTo>
                    <a:pt x="23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a:off x="5547675" y="1899475"/>
              <a:ext cx="62675" cy="2588575"/>
            </a:xfrm>
            <a:custGeom>
              <a:avLst/>
              <a:gdLst/>
              <a:ahLst/>
              <a:cxnLst/>
              <a:rect l="l" t="t" r="r" b="b"/>
              <a:pathLst>
                <a:path w="2507" h="103543" extrusionOk="0">
                  <a:moveTo>
                    <a:pt x="2340" y="0"/>
                  </a:moveTo>
                  <a:lnTo>
                    <a:pt x="1" y="17"/>
                  </a:lnTo>
                  <a:lnTo>
                    <a:pt x="184" y="103543"/>
                  </a:lnTo>
                  <a:lnTo>
                    <a:pt x="2507" y="103543"/>
                  </a:lnTo>
                  <a:lnTo>
                    <a:pt x="23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5"/>
            <p:cNvSpPr/>
            <p:nvPr/>
          </p:nvSpPr>
          <p:spPr>
            <a:xfrm>
              <a:off x="5547675" y="1896950"/>
              <a:ext cx="1555600" cy="61850"/>
            </a:xfrm>
            <a:custGeom>
              <a:avLst/>
              <a:gdLst/>
              <a:ahLst/>
              <a:cxnLst/>
              <a:rect l="l" t="t" r="r" b="b"/>
              <a:pathLst>
                <a:path w="62224" h="2474" extrusionOk="0">
                  <a:moveTo>
                    <a:pt x="62223" y="1"/>
                  </a:moveTo>
                  <a:lnTo>
                    <a:pt x="1" y="118"/>
                  </a:lnTo>
                  <a:lnTo>
                    <a:pt x="17" y="2474"/>
                  </a:lnTo>
                  <a:lnTo>
                    <a:pt x="62223" y="2373"/>
                  </a:lnTo>
                  <a:lnTo>
                    <a:pt x="622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5"/>
            <p:cNvSpPr/>
            <p:nvPr/>
          </p:nvSpPr>
          <p:spPr>
            <a:xfrm>
              <a:off x="5548525" y="2428300"/>
              <a:ext cx="1555575" cy="20475"/>
            </a:xfrm>
            <a:custGeom>
              <a:avLst/>
              <a:gdLst/>
              <a:ahLst/>
              <a:cxnLst/>
              <a:rect l="l" t="t" r="r" b="b"/>
              <a:pathLst>
                <a:path w="62223" h="819" extrusionOk="0">
                  <a:moveTo>
                    <a:pt x="62223" y="0"/>
                  </a:moveTo>
                  <a:lnTo>
                    <a:pt x="0" y="117"/>
                  </a:lnTo>
                  <a:lnTo>
                    <a:pt x="17" y="819"/>
                  </a:lnTo>
                  <a:lnTo>
                    <a:pt x="62223" y="718"/>
                  </a:lnTo>
                  <a:lnTo>
                    <a:pt x="622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a:off x="5549350" y="2929550"/>
              <a:ext cx="1555600" cy="20075"/>
            </a:xfrm>
            <a:custGeom>
              <a:avLst/>
              <a:gdLst/>
              <a:ahLst/>
              <a:cxnLst/>
              <a:rect l="l" t="t" r="r" b="b"/>
              <a:pathLst>
                <a:path w="62224" h="803" extrusionOk="0">
                  <a:moveTo>
                    <a:pt x="62223" y="0"/>
                  </a:moveTo>
                  <a:lnTo>
                    <a:pt x="1" y="100"/>
                  </a:lnTo>
                  <a:lnTo>
                    <a:pt x="17" y="802"/>
                  </a:lnTo>
                  <a:lnTo>
                    <a:pt x="62223" y="702"/>
                  </a:lnTo>
                  <a:lnTo>
                    <a:pt x="622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5"/>
            <p:cNvSpPr/>
            <p:nvPr/>
          </p:nvSpPr>
          <p:spPr>
            <a:xfrm>
              <a:off x="5550600" y="3430375"/>
              <a:ext cx="1555175" cy="20075"/>
            </a:xfrm>
            <a:custGeom>
              <a:avLst/>
              <a:gdLst/>
              <a:ahLst/>
              <a:cxnLst/>
              <a:rect l="l" t="t" r="r" b="b"/>
              <a:pathLst>
                <a:path w="62207" h="803" extrusionOk="0">
                  <a:moveTo>
                    <a:pt x="62207" y="1"/>
                  </a:moveTo>
                  <a:lnTo>
                    <a:pt x="1" y="101"/>
                  </a:lnTo>
                  <a:lnTo>
                    <a:pt x="1" y="803"/>
                  </a:lnTo>
                  <a:lnTo>
                    <a:pt x="62207" y="702"/>
                  </a:lnTo>
                  <a:lnTo>
                    <a:pt x="6220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a:off x="5551450" y="3931225"/>
              <a:ext cx="1555175" cy="20075"/>
            </a:xfrm>
            <a:custGeom>
              <a:avLst/>
              <a:gdLst/>
              <a:ahLst/>
              <a:cxnLst/>
              <a:rect l="l" t="t" r="r" b="b"/>
              <a:pathLst>
                <a:path w="62207" h="803" extrusionOk="0">
                  <a:moveTo>
                    <a:pt x="62206" y="0"/>
                  </a:moveTo>
                  <a:lnTo>
                    <a:pt x="0" y="101"/>
                  </a:lnTo>
                  <a:lnTo>
                    <a:pt x="0" y="802"/>
                  </a:lnTo>
                  <a:lnTo>
                    <a:pt x="62206" y="702"/>
                  </a:lnTo>
                  <a:lnTo>
                    <a:pt x="6220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a:off x="6199325" y="3640075"/>
              <a:ext cx="276125" cy="292850"/>
            </a:xfrm>
            <a:custGeom>
              <a:avLst/>
              <a:gdLst/>
              <a:ahLst/>
              <a:cxnLst/>
              <a:rect l="l" t="t" r="r" b="b"/>
              <a:pathLst>
                <a:path w="11045" h="11714" extrusionOk="0">
                  <a:moveTo>
                    <a:pt x="11011" y="0"/>
                  </a:moveTo>
                  <a:lnTo>
                    <a:pt x="0" y="17"/>
                  </a:lnTo>
                  <a:lnTo>
                    <a:pt x="17" y="11713"/>
                  </a:lnTo>
                  <a:lnTo>
                    <a:pt x="11044" y="11680"/>
                  </a:lnTo>
                  <a:lnTo>
                    <a:pt x="110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5"/>
            <p:cNvSpPr/>
            <p:nvPr/>
          </p:nvSpPr>
          <p:spPr>
            <a:xfrm>
              <a:off x="5924875" y="3640500"/>
              <a:ext cx="276125" cy="292825"/>
            </a:xfrm>
            <a:custGeom>
              <a:avLst/>
              <a:gdLst/>
              <a:ahLst/>
              <a:cxnLst/>
              <a:rect l="l" t="t" r="r" b="b"/>
              <a:pathLst>
                <a:path w="11045" h="11713" extrusionOk="0">
                  <a:moveTo>
                    <a:pt x="11028" y="0"/>
                  </a:moveTo>
                  <a:lnTo>
                    <a:pt x="1" y="17"/>
                  </a:lnTo>
                  <a:lnTo>
                    <a:pt x="17" y="11713"/>
                  </a:lnTo>
                  <a:lnTo>
                    <a:pt x="11045" y="11679"/>
                  </a:lnTo>
                  <a:lnTo>
                    <a:pt x="1102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5"/>
            <p:cNvSpPr/>
            <p:nvPr/>
          </p:nvSpPr>
          <p:spPr>
            <a:xfrm>
              <a:off x="5922375" y="3714875"/>
              <a:ext cx="555150" cy="7525"/>
            </a:xfrm>
            <a:custGeom>
              <a:avLst/>
              <a:gdLst/>
              <a:ahLst/>
              <a:cxnLst/>
              <a:rect l="l" t="t" r="r" b="b"/>
              <a:pathLst>
                <a:path w="22206" h="301" extrusionOk="0">
                  <a:moveTo>
                    <a:pt x="13223" y="1"/>
                  </a:moveTo>
                  <a:cubicBezTo>
                    <a:pt x="8851" y="1"/>
                    <a:pt x="4481" y="33"/>
                    <a:pt x="117" y="83"/>
                  </a:cubicBezTo>
                  <a:cubicBezTo>
                    <a:pt x="0" y="83"/>
                    <a:pt x="0" y="250"/>
                    <a:pt x="117" y="250"/>
                  </a:cubicBezTo>
                  <a:cubicBezTo>
                    <a:pt x="3465" y="280"/>
                    <a:pt x="6819" y="301"/>
                    <a:pt x="10175" y="301"/>
                  </a:cubicBezTo>
                  <a:cubicBezTo>
                    <a:pt x="14154" y="301"/>
                    <a:pt x="18135" y="272"/>
                    <a:pt x="22106" y="200"/>
                  </a:cubicBezTo>
                  <a:cubicBezTo>
                    <a:pt x="22206" y="200"/>
                    <a:pt x="22206" y="49"/>
                    <a:pt x="22106" y="49"/>
                  </a:cubicBezTo>
                  <a:cubicBezTo>
                    <a:pt x="19144" y="16"/>
                    <a:pt x="16183" y="1"/>
                    <a:pt x="132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a:off x="6271150" y="2538975"/>
              <a:ext cx="202200" cy="214725"/>
            </a:xfrm>
            <a:custGeom>
              <a:avLst/>
              <a:gdLst/>
              <a:ahLst/>
              <a:cxnLst/>
              <a:rect l="l" t="t" r="r" b="b"/>
              <a:pathLst>
                <a:path w="8088" h="8589" extrusionOk="0">
                  <a:moveTo>
                    <a:pt x="8071" y="1"/>
                  </a:moveTo>
                  <a:lnTo>
                    <a:pt x="1" y="17"/>
                  </a:lnTo>
                  <a:lnTo>
                    <a:pt x="18" y="8589"/>
                  </a:lnTo>
                  <a:lnTo>
                    <a:pt x="8088" y="8572"/>
                  </a:lnTo>
                  <a:lnTo>
                    <a:pt x="807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5"/>
            <p:cNvSpPr/>
            <p:nvPr/>
          </p:nvSpPr>
          <p:spPr>
            <a:xfrm>
              <a:off x="6070250" y="2539400"/>
              <a:ext cx="202200" cy="214725"/>
            </a:xfrm>
            <a:custGeom>
              <a:avLst/>
              <a:gdLst/>
              <a:ahLst/>
              <a:cxnLst/>
              <a:rect l="l" t="t" r="r" b="b"/>
              <a:pathLst>
                <a:path w="8088" h="8589" extrusionOk="0">
                  <a:moveTo>
                    <a:pt x="8070" y="0"/>
                  </a:moveTo>
                  <a:lnTo>
                    <a:pt x="0" y="17"/>
                  </a:lnTo>
                  <a:lnTo>
                    <a:pt x="17" y="8589"/>
                  </a:lnTo>
                  <a:lnTo>
                    <a:pt x="8087" y="8572"/>
                  </a:lnTo>
                  <a:lnTo>
                    <a:pt x="807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a:off x="6067725" y="2593475"/>
              <a:ext cx="407300" cy="6525"/>
            </a:xfrm>
            <a:custGeom>
              <a:avLst/>
              <a:gdLst/>
              <a:ahLst/>
              <a:cxnLst/>
              <a:rect l="l" t="t" r="r" b="b"/>
              <a:pathLst>
                <a:path w="16292" h="261" extrusionOk="0">
                  <a:moveTo>
                    <a:pt x="9147" y="0"/>
                  </a:moveTo>
                  <a:cubicBezTo>
                    <a:pt x="6130" y="0"/>
                    <a:pt x="3113" y="22"/>
                    <a:pt x="101" y="60"/>
                  </a:cubicBezTo>
                  <a:cubicBezTo>
                    <a:pt x="1" y="60"/>
                    <a:pt x="1" y="227"/>
                    <a:pt x="101" y="227"/>
                  </a:cubicBezTo>
                  <a:cubicBezTo>
                    <a:pt x="2442" y="249"/>
                    <a:pt x="4786" y="261"/>
                    <a:pt x="7131" y="261"/>
                  </a:cubicBezTo>
                  <a:cubicBezTo>
                    <a:pt x="10158" y="261"/>
                    <a:pt x="13186" y="240"/>
                    <a:pt x="16208" y="193"/>
                  </a:cubicBezTo>
                  <a:cubicBezTo>
                    <a:pt x="16292" y="177"/>
                    <a:pt x="16292" y="60"/>
                    <a:pt x="16208" y="43"/>
                  </a:cubicBezTo>
                  <a:cubicBezTo>
                    <a:pt x="13857" y="14"/>
                    <a:pt x="11502" y="0"/>
                    <a:pt x="91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a:off x="6233575" y="2749925"/>
              <a:ext cx="366775" cy="175050"/>
            </a:xfrm>
            <a:custGeom>
              <a:avLst/>
              <a:gdLst/>
              <a:ahLst/>
              <a:cxnLst/>
              <a:rect l="l" t="t" r="r" b="b"/>
              <a:pathLst>
                <a:path w="14671" h="7002" extrusionOk="0">
                  <a:moveTo>
                    <a:pt x="14670" y="1"/>
                  </a:moveTo>
                  <a:lnTo>
                    <a:pt x="0" y="17"/>
                  </a:lnTo>
                  <a:lnTo>
                    <a:pt x="17" y="7001"/>
                  </a:lnTo>
                  <a:lnTo>
                    <a:pt x="14670" y="6968"/>
                  </a:lnTo>
                  <a:lnTo>
                    <a:pt x="1467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a:off x="5869325" y="2748675"/>
              <a:ext cx="366775" cy="175050"/>
            </a:xfrm>
            <a:custGeom>
              <a:avLst/>
              <a:gdLst/>
              <a:ahLst/>
              <a:cxnLst/>
              <a:rect l="l" t="t" r="r" b="b"/>
              <a:pathLst>
                <a:path w="14671" h="7002" extrusionOk="0">
                  <a:moveTo>
                    <a:pt x="14654" y="0"/>
                  </a:moveTo>
                  <a:lnTo>
                    <a:pt x="0" y="34"/>
                  </a:lnTo>
                  <a:lnTo>
                    <a:pt x="0" y="7001"/>
                  </a:lnTo>
                  <a:lnTo>
                    <a:pt x="14670" y="6985"/>
                  </a:lnTo>
                  <a:lnTo>
                    <a:pt x="1465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a:off x="5865975" y="2792450"/>
              <a:ext cx="736450" cy="9100"/>
            </a:xfrm>
            <a:custGeom>
              <a:avLst/>
              <a:gdLst/>
              <a:ahLst/>
              <a:cxnLst/>
              <a:rect l="l" t="t" r="r" b="b"/>
              <a:pathLst>
                <a:path w="29458" h="364" extrusionOk="0">
                  <a:moveTo>
                    <a:pt x="17345" y="0"/>
                  </a:moveTo>
                  <a:cubicBezTo>
                    <a:pt x="11598" y="0"/>
                    <a:pt x="5846" y="52"/>
                    <a:pt x="101" y="121"/>
                  </a:cubicBezTo>
                  <a:cubicBezTo>
                    <a:pt x="1" y="121"/>
                    <a:pt x="1" y="288"/>
                    <a:pt x="101" y="288"/>
                  </a:cubicBezTo>
                  <a:cubicBezTo>
                    <a:pt x="4671" y="335"/>
                    <a:pt x="9245" y="363"/>
                    <a:pt x="13818" y="363"/>
                  </a:cubicBezTo>
                  <a:cubicBezTo>
                    <a:pt x="19008" y="363"/>
                    <a:pt x="24196" y="327"/>
                    <a:pt x="29374" y="238"/>
                  </a:cubicBezTo>
                  <a:cubicBezTo>
                    <a:pt x="29458" y="221"/>
                    <a:pt x="29458" y="87"/>
                    <a:pt x="29374" y="87"/>
                  </a:cubicBezTo>
                  <a:cubicBezTo>
                    <a:pt x="25369" y="26"/>
                    <a:pt x="21358" y="0"/>
                    <a:pt x="1734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5"/>
            <p:cNvSpPr/>
            <p:nvPr/>
          </p:nvSpPr>
          <p:spPr>
            <a:xfrm>
              <a:off x="6493375" y="2071150"/>
              <a:ext cx="92775" cy="359250"/>
            </a:xfrm>
            <a:custGeom>
              <a:avLst/>
              <a:gdLst/>
              <a:ahLst/>
              <a:cxnLst/>
              <a:rect l="l" t="t" r="r" b="b"/>
              <a:pathLst>
                <a:path w="3711" h="14370" extrusionOk="0">
                  <a:moveTo>
                    <a:pt x="1" y="0"/>
                  </a:moveTo>
                  <a:lnTo>
                    <a:pt x="18" y="14370"/>
                  </a:lnTo>
                  <a:lnTo>
                    <a:pt x="3710" y="14370"/>
                  </a:lnTo>
                  <a:lnTo>
                    <a:pt x="36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5"/>
            <p:cNvSpPr/>
            <p:nvPr/>
          </p:nvSpPr>
          <p:spPr>
            <a:xfrm>
              <a:off x="6587375" y="2168050"/>
              <a:ext cx="92750" cy="261100"/>
            </a:xfrm>
            <a:custGeom>
              <a:avLst/>
              <a:gdLst/>
              <a:ahLst/>
              <a:cxnLst/>
              <a:rect l="l" t="t" r="r" b="b"/>
              <a:pathLst>
                <a:path w="3710" h="10444" extrusionOk="0">
                  <a:moveTo>
                    <a:pt x="0" y="1"/>
                  </a:moveTo>
                  <a:lnTo>
                    <a:pt x="17" y="10443"/>
                  </a:lnTo>
                  <a:lnTo>
                    <a:pt x="3710" y="10443"/>
                  </a:lnTo>
                  <a:lnTo>
                    <a:pt x="367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5"/>
            <p:cNvSpPr/>
            <p:nvPr/>
          </p:nvSpPr>
          <p:spPr>
            <a:xfrm>
              <a:off x="6349275" y="2138400"/>
              <a:ext cx="143725" cy="291575"/>
            </a:xfrm>
            <a:custGeom>
              <a:avLst/>
              <a:gdLst/>
              <a:ahLst/>
              <a:cxnLst/>
              <a:rect l="l" t="t" r="r" b="b"/>
              <a:pathLst>
                <a:path w="5749" h="11663" extrusionOk="0">
                  <a:moveTo>
                    <a:pt x="5715" y="0"/>
                  </a:moveTo>
                  <a:lnTo>
                    <a:pt x="0" y="17"/>
                  </a:lnTo>
                  <a:lnTo>
                    <a:pt x="17" y="11663"/>
                  </a:lnTo>
                  <a:lnTo>
                    <a:pt x="5748" y="11646"/>
                  </a:lnTo>
                  <a:lnTo>
                    <a:pt x="571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a:off x="6305825" y="2138800"/>
              <a:ext cx="45975" cy="291175"/>
            </a:xfrm>
            <a:custGeom>
              <a:avLst/>
              <a:gdLst/>
              <a:ahLst/>
              <a:cxnLst/>
              <a:rect l="l" t="t" r="r" b="b"/>
              <a:pathLst>
                <a:path w="1839" h="11647" extrusionOk="0">
                  <a:moveTo>
                    <a:pt x="1" y="1"/>
                  </a:moveTo>
                  <a:lnTo>
                    <a:pt x="17" y="11647"/>
                  </a:lnTo>
                  <a:lnTo>
                    <a:pt x="1839" y="11647"/>
                  </a:lnTo>
                  <a:lnTo>
                    <a:pt x="18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a:off x="6260725" y="2206075"/>
              <a:ext cx="45550" cy="223900"/>
            </a:xfrm>
            <a:custGeom>
              <a:avLst/>
              <a:gdLst/>
              <a:ahLst/>
              <a:cxnLst/>
              <a:rect l="l" t="t" r="r" b="b"/>
              <a:pathLst>
                <a:path w="1822" h="8956" extrusionOk="0">
                  <a:moveTo>
                    <a:pt x="1805" y="0"/>
                  </a:moveTo>
                  <a:lnTo>
                    <a:pt x="0" y="17"/>
                  </a:lnTo>
                  <a:lnTo>
                    <a:pt x="0" y="8956"/>
                  </a:lnTo>
                  <a:lnTo>
                    <a:pt x="1821" y="8956"/>
                  </a:lnTo>
                  <a:lnTo>
                    <a:pt x="18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5"/>
            <p:cNvSpPr/>
            <p:nvPr/>
          </p:nvSpPr>
          <p:spPr>
            <a:xfrm>
              <a:off x="6520125" y="3087025"/>
              <a:ext cx="215150" cy="346300"/>
            </a:xfrm>
            <a:custGeom>
              <a:avLst/>
              <a:gdLst/>
              <a:ahLst/>
              <a:cxnLst/>
              <a:rect l="l" t="t" r="r" b="b"/>
              <a:pathLst>
                <a:path w="8606" h="13852" extrusionOk="0">
                  <a:moveTo>
                    <a:pt x="3409" y="0"/>
                  </a:moveTo>
                  <a:lnTo>
                    <a:pt x="0" y="1437"/>
                  </a:lnTo>
                  <a:lnTo>
                    <a:pt x="5197" y="13852"/>
                  </a:lnTo>
                  <a:lnTo>
                    <a:pt x="8605" y="12431"/>
                  </a:lnTo>
                  <a:lnTo>
                    <a:pt x="34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a:off x="6439925" y="3074075"/>
              <a:ext cx="92750" cy="359250"/>
            </a:xfrm>
            <a:custGeom>
              <a:avLst/>
              <a:gdLst/>
              <a:ahLst/>
              <a:cxnLst/>
              <a:rect l="l" t="t" r="r" b="b"/>
              <a:pathLst>
                <a:path w="3710" h="14370" extrusionOk="0">
                  <a:moveTo>
                    <a:pt x="3693" y="0"/>
                  </a:moveTo>
                  <a:lnTo>
                    <a:pt x="0" y="17"/>
                  </a:lnTo>
                  <a:lnTo>
                    <a:pt x="34" y="14370"/>
                  </a:lnTo>
                  <a:lnTo>
                    <a:pt x="3709" y="14370"/>
                  </a:lnTo>
                  <a:lnTo>
                    <a:pt x="369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6249850" y="3141750"/>
              <a:ext cx="143725" cy="291150"/>
            </a:xfrm>
            <a:custGeom>
              <a:avLst/>
              <a:gdLst/>
              <a:ahLst/>
              <a:cxnLst/>
              <a:rect l="l" t="t" r="r" b="b"/>
              <a:pathLst>
                <a:path w="5749" h="11646" extrusionOk="0">
                  <a:moveTo>
                    <a:pt x="5732" y="0"/>
                  </a:moveTo>
                  <a:lnTo>
                    <a:pt x="1" y="17"/>
                  </a:lnTo>
                  <a:lnTo>
                    <a:pt x="17" y="11646"/>
                  </a:lnTo>
                  <a:lnTo>
                    <a:pt x="5749" y="11646"/>
                  </a:lnTo>
                  <a:lnTo>
                    <a:pt x="573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6392725" y="3033975"/>
              <a:ext cx="32175" cy="398925"/>
            </a:xfrm>
            <a:custGeom>
              <a:avLst/>
              <a:gdLst/>
              <a:ahLst/>
              <a:cxnLst/>
              <a:rect l="l" t="t" r="r" b="b"/>
              <a:pathLst>
                <a:path w="1287" h="15957" extrusionOk="0">
                  <a:moveTo>
                    <a:pt x="0" y="0"/>
                  </a:moveTo>
                  <a:lnTo>
                    <a:pt x="34" y="15957"/>
                  </a:lnTo>
                  <a:lnTo>
                    <a:pt x="1287" y="15957"/>
                  </a:lnTo>
                  <a:lnTo>
                    <a:pt x="125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a:off x="6424450" y="3096200"/>
              <a:ext cx="15900" cy="336700"/>
            </a:xfrm>
            <a:custGeom>
              <a:avLst/>
              <a:gdLst/>
              <a:ahLst/>
              <a:cxnLst/>
              <a:rect l="l" t="t" r="r" b="b"/>
              <a:pathLst>
                <a:path w="636" h="13468" extrusionOk="0">
                  <a:moveTo>
                    <a:pt x="1" y="1"/>
                  </a:moveTo>
                  <a:lnTo>
                    <a:pt x="18" y="13468"/>
                  </a:lnTo>
                  <a:lnTo>
                    <a:pt x="636" y="13468"/>
                  </a:lnTo>
                  <a:lnTo>
                    <a:pt x="61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a:off x="5912350" y="3418275"/>
              <a:ext cx="336700" cy="16300"/>
            </a:xfrm>
            <a:custGeom>
              <a:avLst/>
              <a:gdLst/>
              <a:ahLst/>
              <a:cxnLst/>
              <a:rect l="l" t="t" r="r" b="b"/>
              <a:pathLst>
                <a:path w="13468" h="652" extrusionOk="0">
                  <a:moveTo>
                    <a:pt x="13467" y="0"/>
                  </a:moveTo>
                  <a:lnTo>
                    <a:pt x="0" y="17"/>
                  </a:lnTo>
                  <a:lnTo>
                    <a:pt x="0" y="652"/>
                  </a:lnTo>
                  <a:lnTo>
                    <a:pt x="13467" y="618"/>
                  </a:lnTo>
                  <a:lnTo>
                    <a:pt x="1346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a:off x="5883100" y="3325125"/>
              <a:ext cx="367200" cy="93575"/>
            </a:xfrm>
            <a:custGeom>
              <a:avLst/>
              <a:gdLst/>
              <a:ahLst/>
              <a:cxnLst/>
              <a:rect l="l" t="t" r="r" b="b"/>
              <a:pathLst>
                <a:path w="14688" h="3743" extrusionOk="0">
                  <a:moveTo>
                    <a:pt x="14687" y="0"/>
                  </a:moveTo>
                  <a:lnTo>
                    <a:pt x="1" y="17"/>
                  </a:lnTo>
                  <a:lnTo>
                    <a:pt x="17" y="3743"/>
                  </a:lnTo>
                  <a:lnTo>
                    <a:pt x="14687" y="3726"/>
                  </a:lnTo>
                  <a:lnTo>
                    <a:pt x="1468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5955375" y="3231125"/>
              <a:ext cx="294925" cy="94025"/>
            </a:xfrm>
            <a:custGeom>
              <a:avLst/>
              <a:gdLst/>
              <a:ahLst/>
              <a:cxnLst/>
              <a:rect l="l" t="t" r="r" b="b"/>
              <a:pathLst>
                <a:path w="11797" h="3761" extrusionOk="0">
                  <a:moveTo>
                    <a:pt x="11780" y="1"/>
                  </a:moveTo>
                  <a:lnTo>
                    <a:pt x="0" y="34"/>
                  </a:lnTo>
                  <a:lnTo>
                    <a:pt x="0" y="3760"/>
                  </a:lnTo>
                  <a:lnTo>
                    <a:pt x="11796" y="3727"/>
                  </a:lnTo>
                  <a:lnTo>
                    <a:pt x="117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5836725" y="4382350"/>
              <a:ext cx="244825" cy="107575"/>
            </a:xfrm>
            <a:custGeom>
              <a:avLst/>
              <a:gdLst/>
              <a:ahLst/>
              <a:cxnLst/>
              <a:rect l="l" t="t" r="r" b="b"/>
              <a:pathLst>
                <a:path w="9793" h="4303" extrusionOk="0">
                  <a:moveTo>
                    <a:pt x="4496" y="0"/>
                  </a:moveTo>
                  <a:lnTo>
                    <a:pt x="4479" y="2824"/>
                  </a:lnTo>
                  <a:cubicBezTo>
                    <a:pt x="4479" y="2824"/>
                    <a:pt x="1" y="3827"/>
                    <a:pt x="1087" y="4161"/>
                  </a:cubicBezTo>
                  <a:cubicBezTo>
                    <a:pt x="1446" y="4266"/>
                    <a:pt x="2486" y="4302"/>
                    <a:pt x="3729" y="4302"/>
                  </a:cubicBezTo>
                  <a:cubicBezTo>
                    <a:pt x="5843" y="4302"/>
                    <a:pt x="8542" y="4197"/>
                    <a:pt x="9458" y="4144"/>
                  </a:cubicBezTo>
                  <a:lnTo>
                    <a:pt x="9792" y="4111"/>
                  </a:lnTo>
                  <a:lnTo>
                    <a:pt x="975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6033900" y="4448225"/>
              <a:ext cx="47225" cy="37750"/>
            </a:xfrm>
            <a:custGeom>
              <a:avLst/>
              <a:gdLst/>
              <a:ahLst/>
              <a:cxnLst/>
              <a:rect l="l" t="t" r="r" b="b"/>
              <a:pathLst>
                <a:path w="1889" h="1510" extrusionOk="0">
                  <a:moveTo>
                    <a:pt x="1757" y="0"/>
                  </a:moveTo>
                  <a:cubicBezTo>
                    <a:pt x="1365" y="0"/>
                    <a:pt x="969" y="134"/>
                    <a:pt x="669" y="390"/>
                  </a:cubicBezTo>
                  <a:cubicBezTo>
                    <a:pt x="301" y="657"/>
                    <a:pt x="67" y="1058"/>
                    <a:pt x="0" y="1509"/>
                  </a:cubicBezTo>
                  <a:lnTo>
                    <a:pt x="1889" y="1476"/>
                  </a:lnTo>
                  <a:lnTo>
                    <a:pt x="1889" y="5"/>
                  </a:lnTo>
                  <a:cubicBezTo>
                    <a:pt x="1845" y="2"/>
                    <a:pt x="1801" y="0"/>
                    <a:pt x="1757"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5855125" y="4467150"/>
              <a:ext cx="226425" cy="22475"/>
            </a:xfrm>
            <a:custGeom>
              <a:avLst/>
              <a:gdLst/>
              <a:ahLst/>
              <a:cxnLst/>
              <a:rect l="l" t="t" r="r" b="b"/>
              <a:pathLst>
                <a:path w="9057" h="899" extrusionOk="0">
                  <a:moveTo>
                    <a:pt x="1571" y="0"/>
                  </a:moveTo>
                  <a:cubicBezTo>
                    <a:pt x="1571" y="0"/>
                    <a:pt x="0" y="451"/>
                    <a:pt x="201" y="702"/>
                  </a:cubicBezTo>
                  <a:cubicBezTo>
                    <a:pt x="293" y="836"/>
                    <a:pt x="1842" y="898"/>
                    <a:pt x="3701" y="898"/>
                  </a:cubicBezTo>
                  <a:cubicBezTo>
                    <a:pt x="5560" y="898"/>
                    <a:pt x="7728" y="836"/>
                    <a:pt x="9056" y="719"/>
                  </a:cubicBezTo>
                  <a:lnTo>
                    <a:pt x="9040" y="602"/>
                  </a:lnTo>
                  <a:lnTo>
                    <a:pt x="2039" y="669"/>
                  </a:lnTo>
                  <a:cubicBezTo>
                    <a:pt x="2039" y="669"/>
                    <a:pt x="1872" y="0"/>
                    <a:pt x="1571"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5858875" y="4480925"/>
              <a:ext cx="223500" cy="3375"/>
            </a:xfrm>
            <a:custGeom>
              <a:avLst/>
              <a:gdLst/>
              <a:ahLst/>
              <a:cxnLst/>
              <a:rect l="l" t="t" r="r" b="b"/>
              <a:pathLst>
                <a:path w="8940" h="135" extrusionOk="0">
                  <a:moveTo>
                    <a:pt x="55" y="27"/>
                  </a:moveTo>
                  <a:cubicBezTo>
                    <a:pt x="38" y="27"/>
                    <a:pt x="23" y="34"/>
                    <a:pt x="1" y="34"/>
                  </a:cubicBezTo>
                  <a:lnTo>
                    <a:pt x="84" y="34"/>
                  </a:lnTo>
                  <a:cubicBezTo>
                    <a:pt x="73" y="29"/>
                    <a:pt x="64" y="27"/>
                    <a:pt x="55" y="27"/>
                  </a:cubicBezTo>
                  <a:close/>
                  <a:moveTo>
                    <a:pt x="8839" y="1"/>
                  </a:moveTo>
                  <a:lnTo>
                    <a:pt x="8589" y="17"/>
                  </a:lnTo>
                  <a:lnTo>
                    <a:pt x="7620" y="34"/>
                  </a:lnTo>
                  <a:cubicBezTo>
                    <a:pt x="6818" y="51"/>
                    <a:pt x="5698" y="68"/>
                    <a:pt x="4462" y="68"/>
                  </a:cubicBezTo>
                  <a:cubicBezTo>
                    <a:pt x="4100" y="72"/>
                    <a:pt x="3749" y="74"/>
                    <a:pt x="3413" y="74"/>
                  </a:cubicBezTo>
                  <a:cubicBezTo>
                    <a:pt x="2604" y="74"/>
                    <a:pt x="1883" y="63"/>
                    <a:pt x="1304" y="51"/>
                  </a:cubicBezTo>
                  <a:cubicBezTo>
                    <a:pt x="936" y="34"/>
                    <a:pt x="602" y="34"/>
                    <a:pt x="351" y="34"/>
                  </a:cubicBezTo>
                  <a:lnTo>
                    <a:pt x="84" y="34"/>
                  </a:lnTo>
                  <a:lnTo>
                    <a:pt x="351" y="51"/>
                  </a:lnTo>
                  <a:lnTo>
                    <a:pt x="1304" y="101"/>
                  </a:lnTo>
                  <a:cubicBezTo>
                    <a:pt x="2106" y="118"/>
                    <a:pt x="3225" y="134"/>
                    <a:pt x="4462" y="134"/>
                  </a:cubicBezTo>
                  <a:cubicBezTo>
                    <a:pt x="5698" y="134"/>
                    <a:pt x="6818" y="118"/>
                    <a:pt x="7620" y="84"/>
                  </a:cubicBezTo>
                  <a:lnTo>
                    <a:pt x="8589" y="34"/>
                  </a:lnTo>
                  <a:cubicBezTo>
                    <a:pt x="8672" y="34"/>
                    <a:pt x="8773" y="34"/>
                    <a:pt x="8839" y="17"/>
                  </a:cubicBezTo>
                  <a:lnTo>
                    <a:pt x="8940" y="17"/>
                  </a:lnTo>
                  <a:cubicBezTo>
                    <a:pt x="8906" y="1"/>
                    <a:pt x="8873" y="1"/>
                    <a:pt x="88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5893125" y="4465900"/>
              <a:ext cx="13400" cy="20475"/>
            </a:xfrm>
            <a:custGeom>
              <a:avLst/>
              <a:gdLst/>
              <a:ahLst/>
              <a:cxnLst/>
              <a:rect l="l" t="t" r="r" b="b"/>
              <a:pathLst>
                <a:path w="536" h="819" extrusionOk="0">
                  <a:moveTo>
                    <a:pt x="1" y="0"/>
                  </a:moveTo>
                  <a:lnTo>
                    <a:pt x="1" y="0"/>
                  </a:lnTo>
                  <a:cubicBezTo>
                    <a:pt x="268" y="201"/>
                    <a:pt x="452" y="501"/>
                    <a:pt x="519" y="819"/>
                  </a:cubicBezTo>
                  <a:cubicBezTo>
                    <a:pt x="535" y="468"/>
                    <a:pt x="335" y="15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5939925" y="4452525"/>
              <a:ext cx="7950" cy="11300"/>
            </a:xfrm>
            <a:custGeom>
              <a:avLst/>
              <a:gdLst/>
              <a:ahLst/>
              <a:cxnLst/>
              <a:rect l="l" t="t" r="r" b="b"/>
              <a:pathLst>
                <a:path w="318" h="452" extrusionOk="0">
                  <a:moveTo>
                    <a:pt x="17" y="0"/>
                  </a:moveTo>
                  <a:lnTo>
                    <a:pt x="17" y="0"/>
                  </a:lnTo>
                  <a:cubicBezTo>
                    <a:pt x="0" y="17"/>
                    <a:pt x="50" y="117"/>
                    <a:pt x="134" y="251"/>
                  </a:cubicBezTo>
                  <a:cubicBezTo>
                    <a:pt x="201" y="368"/>
                    <a:pt x="284" y="452"/>
                    <a:pt x="301" y="452"/>
                  </a:cubicBezTo>
                  <a:cubicBezTo>
                    <a:pt x="317" y="435"/>
                    <a:pt x="251" y="335"/>
                    <a:pt x="184" y="218"/>
                  </a:cubicBezTo>
                  <a:cubicBezTo>
                    <a:pt x="100" y="84"/>
                    <a:pt x="33"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5949525" y="4450425"/>
              <a:ext cx="8800" cy="7625"/>
            </a:xfrm>
            <a:custGeom>
              <a:avLst/>
              <a:gdLst/>
              <a:ahLst/>
              <a:cxnLst/>
              <a:rect l="l" t="t" r="r" b="b"/>
              <a:pathLst>
                <a:path w="352" h="305" extrusionOk="0">
                  <a:moveTo>
                    <a:pt x="0" y="1"/>
                  </a:moveTo>
                  <a:cubicBezTo>
                    <a:pt x="0" y="18"/>
                    <a:pt x="67" y="101"/>
                    <a:pt x="151" y="185"/>
                  </a:cubicBezTo>
                  <a:cubicBezTo>
                    <a:pt x="223" y="257"/>
                    <a:pt x="296" y="305"/>
                    <a:pt x="325" y="305"/>
                  </a:cubicBezTo>
                  <a:cubicBezTo>
                    <a:pt x="329" y="305"/>
                    <a:pt x="332" y="304"/>
                    <a:pt x="334" y="302"/>
                  </a:cubicBezTo>
                  <a:cubicBezTo>
                    <a:pt x="351" y="285"/>
                    <a:pt x="284" y="218"/>
                    <a:pt x="201" y="135"/>
                  </a:cubicBezTo>
                  <a:cubicBezTo>
                    <a:pt x="101" y="51"/>
                    <a:pt x="17"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5950775" y="4444850"/>
              <a:ext cx="13800" cy="1700"/>
            </a:xfrm>
            <a:custGeom>
              <a:avLst/>
              <a:gdLst/>
              <a:ahLst/>
              <a:cxnLst/>
              <a:rect l="l" t="t" r="r" b="b"/>
              <a:pathLst>
                <a:path w="552" h="68" extrusionOk="0">
                  <a:moveTo>
                    <a:pt x="304" y="0"/>
                  </a:moveTo>
                  <a:cubicBezTo>
                    <a:pt x="203" y="0"/>
                    <a:pt x="102" y="13"/>
                    <a:pt x="0" y="40"/>
                  </a:cubicBezTo>
                  <a:cubicBezTo>
                    <a:pt x="59" y="60"/>
                    <a:pt x="112" y="68"/>
                    <a:pt x="166" y="68"/>
                  </a:cubicBezTo>
                  <a:cubicBezTo>
                    <a:pt x="204" y="68"/>
                    <a:pt x="243" y="64"/>
                    <a:pt x="284" y="57"/>
                  </a:cubicBezTo>
                  <a:cubicBezTo>
                    <a:pt x="307" y="61"/>
                    <a:pt x="330" y="63"/>
                    <a:pt x="355" y="63"/>
                  </a:cubicBezTo>
                  <a:cubicBezTo>
                    <a:pt x="421" y="63"/>
                    <a:pt x="491" y="48"/>
                    <a:pt x="552" y="23"/>
                  </a:cubicBezTo>
                  <a:cubicBezTo>
                    <a:pt x="469" y="8"/>
                    <a:pt x="387"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5951200" y="4436650"/>
              <a:ext cx="15900" cy="2575"/>
            </a:xfrm>
            <a:custGeom>
              <a:avLst/>
              <a:gdLst/>
              <a:ahLst/>
              <a:cxnLst/>
              <a:rect l="l" t="t" r="r" b="b"/>
              <a:pathLst>
                <a:path w="636" h="103" extrusionOk="0">
                  <a:moveTo>
                    <a:pt x="635" y="1"/>
                  </a:moveTo>
                  <a:lnTo>
                    <a:pt x="635" y="1"/>
                  </a:lnTo>
                  <a:cubicBezTo>
                    <a:pt x="418" y="17"/>
                    <a:pt x="217" y="34"/>
                    <a:pt x="0" y="51"/>
                  </a:cubicBezTo>
                  <a:cubicBezTo>
                    <a:pt x="91" y="85"/>
                    <a:pt x="181" y="103"/>
                    <a:pt x="270" y="103"/>
                  </a:cubicBezTo>
                  <a:cubicBezTo>
                    <a:pt x="395" y="103"/>
                    <a:pt x="518" y="69"/>
                    <a:pt x="6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5917775" y="4440475"/>
              <a:ext cx="25075" cy="14175"/>
            </a:xfrm>
            <a:custGeom>
              <a:avLst/>
              <a:gdLst/>
              <a:ahLst/>
              <a:cxnLst/>
              <a:rect l="l" t="t" r="r" b="b"/>
              <a:pathLst>
                <a:path w="1003" h="567" extrusionOk="0">
                  <a:moveTo>
                    <a:pt x="336" y="60"/>
                  </a:moveTo>
                  <a:cubicBezTo>
                    <a:pt x="391" y="60"/>
                    <a:pt x="446" y="68"/>
                    <a:pt x="502" y="81"/>
                  </a:cubicBezTo>
                  <a:cubicBezTo>
                    <a:pt x="619" y="115"/>
                    <a:pt x="719" y="182"/>
                    <a:pt x="802" y="265"/>
                  </a:cubicBezTo>
                  <a:cubicBezTo>
                    <a:pt x="847" y="333"/>
                    <a:pt x="885" y="392"/>
                    <a:pt x="915" y="460"/>
                  </a:cubicBezTo>
                  <a:lnTo>
                    <a:pt x="915" y="460"/>
                  </a:lnTo>
                  <a:cubicBezTo>
                    <a:pt x="856" y="454"/>
                    <a:pt x="771" y="441"/>
                    <a:pt x="669" y="416"/>
                  </a:cubicBezTo>
                  <a:cubicBezTo>
                    <a:pt x="552" y="399"/>
                    <a:pt x="435" y="366"/>
                    <a:pt x="318" y="332"/>
                  </a:cubicBezTo>
                  <a:cubicBezTo>
                    <a:pt x="251" y="315"/>
                    <a:pt x="184" y="282"/>
                    <a:pt x="134" y="249"/>
                  </a:cubicBezTo>
                  <a:cubicBezTo>
                    <a:pt x="67" y="215"/>
                    <a:pt x="51" y="148"/>
                    <a:pt x="101" y="115"/>
                  </a:cubicBezTo>
                  <a:cubicBezTo>
                    <a:pt x="179" y="76"/>
                    <a:pt x="257" y="60"/>
                    <a:pt x="336" y="60"/>
                  </a:cubicBezTo>
                  <a:close/>
                  <a:moveTo>
                    <a:pt x="337" y="1"/>
                  </a:moveTo>
                  <a:cubicBezTo>
                    <a:pt x="246" y="1"/>
                    <a:pt x="154" y="21"/>
                    <a:pt x="67" y="65"/>
                  </a:cubicBezTo>
                  <a:cubicBezTo>
                    <a:pt x="17" y="98"/>
                    <a:pt x="0" y="148"/>
                    <a:pt x="17" y="198"/>
                  </a:cubicBezTo>
                  <a:cubicBezTo>
                    <a:pt x="34" y="249"/>
                    <a:pt x="51" y="282"/>
                    <a:pt x="101" y="299"/>
                  </a:cubicBezTo>
                  <a:cubicBezTo>
                    <a:pt x="168" y="332"/>
                    <a:pt x="234" y="366"/>
                    <a:pt x="301" y="382"/>
                  </a:cubicBezTo>
                  <a:cubicBezTo>
                    <a:pt x="418" y="432"/>
                    <a:pt x="535" y="449"/>
                    <a:pt x="669" y="466"/>
                  </a:cubicBezTo>
                  <a:cubicBezTo>
                    <a:pt x="719" y="474"/>
                    <a:pt x="773" y="478"/>
                    <a:pt x="830" y="478"/>
                  </a:cubicBezTo>
                  <a:cubicBezTo>
                    <a:pt x="860" y="478"/>
                    <a:pt x="890" y="477"/>
                    <a:pt x="921" y="475"/>
                  </a:cubicBezTo>
                  <a:lnTo>
                    <a:pt x="921" y="475"/>
                  </a:lnTo>
                  <a:cubicBezTo>
                    <a:pt x="933" y="503"/>
                    <a:pt x="944" y="533"/>
                    <a:pt x="953" y="566"/>
                  </a:cubicBezTo>
                  <a:cubicBezTo>
                    <a:pt x="953" y="535"/>
                    <a:pt x="953" y="504"/>
                    <a:pt x="940" y="473"/>
                  </a:cubicBezTo>
                  <a:lnTo>
                    <a:pt x="940" y="473"/>
                  </a:lnTo>
                  <a:cubicBezTo>
                    <a:pt x="961" y="471"/>
                    <a:pt x="982" y="469"/>
                    <a:pt x="1003" y="466"/>
                  </a:cubicBezTo>
                  <a:cubicBezTo>
                    <a:pt x="1003" y="466"/>
                    <a:pt x="979" y="466"/>
                    <a:pt x="935" y="462"/>
                  </a:cubicBezTo>
                  <a:lnTo>
                    <a:pt x="935" y="462"/>
                  </a:lnTo>
                  <a:cubicBezTo>
                    <a:pt x="918" y="380"/>
                    <a:pt x="885" y="314"/>
                    <a:pt x="836" y="249"/>
                  </a:cubicBezTo>
                  <a:cubicBezTo>
                    <a:pt x="712" y="90"/>
                    <a:pt x="526" y="1"/>
                    <a:pt x="3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a:off x="5939075" y="4436225"/>
              <a:ext cx="12975" cy="16325"/>
            </a:xfrm>
            <a:custGeom>
              <a:avLst/>
              <a:gdLst/>
              <a:ahLst/>
              <a:cxnLst/>
              <a:rect l="l" t="t" r="r" b="b"/>
              <a:pathLst>
                <a:path w="519" h="653" extrusionOk="0">
                  <a:moveTo>
                    <a:pt x="402" y="1"/>
                  </a:moveTo>
                  <a:cubicBezTo>
                    <a:pt x="285" y="1"/>
                    <a:pt x="168" y="68"/>
                    <a:pt x="118" y="168"/>
                  </a:cubicBezTo>
                  <a:cubicBezTo>
                    <a:pt x="67" y="251"/>
                    <a:pt x="34" y="335"/>
                    <a:pt x="17" y="419"/>
                  </a:cubicBezTo>
                  <a:cubicBezTo>
                    <a:pt x="1" y="502"/>
                    <a:pt x="17" y="586"/>
                    <a:pt x="67" y="652"/>
                  </a:cubicBezTo>
                  <a:cubicBezTo>
                    <a:pt x="51" y="586"/>
                    <a:pt x="51" y="502"/>
                    <a:pt x="67" y="435"/>
                  </a:cubicBezTo>
                  <a:cubicBezTo>
                    <a:pt x="84" y="352"/>
                    <a:pt x="118" y="268"/>
                    <a:pt x="168" y="201"/>
                  </a:cubicBezTo>
                  <a:cubicBezTo>
                    <a:pt x="213" y="140"/>
                    <a:pt x="287" y="66"/>
                    <a:pt x="363" y="66"/>
                  </a:cubicBezTo>
                  <a:cubicBezTo>
                    <a:pt x="370" y="66"/>
                    <a:pt x="378" y="66"/>
                    <a:pt x="385" y="68"/>
                  </a:cubicBezTo>
                  <a:cubicBezTo>
                    <a:pt x="468" y="84"/>
                    <a:pt x="435" y="201"/>
                    <a:pt x="385" y="285"/>
                  </a:cubicBezTo>
                  <a:cubicBezTo>
                    <a:pt x="351" y="352"/>
                    <a:pt x="301" y="419"/>
                    <a:pt x="251" y="485"/>
                  </a:cubicBezTo>
                  <a:cubicBezTo>
                    <a:pt x="151" y="586"/>
                    <a:pt x="84" y="636"/>
                    <a:pt x="84" y="652"/>
                  </a:cubicBezTo>
                  <a:cubicBezTo>
                    <a:pt x="168" y="619"/>
                    <a:pt x="235" y="569"/>
                    <a:pt x="285" y="519"/>
                  </a:cubicBezTo>
                  <a:cubicBezTo>
                    <a:pt x="351" y="452"/>
                    <a:pt x="402" y="385"/>
                    <a:pt x="435" y="302"/>
                  </a:cubicBezTo>
                  <a:cubicBezTo>
                    <a:pt x="468" y="268"/>
                    <a:pt x="485" y="218"/>
                    <a:pt x="502" y="151"/>
                  </a:cubicBezTo>
                  <a:cubicBezTo>
                    <a:pt x="519" y="84"/>
                    <a:pt x="468" y="18"/>
                    <a:pt x="4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a:off x="6036400" y="4446775"/>
              <a:ext cx="46825" cy="38350"/>
            </a:xfrm>
            <a:custGeom>
              <a:avLst/>
              <a:gdLst/>
              <a:ahLst/>
              <a:cxnLst/>
              <a:rect l="l" t="t" r="r" b="b"/>
              <a:pathLst>
                <a:path w="1873" h="1534" extrusionOk="0">
                  <a:moveTo>
                    <a:pt x="1621" y="1"/>
                  </a:moveTo>
                  <a:cubicBezTo>
                    <a:pt x="1571" y="1"/>
                    <a:pt x="1521" y="5"/>
                    <a:pt x="1471" y="13"/>
                  </a:cubicBezTo>
                  <a:cubicBezTo>
                    <a:pt x="819" y="47"/>
                    <a:pt x="251" y="498"/>
                    <a:pt x="51" y="1133"/>
                  </a:cubicBezTo>
                  <a:cubicBezTo>
                    <a:pt x="34" y="1233"/>
                    <a:pt x="17" y="1333"/>
                    <a:pt x="1" y="1417"/>
                  </a:cubicBezTo>
                  <a:cubicBezTo>
                    <a:pt x="1" y="1450"/>
                    <a:pt x="1" y="1500"/>
                    <a:pt x="1" y="1534"/>
                  </a:cubicBezTo>
                  <a:cubicBezTo>
                    <a:pt x="17" y="1534"/>
                    <a:pt x="17" y="1383"/>
                    <a:pt x="101" y="1149"/>
                  </a:cubicBezTo>
                  <a:cubicBezTo>
                    <a:pt x="301" y="548"/>
                    <a:pt x="853" y="114"/>
                    <a:pt x="1488" y="47"/>
                  </a:cubicBezTo>
                  <a:cubicBezTo>
                    <a:pt x="1605" y="38"/>
                    <a:pt x="1701" y="38"/>
                    <a:pt x="1768" y="38"/>
                  </a:cubicBezTo>
                  <a:cubicBezTo>
                    <a:pt x="1834" y="38"/>
                    <a:pt x="1872" y="38"/>
                    <a:pt x="1872" y="30"/>
                  </a:cubicBezTo>
                  <a:cubicBezTo>
                    <a:pt x="1839" y="30"/>
                    <a:pt x="1805" y="13"/>
                    <a:pt x="1772" y="13"/>
                  </a:cubicBezTo>
                  <a:cubicBezTo>
                    <a:pt x="1722" y="5"/>
                    <a:pt x="1672" y="1"/>
                    <a:pt x="16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6068575" y="4388625"/>
              <a:ext cx="2525" cy="54325"/>
            </a:xfrm>
            <a:custGeom>
              <a:avLst/>
              <a:gdLst/>
              <a:ahLst/>
              <a:cxnLst/>
              <a:rect l="l" t="t" r="r" b="b"/>
              <a:pathLst>
                <a:path w="101" h="2173" extrusionOk="0">
                  <a:moveTo>
                    <a:pt x="34" y="0"/>
                  </a:moveTo>
                  <a:lnTo>
                    <a:pt x="34" y="0"/>
                  </a:lnTo>
                  <a:cubicBezTo>
                    <a:pt x="0" y="735"/>
                    <a:pt x="17" y="1454"/>
                    <a:pt x="67" y="2172"/>
                  </a:cubicBezTo>
                  <a:cubicBezTo>
                    <a:pt x="101" y="1454"/>
                    <a:pt x="84" y="719"/>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a:off x="5981275" y="4468650"/>
              <a:ext cx="38450" cy="2125"/>
            </a:xfrm>
            <a:custGeom>
              <a:avLst/>
              <a:gdLst/>
              <a:ahLst/>
              <a:cxnLst/>
              <a:rect l="l" t="t" r="r" b="b"/>
              <a:pathLst>
                <a:path w="1538" h="85" extrusionOk="0">
                  <a:moveTo>
                    <a:pt x="1454" y="0"/>
                  </a:moveTo>
                  <a:cubicBezTo>
                    <a:pt x="1326" y="0"/>
                    <a:pt x="1064" y="12"/>
                    <a:pt x="769" y="24"/>
                  </a:cubicBezTo>
                  <a:cubicBezTo>
                    <a:pt x="479" y="24"/>
                    <a:pt x="234" y="16"/>
                    <a:pt x="103" y="16"/>
                  </a:cubicBezTo>
                  <a:cubicBezTo>
                    <a:pt x="37" y="16"/>
                    <a:pt x="0" y="18"/>
                    <a:pt x="0" y="24"/>
                  </a:cubicBezTo>
                  <a:cubicBezTo>
                    <a:pt x="239" y="64"/>
                    <a:pt x="486" y="85"/>
                    <a:pt x="733" y="85"/>
                  </a:cubicBezTo>
                  <a:cubicBezTo>
                    <a:pt x="1004" y="85"/>
                    <a:pt x="1275" y="60"/>
                    <a:pt x="1537" y="7"/>
                  </a:cubicBezTo>
                  <a:cubicBezTo>
                    <a:pt x="1537" y="2"/>
                    <a:pt x="1507" y="0"/>
                    <a:pt x="14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a:off x="6041425" y="4468725"/>
              <a:ext cx="4200" cy="7625"/>
            </a:xfrm>
            <a:custGeom>
              <a:avLst/>
              <a:gdLst/>
              <a:ahLst/>
              <a:cxnLst/>
              <a:rect l="l" t="t" r="r" b="b"/>
              <a:pathLst>
                <a:path w="168" h="305" extrusionOk="0">
                  <a:moveTo>
                    <a:pt x="158" y="1"/>
                  </a:moveTo>
                  <a:cubicBezTo>
                    <a:pt x="134" y="1"/>
                    <a:pt x="77" y="48"/>
                    <a:pt x="34" y="121"/>
                  </a:cubicBezTo>
                  <a:cubicBezTo>
                    <a:pt x="0" y="221"/>
                    <a:pt x="17" y="305"/>
                    <a:pt x="34" y="305"/>
                  </a:cubicBezTo>
                  <a:cubicBezTo>
                    <a:pt x="50" y="305"/>
                    <a:pt x="67" y="238"/>
                    <a:pt x="100" y="154"/>
                  </a:cubicBezTo>
                  <a:cubicBezTo>
                    <a:pt x="134" y="71"/>
                    <a:pt x="167" y="21"/>
                    <a:pt x="167" y="4"/>
                  </a:cubicBezTo>
                  <a:cubicBezTo>
                    <a:pt x="165" y="2"/>
                    <a:pt x="162" y="1"/>
                    <a:pt x="1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6049775" y="4456600"/>
              <a:ext cx="5875" cy="5150"/>
            </a:xfrm>
            <a:custGeom>
              <a:avLst/>
              <a:gdLst/>
              <a:ahLst/>
              <a:cxnLst/>
              <a:rect l="l" t="t" r="r" b="b"/>
              <a:pathLst>
                <a:path w="235" h="206" extrusionOk="0">
                  <a:moveTo>
                    <a:pt x="206" y="0"/>
                  </a:moveTo>
                  <a:cubicBezTo>
                    <a:pt x="183" y="0"/>
                    <a:pt x="142" y="30"/>
                    <a:pt x="101" y="71"/>
                  </a:cubicBezTo>
                  <a:cubicBezTo>
                    <a:pt x="34" y="138"/>
                    <a:pt x="0" y="188"/>
                    <a:pt x="17" y="205"/>
                  </a:cubicBezTo>
                  <a:cubicBezTo>
                    <a:pt x="34" y="205"/>
                    <a:pt x="84" y="172"/>
                    <a:pt x="134" y="122"/>
                  </a:cubicBezTo>
                  <a:cubicBezTo>
                    <a:pt x="201" y="71"/>
                    <a:pt x="234" y="5"/>
                    <a:pt x="218" y="5"/>
                  </a:cubicBezTo>
                  <a:cubicBezTo>
                    <a:pt x="215" y="2"/>
                    <a:pt x="211" y="0"/>
                    <a:pt x="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6061475" y="4450475"/>
              <a:ext cx="7825" cy="3325"/>
            </a:xfrm>
            <a:custGeom>
              <a:avLst/>
              <a:gdLst/>
              <a:ahLst/>
              <a:cxnLst/>
              <a:rect l="l" t="t" r="r" b="b"/>
              <a:pathLst>
                <a:path w="313" h="133" extrusionOk="0">
                  <a:moveTo>
                    <a:pt x="225" y="1"/>
                  </a:moveTo>
                  <a:cubicBezTo>
                    <a:pt x="199" y="1"/>
                    <a:pt x="167" y="5"/>
                    <a:pt x="134" y="16"/>
                  </a:cubicBezTo>
                  <a:cubicBezTo>
                    <a:pt x="34" y="32"/>
                    <a:pt x="0" y="116"/>
                    <a:pt x="0" y="133"/>
                  </a:cubicBezTo>
                  <a:cubicBezTo>
                    <a:pt x="17" y="133"/>
                    <a:pt x="84" y="99"/>
                    <a:pt x="151" y="66"/>
                  </a:cubicBezTo>
                  <a:cubicBezTo>
                    <a:pt x="234" y="32"/>
                    <a:pt x="301" y="49"/>
                    <a:pt x="301" y="16"/>
                  </a:cubicBezTo>
                  <a:cubicBezTo>
                    <a:pt x="312" y="16"/>
                    <a:pt x="279" y="1"/>
                    <a:pt x="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6074825" y="4448025"/>
              <a:ext cx="4200" cy="2325"/>
            </a:xfrm>
            <a:custGeom>
              <a:avLst/>
              <a:gdLst/>
              <a:ahLst/>
              <a:cxnLst/>
              <a:rect l="l" t="t" r="r" b="b"/>
              <a:pathLst>
                <a:path w="168" h="93" extrusionOk="0">
                  <a:moveTo>
                    <a:pt x="139" y="1"/>
                  </a:moveTo>
                  <a:cubicBezTo>
                    <a:pt x="122" y="1"/>
                    <a:pt x="101" y="5"/>
                    <a:pt x="84" y="13"/>
                  </a:cubicBezTo>
                  <a:cubicBezTo>
                    <a:pt x="34" y="30"/>
                    <a:pt x="1" y="64"/>
                    <a:pt x="1" y="80"/>
                  </a:cubicBezTo>
                  <a:cubicBezTo>
                    <a:pt x="9" y="89"/>
                    <a:pt x="22" y="93"/>
                    <a:pt x="38" y="93"/>
                  </a:cubicBezTo>
                  <a:cubicBezTo>
                    <a:pt x="55" y="93"/>
                    <a:pt x="76" y="89"/>
                    <a:pt x="101" y="80"/>
                  </a:cubicBezTo>
                  <a:cubicBezTo>
                    <a:pt x="135" y="64"/>
                    <a:pt x="168" y="30"/>
                    <a:pt x="168" y="13"/>
                  </a:cubicBezTo>
                  <a:cubicBezTo>
                    <a:pt x="168" y="5"/>
                    <a:pt x="155" y="1"/>
                    <a:pt x="1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5485025" y="2132125"/>
              <a:ext cx="1176300" cy="313725"/>
            </a:xfrm>
            <a:custGeom>
              <a:avLst/>
              <a:gdLst/>
              <a:ahLst/>
              <a:cxnLst/>
              <a:rect l="l" t="t" r="r" b="b"/>
              <a:pathLst>
                <a:path w="47052" h="12549" extrusionOk="0">
                  <a:moveTo>
                    <a:pt x="685" y="1"/>
                  </a:moveTo>
                  <a:lnTo>
                    <a:pt x="0" y="10828"/>
                  </a:lnTo>
                  <a:lnTo>
                    <a:pt x="47052" y="12549"/>
                  </a:lnTo>
                  <a:lnTo>
                    <a:pt x="47052" y="1855"/>
                  </a:lnTo>
                  <a:lnTo>
                    <a:pt x="685"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a:off x="5213500" y="2230225"/>
              <a:ext cx="81900" cy="54975"/>
            </a:xfrm>
            <a:custGeom>
              <a:avLst/>
              <a:gdLst/>
              <a:ahLst/>
              <a:cxnLst/>
              <a:rect l="l" t="t" r="r" b="b"/>
              <a:pathLst>
                <a:path w="3276" h="2199" extrusionOk="0">
                  <a:moveTo>
                    <a:pt x="2519" y="1"/>
                  </a:moveTo>
                  <a:cubicBezTo>
                    <a:pt x="1688" y="1"/>
                    <a:pt x="416" y="129"/>
                    <a:pt x="1" y="872"/>
                  </a:cubicBezTo>
                  <a:cubicBezTo>
                    <a:pt x="1" y="872"/>
                    <a:pt x="494" y="2199"/>
                    <a:pt x="2860" y="2199"/>
                  </a:cubicBezTo>
                  <a:cubicBezTo>
                    <a:pt x="2957" y="2199"/>
                    <a:pt x="3056" y="2197"/>
                    <a:pt x="3159" y="2192"/>
                  </a:cubicBezTo>
                  <a:lnTo>
                    <a:pt x="3276" y="37"/>
                  </a:lnTo>
                  <a:cubicBezTo>
                    <a:pt x="3276" y="37"/>
                    <a:pt x="2959" y="1"/>
                    <a:pt x="251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5282850" y="2132125"/>
              <a:ext cx="219325" cy="270700"/>
            </a:xfrm>
            <a:custGeom>
              <a:avLst/>
              <a:gdLst/>
              <a:ahLst/>
              <a:cxnLst/>
              <a:rect l="l" t="t" r="r" b="b"/>
              <a:pathLst>
                <a:path w="8773" h="10828" extrusionOk="0">
                  <a:moveTo>
                    <a:pt x="8772" y="1"/>
                  </a:moveTo>
                  <a:lnTo>
                    <a:pt x="6684" y="1956"/>
                  </a:lnTo>
                  <a:cubicBezTo>
                    <a:pt x="6266" y="2340"/>
                    <a:pt x="5798" y="2657"/>
                    <a:pt x="5280" y="2875"/>
                  </a:cubicBezTo>
                  <a:cubicBezTo>
                    <a:pt x="4645" y="3159"/>
                    <a:pt x="3793" y="3509"/>
                    <a:pt x="3292" y="3543"/>
                  </a:cubicBezTo>
                  <a:cubicBezTo>
                    <a:pt x="2971" y="3559"/>
                    <a:pt x="2648" y="3566"/>
                    <a:pt x="2324" y="3566"/>
                  </a:cubicBezTo>
                  <a:cubicBezTo>
                    <a:pt x="1638" y="3566"/>
                    <a:pt x="949" y="3533"/>
                    <a:pt x="268" y="3476"/>
                  </a:cubicBezTo>
                  <a:lnTo>
                    <a:pt x="0" y="6433"/>
                  </a:lnTo>
                  <a:lnTo>
                    <a:pt x="3175" y="6734"/>
                  </a:lnTo>
                  <a:cubicBezTo>
                    <a:pt x="3175" y="6734"/>
                    <a:pt x="4478" y="6851"/>
                    <a:pt x="5982" y="8472"/>
                  </a:cubicBezTo>
                  <a:cubicBezTo>
                    <a:pt x="7486" y="10093"/>
                    <a:pt x="8087" y="10828"/>
                    <a:pt x="8087" y="10828"/>
                  </a:cubicBezTo>
                  <a:lnTo>
                    <a:pt x="87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a:off x="6661300" y="2178500"/>
              <a:ext cx="69800" cy="267350"/>
            </a:xfrm>
            <a:custGeom>
              <a:avLst/>
              <a:gdLst/>
              <a:ahLst/>
              <a:cxnLst/>
              <a:rect l="l" t="t" r="r" b="b"/>
              <a:pathLst>
                <a:path w="2792" h="10694" extrusionOk="0">
                  <a:moveTo>
                    <a:pt x="1" y="0"/>
                  </a:moveTo>
                  <a:lnTo>
                    <a:pt x="1" y="10694"/>
                  </a:lnTo>
                  <a:cubicBezTo>
                    <a:pt x="1" y="10694"/>
                    <a:pt x="1755" y="9307"/>
                    <a:pt x="2240" y="5748"/>
                  </a:cubicBezTo>
                  <a:cubicBezTo>
                    <a:pt x="2791" y="160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a:off x="5492550" y="2230700"/>
              <a:ext cx="1168775" cy="114900"/>
            </a:xfrm>
            <a:custGeom>
              <a:avLst/>
              <a:gdLst/>
              <a:ahLst/>
              <a:cxnLst/>
              <a:rect l="l" t="t" r="r" b="b"/>
              <a:pathLst>
                <a:path w="46751" h="4596" extrusionOk="0">
                  <a:moveTo>
                    <a:pt x="167" y="1"/>
                  </a:moveTo>
                  <a:lnTo>
                    <a:pt x="0" y="2741"/>
                  </a:lnTo>
                  <a:lnTo>
                    <a:pt x="46751" y="4596"/>
                  </a:lnTo>
                  <a:lnTo>
                    <a:pt x="46751" y="1705"/>
                  </a:lnTo>
                  <a:lnTo>
                    <a:pt x="167"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5"/>
            <p:cNvSpPr/>
            <p:nvPr/>
          </p:nvSpPr>
          <p:spPr>
            <a:xfrm>
              <a:off x="6088200" y="2176000"/>
              <a:ext cx="208875" cy="251050"/>
            </a:xfrm>
            <a:custGeom>
              <a:avLst/>
              <a:gdLst/>
              <a:ahLst/>
              <a:cxnLst/>
              <a:rect l="l" t="t" r="r" b="b"/>
              <a:pathLst>
                <a:path w="8355" h="10042" extrusionOk="0">
                  <a:moveTo>
                    <a:pt x="3108" y="0"/>
                  </a:moveTo>
                  <a:lnTo>
                    <a:pt x="251" y="618"/>
                  </a:lnTo>
                  <a:lnTo>
                    <a:pt x="1" y="9925"/>
                  </a:lnTo>
                  <a:lnTo>
                    <a:pt x="2290" y="10042"/>
                  </a:lnTo>
                  <a:cubicBezTo>
                    <a:pt x="2290" y="9607"/>
                    <a:pt x="2273" y="9073"/>
                    <a:pt x="2273" y="8622"/>
                  </a:cubicBezTo>
                  <a:lnTo>
                    <a:pt x="2273" y="8622"/>
                  </a:lnTo>
                  <a:cubicBezTo>
                    <a:pt x="2301" y="8625"/>
                    <a:pt x="2329" y="8627"/>
                    <a:pt x="2357" y="8627"/>
                  </a:cubicBezTo>
                  <a:cubicBezTo>
                    <a:pt x="2721" y="8627"/>
                    <a:pt x="3023" y="8332"/>
                    <a:pt x="3225" y="8037"/>
                  </a:cubicBezTo>
                  <a:cubicBezTo>
                    <a:pt x="3443" y="7703"/>
                    <a:pt x="3593" y="7318"/>
                    <a:pt x="3877" y="7051"/>
                  </a:cubicBezTo>
                  <a:cubicBezTo>
                    <a:pt x="4050" y="6889"/>
                    <a:pt x="4302" y="6776"/>
                    <a:pt x="4538" y="6776"/>
                  </a:cubicBezTo>
                  <a:cubicBezTo>
                    <a:pt x="4690" y="6776"/>
                    <a:pt x="4835" y="6823"/>
                    <a:pt x="4946" y="6934"/>
                  </a:cubicBezTo>
                  <a:cubicBezTo>
                    <a:pt x="5080" y="7051"/>
                    <a:pt x="5164" y="7268"/>
                    <a:pt x="5347" y="7285"/>
                  </a:cubicBezTo>
                  <a:cubicBezTo>
                    <a:pt x="5368" y="7289"/>
                    <a:pt x="5387" y="7291"/>
                    <a:pt x="5406" y="7291"/>
                  </a:cubicBezTo>
                  <a:cubicBezTo>
                    <a:pt x="5688" y="7291"/>
                    <a:pt x="5736" y="6830"/>
                    <a:pt x="5798" y="6516"/>
                  </a:cubicBezTo>
                  <a:cubicBezTo>
                    <a:pt x="5966" y="5781"/>
                    <a:pt x="6834" y="5497"/>
                    <a:pt x="7386" y="4979"/>
                  </a:cubicBezTo>
                  <a:cubicBezTo>
                    <a:pt x="8355" y="4060"/>
                    <a:pt x="8154" y="2456"/>
                    <a:pt x="6985" y="1805"/>
                  </a:cubicBezTo>
                  <a:cubicBezTo>
                    <a:pt x="6367" y="1454"/>
                    <a:pt x="5581" y="1454"/>
                    <a:pt x="4963" y="1103"/>
                  </a:cubicBezTo>
                  <a:cubicBezTo>
                    <a:pt x="4328" y="752"/>
                    <a:pt x="3844" y="50"/>
                    <a:pt x="3108" y="0"/>
                  </a:cubicBezTo>
                  <a:close/>
                </a:path>
              </a:pathLst>
            </a:cu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a:off x="6219775" y="4386525"/>
              <a:ext cx="244400" cy="107750"/>
            </a:xfrm>
            <a:custGeom>
              <a:avLst/>
              <a:gdLst/>
              <a:ahLst/>
              <a:cxnLst/>
              <a:rect l="l" t="t" r="r" b="b"/>
              <a:pathLst>
                <a:path w="9776" h="4310" extrusionOk="0">
                  <a:moveTo>
                    <a:pt x="17" y="1"/>
                  </a:moveTo>
                  <a:lnTo>
                    <a:pt x="1" y="4128"/>
                  </a:lnTo>
                  <a:lnTo>
                    <a:pt x="318" y="4144"/>
                  </a:lnTo>
                  <a:cubicBezTo>
                    <a:pt x="1237" y="4197"/>
                    <a:pt x="3951" y="4310"/>
                    <a:pt x="6068" y="4310"/>
                  </a:cubicBezTo>
                  <a:cubicBezTo>
                    <a:pt x="7302" y="4310"/>
                    <a:pt x="8333" y="4272"/>
                    <a:pt x="8689" y="4161"/>
                  </a:cubicBezTo>
                  <a:cubicBezTo>
                    <a:pt x="9775" y="3827"/>
                    <a:pt x="5297" y="2824"/>
                    <a:pt x="5297" y="2824"/>
                  </a:cubicBezTo>
                  <a:lnTo>
                    <a:pt x="5281" y="17"/>
                  </a:lnTo>
                  <a:lnTo>
                    <a:pt x="17"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a:off x="6219775" y="4452400"/>
              <a:ext cx="47650" cy="37750"/>
            </a:xfrm>
            <a:custGeom>
              <a:avLst/>
              <a:gdLst/>
              <a:ahLst/>
              <a:cxnLst/>
              <a:rect l="l" t="t" r="r" b="b"/>
              <a:pathLst>
                <a:path w="1906" h="1510" extrusionOk="0">
                  <a:moveTo>
                    <a:pt x="132" y="0"/>
                  </a:moveTo>
                  <a:cubicBezTo>
                    <a:pt x="88" y="0"/>
                    <a:pt x="44" y="2"/>
                    <a:pt x="1" y="5"/>
                  </a:cubicBezTo>
                  <a:lnTo>
                    <a:pt x="1" y="1476"/>
                  </a:lnTo>
                  <a:lnTo>
                    <a:pt x="1906" y="1509"/>
                  </a:lnTo>
                  <a:cubicBezTo>
                    <a:pt x="1822" y="1058"/>
                    <a:pt x="1588" y="657"/>
                    <a:pt x="1237" y="390"/>
                  </a:cubicBezTo>
                  <a:cubicBezTo>
                    <a:pt x="922" y="134"/>
                    <a:pt x="525" y="0"/>
                    <a:pt x="132"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a:off x="6219375" y="4471325"/>
              <a:ext cx="226425" cy="22475"/>
            </a:xfrm>
            <a:custGeom>
              <a:avLst/>
              <a:gdLst/>
              <a:ahLst/>
              <a:cxnLst/>
              <a:rect l="l" t="t" r="r" b="b"/>
              <a:pathLst>
                <a:path w="9057" h="899" extrusionOk="0">
                  <a:moveTo>
                    <a:pt x="7502" y="0"/>
                  </a:moveTo>
                  <a:cubicBezTo>
                    <a:pt x="7185" y="17"/>
                    <a:pt x="7034" y="669"/>
                    <a:pt x="7034" y="669"/>
                  </a:cubicBezTo>
                  <a:lnTo>
                    <a:pt x="17" y="602"/>
                  </a:lnTo>
                  <a:lnTo>
                    <a:pt x="0" y="719"/>
                  </a:lnTo>
                  <a:cubicBezTo>
                    <a:pt x="1328" y="836"/>
                    <a:pt x="3496" y="898"/>
                    <a:pt x="5357" y="898"/>
                  </a:cubicBezTo>
                  <a:cubicBezTo>
                    <a:pt x="7218" y="898"/>
                    <a:pt x="8772" y="836"/>
                    <a:pt x="8872" y="702"/>
                  </a:cubicBezTo>
                  <a:cubicBezTo>
                    <a:pt x="9056" y="452"/>
                    <a:pt x="7502" y="0"/>
                    <a:pt x="7502"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a:off x="6218950" y="4485100"/>
              <a:ext cx="221000" cy="3475"/>
            </a:xfrm>
            <a:custGeom>
              <a:avLst/>
              <a:gdLst/>
              <a:ahLst/>
              <a:cxnLst/>
              <a:rect l="l" t="t" r="r" b="b"/>
              <a:pathLst>
                <a:path w="8840" h="139" extrusionOk="0">
                  <a:moveTo>
                    <a:pt x="84" y="1"/>
                  </a:moveTo>
                  <a:cubicBezTo>
                    <a:pt x="50" y="1"/>
                    <a:pt x="17" y="1"/>
                    <a:pt x="0" y="17"/>
                  </a:cubicBezTo>
                  <a:lnTo>
                    <a:pt x="84" y="17"/>
                  </a:lnTo>
                  <a:cubicBezTo>
                    <a:pt x="167" y="34"/>
                    <a:pt x="251" y="34"/>
                    <a:pt x="335" y="34"/>
                  </a:cubicBezTo>
                  <a:lnTo>
                    <a:pt x="1304" y="84"/>
                  </a:lnTo>
                  <a:cubicBezTo>
                    <a:pt x="2106" y="118"/>
                    <a:pt x="3225" y="134"/>
                    <a:pt x="4462" y="134"/>
                  </a:cubicBezTo>
                  <a:cubicBezTo>
                    <a:pt x="4698" y="138"/>
                    <a:pt x="4930" y="139"/>
                    <a:pt x="5156" y="139"/>
                  </a:cubicBezTo>
                  <a:cubicBezTo>
                    <a:pt x="6114" y="139"/>
                    <a:pt x="6971" y="115"/>
                    <a:pt x="7619" y="101"/>
                  </a:cubicBezTo>
                  <a:cubicBezTo>
                    <a:pt x="8004" y="84"/>
                    <a:pt x="8321" y="68"/>
                    <a:pt x="8572" y="51"/>
                  </a:cubicBezTo>
                  <a:lnTo>
                    <a:pt x="8839" y="34"/>
                  </a:lnTo>
                  <a:lnTo>
                    <a:pt x="8572" y="34"/>
                  </a:lnTo>
                  <a:lnTo>
                    <a:pt x="7619" y="51"/>
                  </a:lnTo>
                  <a:cubicBezTo>
                    <a:pt x="6817" y="68"/>
                    <a:pt x="5698" y="84"/>
                    <a:pt x="4462" y="84"/>
                  </a:cubicBezTo>
                  <a:cubicBezTo>
                    <a:pt x="3225" y="68"/>
                    <a:pt x="2106" y="51"/>
                    <a:pt x="1304" y="34"/>
                  </a:cubicBezTo>
                  <a:cubicBezTo>
                    <a:pt x="919" y="34"/>
                    <a:pt x="602" y="17"/>
                    <a:pt x="351" y="17"/>
                  </a:cubicBez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a:off x="6394375" y="4470075"/>
              <a:ext cx="13400" cy="20475"/>
            </a:xfrm>
            <a:custGeom>
              <a:avLst/>
              <a:gdLst/>
              <a:ahLst/>
              <a:cxnLst/>
              <a:rect l="l" t="t" r="r" b="b"/>
              <a:pathLst>
                <a:path w="536" h="819" extrusionOk="0">
                  <a:moveTo>
                    <a:pt x="536" y="0"/>
                  </a:moveTo>
                  <a:lnTo>
                    <a:pt x="536" y="0"/>
                  </a:lnTo>
                  <a:cubicBezTo>
                    <a:pt x="201" y="151"/>
                    <a:pt x="1" y="468"/>
                    <a:pt x="34" y="819"/>
                  </a:cubicBezTo>
                  <a:cubicBezTo>
                    <a:pt x="68" y="669"/>
                    <a:pt x="135" y="518"/>
                    <a:pt x="201" y="368"/>
                  </a:cubicBezTo>
                  <a:cubicBezTo>
                    <a:pt x="302" y="234"/>
                    <a:pt x="402" y="117"/>
                    <a:pt x="5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a:off x="6353450" y="4457075"/>
              <a:ext cx="7550" cy="10925"/>
            </a:xfrm>
            <a:custGeom>
              <a:avLst/>
              <a:gdLst/>
              <a:ahLst/>
              <a:cxnLst/>
              <a:rect l="l" t="t" r="r" b="b"/>
              <a:pathLst>
                <a:path w="302" h="437" extrusionOk="0">
                  <a:moveTo>
                    <a:pt x="279" y="0"/>
                  </a:moveTo>
                  <a:cubicBezTo>
                    <a:pt x="256" y="0"/>
                    <a:pt x="194" y="80"/>
                    <a:pt x="117" y="203"/>
                  </a:cubicBezTo>
                  <a:cubicBezTo>
                    <a:pt x="51" y="320"/>
                    <a:pt x="1" y="420"/>
                    <a:pt x="17" y="437"/>
                  </a:cubicBezTo>
                  <a:cubicBezTo>
                    <a:pt x="17" y="437"/>
                    <a:pt x="101" y="353"/>
                    <a:pt x="184" y="236"/>
                  </a:cubicBezTo>
                  <a:cubicBezTo>
                    <a:pt x="251" y="103"/>
                    <a:pt x="301" y="2"/>
                    <a:pt x="285" y="2"/>
                  </a:cubicBezTo>
                  <a:cubicBezTo>
                    <a:pt x="283" y="1"/>
                    <a:pt x="281" y="0"/>
                    <a:pt x="2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a:off x="6342600" y="4454950"/>
              <a:ext cx="8775" cy="7275"/>
            </a:xfrm>
            <a:custGeom>
              <a:avLst/>
              <a:gdLst/>
              <a:ahLst/>
              <a:cxnLst/>
              <a:rect l="l" t="t" r="r" b="b"/>
              <a:pathLst>
                <a:path w="351" h="291" extrusionOk="0">
                  <a:moveTo>
                    <a:pt x="341" y="1"/>
                  </a:moveTo>
                  <a:cubicBezTo>
                    <a:pt x="313" y="1"/>
                    <a:pt x="240" y="48"/>
                    <a:pt x="167" y="121"/>
                  </a:cubicBezTo>
                  <a:cubicBezTo>
                    <a:pt x="67" y="204"/>
                    <a:pt x="0" y="271"/>
                    <a:pt x="17" y="288"/>
                  </a:cubicBezTo>
                  <a:cubicBezTo>
                    <a:pt x="19" y="290"/>
                    <a:pt x="22" y="291"/>
                    <a:pt x="26" y="291"/>
                  </a:cubicBezTo>
                  <a:cubicBezTo>
                    <a:pt x="55" y="291"/>
                    <a:pt x="128" y="244"/>
                    <a:pt x="201" y="171"/>
                  </a:cubicBezTo>
                  <a:cubicBezTo>
                    <a:pt x="301" y="87"/>
                    <a:pt x="351" y="4"/>
                    <a:pt x="351" y="4"/>
                  </a:cubicBezTo>
                  <a:cubicBezTo>
                    <a:pt x="349" y="2"/>
                    <a:pt x="346" y="1"/>
                    <a:pt x="3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a:off x="6336325" y="4449025"/>
              <a:ext cx="13800" cy="1850"/>
            </a:xfrm>
            <a:custGeom>
              <a:avLst/>
              <a:gdLst/>
              <a:ahLst/>
              <a:cxnLst/>
              <a:rect l="l" t="t" r="r" b="b"/>
              <a:pathLst>
                <a:path w="552" h="74" extrusionOk="0">
                  <a:moveTo>
                    <a:pt x="248" y="0"/>
                  </a:moveTo>
                  <a:cubicBezTo>
                    <a:pt x="166" y="0"/>
                    <a:pt x="83" y="9"/>
                    <a:pt x="0" y="24"/>
                  </a:cubicBezTo>
                  <a:cubicBezTo>
                    <a:pt x="84" y="57"/>
                    <a:pt x="184" y="74"/>
                    <a:pt x="268" y="74"/>
                  </a:cubicBezTo>
                  <a:cubicBezTo>
                    <a:pt x="368" y="74"/>
                    <a:pt x="468" y="74"/>
                    <a:pt x="552" y="40"/>
                  </a:cubicBezTo>
                  <a:cubicBezTo>
                    <a:pt x="451" y="13"/>
                    <a:pt x="349" y="0"/>
                    <a:pt x="2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a:off x="6333825" y="4440825"/>
              <a:ext cx="15900" cy="2575"/>
            </a:xfrm>
            <a:custGeom>
              <a:avLst/>
              <a:gdLst/>
              <a:ahLst/>
              <a:cxnLst/>
              <a:rect l="l" t="t" r="r" b="b"/>
              <a:pathLst>
                <a:path w="636" h="103" extrusionOk="0">
                  <a:moveTo>
                    <a:pt x="0" y="1"/>
                  </a:moveTo>
                  <a:cubicBezTo>
                    <a:pt x="117" y="69"/>
                    <a:pt x="240" y="103"/>
                    <a:pt x="365" y="103"/>
                  </a:cubicBezTo>
                  <a:cubicBezTo>
                    <a:pt x="454" y="103"/>
                    <a:pt x="545" y="86"/>
                    <a:pt x="635" y="51"/>
                  </a:cubicBezTo>
                  <a:cubicBezTo>
                    <a:pt x="418" y="51"/>
                    <a:pt x="2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a:off x="6358050" y="4444675"/>
              <a:ext cx="25075" cy="14150"/>
            </a:xfrm>
            <a:custGeom>
              <a:avLst/>
              <a:gdLst/>
              <a:ahLst/>
              <a:cxnLst/>
              <a:rect l="l" t="t" r="r" b="b"/>
              <a:pathLst>
                <a:path w="1003" h="566" extrusionOk="0">
                  <a:moveTo>
                    <a:pt x="668" y="59"/>
                  </a:moveTo>
                  <a:cubicBezTo>
                    <a:pt x="746" y="59"/>
                    <a:pt x="824" y="75"/>
                    <a:pt x="903" y="114"/>
                  </a:cubicBezTo>
                  <a:cubicBezTo>
                    <a:pt x="953" y="147"/>
                    <a:pt x="936" y="214"/>
                    <a:pt x="869" y="248"/>
                  </a:cubicBezTo>
                  <a:cubicBezTo>
                    <a:pt x="819" y="281"/>
                    <a:pt x="752" y="314"/>
                    <a:pt x="685" y="331"/>
                  </a:cubicBezTo>
                  <a:cubicBezTo>
                    <a:pt x="568" y="365"/>
                    <a:pt x="451" y="398"/>
                    <a:pt x="334" y="415"/>
                  </a:cubicBezTo>
                  <a:cubicBezTo>
                    <a:pt x="235" y="440"/>
                    <a:pt x="152" y="452"/>
                    <a:pt x="93" y="458"/>
                  </a:cubicBezTo>
                  <a:lnTo>
                    <a:pt x="93" y="458"/>
                  </a:lnTo>
                  <a:cubicBezTo>
                    <a:pt x="124" y="395"/>
                    <a:pt x="164" y="335"/>
                    <a:pt x="218" y="281"/>
                  </a:cubicBezTo>
                  <a:cubicBezTo>
                    <a:pt x="284" y="181"/>
                    <a:pt x="385" y="114"/>
                    <a:pt x="502" y="81"/>
                  </a:cubicBezTo>
                  <a:cubicBezTo>
                    <a:pt x="557" y="67"/>
                    <a:pt x="612" y="59"/>
                    <a:pt x="668" y="59"/>
                  </a:cubicBezTo>
                  <a:close/>
                  <a:moveTo>
                    <a:pt x="667" y="0"/>
                  </a:moveTo>
                  <a:cubicBezTo>
                    <a:pt x="477" y="0"/>
                    <a:pt x="292" y="89"/>
                    <a:pt x="167" y="248"/>
                  </a:cubicBezTo>
                  <a:cubicBezTo>
                    <a:pt x="118" y="313"/>
                    <a:pt x="85" y="379"/>
                    <a:pt x="68" y="461"/>
                  </a:cubicBezTo>
                  <a:lnTo>
                    <a:pt x="68" y="461"/>
                  </a:lnTo>
                  <a:cubicBezTo>
                    <a:pt x="25" y="465"/>
                    <a:pt x="0" y="465"/>
                    <a:pt x="0" y="465"/>
                  </a:cubicBezTo>
                  <a:cubicBezTo>
                    <a:pt x="21" y="468"/>
                    <a:pt x="43" y="470"/>
                    <a:pt x="64" y="472"/>
                  </a:cubicBezTo>
                  <a:lnTo>
                    <a:pt x="64" y="472"/>
                  </a:lnTo>
                  <a:cubicBezTo>
                    <a:pt x="50" y="503"/>
                    <a:pt x="50" y="534"/>
                    <a:pt x="50" y="565"/>
                  </a:cubicBezTo>
                  <a:cubicBezTo>
                    <a:pt x="61" y="535"/>
                    <a:pt x="72" y="504"/>
                    <a:pt x="86" y="474"/>
                  </a:cubicBezTo>
                  <a:lnTo>
                    <a:pt x="86" y="474"/>
                  </a:lnTo>
                  <a:cubicBezTo>
                    <a:pt x="116" y="476"/>
                    <a:pt x="145" y="477"/>
                    <a:pt x="174" y="477"/>
                  </a:cubicBezTo>
                  <a:cubicBezTo>
                    <a:pt x="230" y="477"/>
                    <a:pt x="284" y="473"/>
                    <a:pt x="334" y="465"/>
                  </a:cubicBezTo>
                  <a:cubicBezTo>
                    <a:pt x="468" y="448"/>
                    <a:pt x="585" y="431"/>
                    <a:pt x="702" y="381"/>
                  </a:cubicBezTo>
                  <a:cubicBezTo>
                    <a:pt x="769" y="365"/>
                    <a:pt x="836" y="348"/>
                    <a:pt x="903" y="298"/>
                  </a:cubicBezTo>
                  <a:cubicBezTo>
                    <a:pt x="953" y="281"/>
                    <a:pt x="986" y="248"/>
                    <a:pt x="986" y="198"/>
                  </a:cubicBezTo>
                  <a:cubicBezTo>
                    <a:pt x="1003" y="147"/>
                    <a:pt x="986" y="97"/>
                    <a:pt x="936" y="64"/>
                  </a:cubicBezTo>
                  <a:cubicBezTo>
                    <a:pt x="849" y="21"/>
                    <a:pt x="758"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a:off x="6348850" y="4440400"/>
              <a:ext cx="12975" cy="16325"/>
            </a:xfrm>
            <a:custGeom>
              <a:avLst/>
              <a:gdLst/>
              <a:ahLst/>
              <a:cxnLst/>
              <a:rect l="l" t="t" r="r" b="b"/>
              <a:pathLst>
                <a:path w="519" h="653" extrusionOk="0">
                  <a:moveTo>
                    <a:pt x="134" y="1"/>
                  </a:moveTo>
                  <a:cubicBezTo>
                    <a:pt x="51" y="18"/>
                    <a:pt x="1" y="84"/>
                    <a:pt x="17" y="151"/>
                  </a:cubicBezTo>
                  <a:cubicBezTo>
                    <a:pt x="34" y="218"/>
                    <a:pt x="51" y="268"/>
                    <a:pt x="84" y="302"/>
                  </a:cubicBezTo>
                  <a:cubicBezTo>
                    <a:pt x="118" y="385"/>
                    <a:pt x="185" y="452"/>
                    <a:pt x="235" y="519"/>
                  </a:cubicBezTo>
                  <a:cubicBezTo>
                    <a:pt x="285" y="569"/>
                    <a:pt x="352" y="619"/>
                    <a:pt x="435" y="653"/>
                  </a:cubicBezTo>
                  <a:cubicBezTo>
                    <a:pt x="435" y="636"/>
                    <a:pt x="368" y="586"/>
                    <a:pt x="268" y="485"/>
                  </a:cubicBezTo>
                  <a:cubicBezTo>
                    <a:pt x="218" y="419"/>
                    <a:pt x="168" y="352"/>
                    <a:pt x="134" y="285"/>
                  </a:cubicBezTo>
                  <a:cubicBezTo>
                    <a:pt x="84" y="201"/>
                    <a:pt x="51" y="84"/>
                    <a:pt x="134" y="68"/>
                  </a:cubicBezTo>
                  <a:cubicBezTo>
                    <a:pt x="142" y="66"/>
                    <a:pt x="149" y="66"/>
                    <a:pt x="156" y="66"/>
                  </a:cubicBezTo>
                  <a:cubicBezTo>
                    <a:pt x="232" y="66"/>
                    <a:pt x="307" y="140"/>
                    <a:pt x="368" y="201"/>
                  </a:cubicBezTo>
                  <a:cubicBezTo>
                    <a:pt x="402" y="268"/>
                    <a:pt x="435" y="352"/>
                    <a:pt x="452" y="435"/>
                  </a:cubicBezTo>
                  <a:cubicBezTo>
                    <a:pt x="469" y="502"/>
                    <a:pt x="469" y="586"/>
                    <a:pt x="469" y="653"/>
                  </a:cubicBezTo>
                  <a:cubicBezTo>
                    <a:pt x="502" y="586"/>
                    <a:pt x="519" y="502"/>
                    <a:pt x="502" y="419"/>
                  </a:cubicBezTo>
                  <a:cubicBezTo>
                    <a:pt x="485" y="335"/>
                    <a:pt x="452" y="252"/>
                    <a:pt x="402" y="168"/>
                  </a:cubicBezTo>
                  <a:cubicBezTo>
                    <a:pt x="352" y="68"/>
                    <a:pt x="251"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a:off x="6217700" y="4450950"/>
              <a:ext cx="47225" cy="38350"/>
            </a:xfrm>
            <a:custGeom>
              <a:avLst/>
              <a:gdLst/>
              <a:ahLst/>
              <a:cxnLst/>
              <a:rect l="l" t="t" r="r" b="b"/>
              <a:pathLst>
                <a:path w="1889" h="1534" extrusionOk="0">
                  <a:moveTo>
                    <a:pt x="253" y="1"/>
                  </a:moveTo>
                  <a:cubicBezTo>
                    <a:pt x="205" y="1"/>
                    <a:pt x="159" y="5"/>
                    <a:pt x="117" y="13"/>
                  </a:cubicBezTo>
                  <a:cubicBezTo>
                    <a:pt x="84" y="13"/>
                    <a:pt x="34" y="30"/>
                    <a:pt x="0" y="30"/>
                  </a:cubicBezTo>
                  <a:cubicBezTo>
                    <a:pt x="9" y="38"/>
                    <a:pt x="46" y="38"/>
                    <a:pt x="113" y="38"/>
                  </a:cubicBezTo>
                  <a:cubicBezTo>
                    <a:pt x="180" y="38"/>
                    <a:pt x="276" y="38"/>
                    <a:pt x="401" y="47"/>
                  </a:cubicBezTo>
                  <a:cubicBezTo>
                    <a:pt x="1036" y="130"/>
                    <a:pt x="1571" y="548"/>
                    <a:pt x="1771" y="1150"/>
                  </a:cubicBezTo>
                  <a:cubicBezTo>
                    <a:pt x="1855" y="1383"/>
                    <a:pt x="1855" y="1534"/>
                    <a:pt x="1872" y="1534"/>
                  </a:cubicBezTo>
                  <a:cubicBezTo>
                    <a:pt x="1888" y="1500"/>
                    <a:pt x="1888" y="1450"/>
                    <a:pt x="1872" y="1417"/>
                  </a:cubicBezTo>
                  <a:cubicBezTo>
                    <a:pt x="1872" y="1333"/>
                    <a:pt x="1838" y="1233"/>
                    <a:pt x="1821" y="1133"/>
                  </a:cubicBezTo>
                  <a:cubicBezTo>
                    <a:pt x="1621" y="498"/>
                    <a:pt x="1070" y="47"/>
                    <a:pt x="401" y="13"/>
                  </a:cubicBezTo>
                  <a:cubicBezTo>
                    <a:pt x="351" y="5"/>
                    <a:pt x="301" y="1"/>
                    <a:pt x="2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a:off x="6230225" y="4392800"/>
              <a:ext cx="2125" cy="54325"/>
            </a:xfrm>
            <a:custGeom>
              <a:avLst/>
              <a:gdLst/>
              <a:ahLst/>
              <a:cxnLst/>
              <a:rect l="l" t="t" r="r" b="b"/>
              <a:pathLst>
                <a:path w="85" h="2173" extrusionOk="0">
                  <a:moveTo>
                    <a:pt x="51" y="0"/>
                  </a:moveTo>
                  <a:lnTo>
                    <a:pt x="51" y="0"/>
                  </a:lnTo>
                  <a:cubicBezTo>
                    <a:pt x="0" y="735"/>
                    <a:pt x="0" y="1454"/>
                    <a:pt x="17" y="2172"/>
                  </a:cubicBezTo>
                  <a:cubicBezTo>
                    <a:pt x="84" y="1454"/>
                    <a:pt x="84" y="735"/>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a:off x="6281175" y="4472825"/>
              <a:ext cx="38475" cy="2125"/>
            </a:xfrm>
            <a:custGeom>
              <a:avLst/>
              <a:gdLst/>
              <a:ahLst/>
              <a:cxnLst/>
              <a:rect l="l" t="t" r="r" b="b"/>
              <a:pathLst>
                <a:path w="1539" h="85" extrusionOk="0">
                  <a:moveTo>
                    <a:pt x="84" y="0"/>
                  </a:moveTo>
                  <a:cubicBezTo>
                    <a:pt x="31" y="0"/>
                    <a:pt x="1" y="2"/>
                    <a:pt x="1" y="7"/>
                  </a:cubicBezTo>
                  <a:cubicBezTo>
                    <a:pt x="272" y="60"/>
                    <a:pt x="542" y="85"/>
                    <a:pt x="811" y="85"/>
                  </a:cubicBezTo>
                  <a:cubicBezTo>
                    <a:pt x="1056" y="85"/>
                    <a:pt x="1299" y="64"/>
                    <a:pt x="1538" y="24"/>
                  </a:cubicBezTo>
                  <a:cubicBezTo>
                    <a:pt x="1538" y="18"/>
                    <a:pt x="1501" y="16"/>
                    <a:pt x="1435" y="16"/>
                  </a:cubicBezTo>
                  <a:cubicBezTo>
                    <a:pt x="1304" y="16"/>
                    <a:pt x="1059" y="24"/>
                    <a:pt x="770" y="24"/>
                  </a:cubicBezTo>
                  <a:cubicBezTo>
                    <a:pt x="474" y="12"/>
                    <a:pt x="212"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5"/>
            <p:cNvSpPr/>
            <p:nvPr/>
          </p:nvSpPr>
          <p:spPr>
            <a:xfrm>
              <a:off x="6255275" y="4472925"/>
              <a:ext cx="4225" cy="7600"/>
            </a:xfrm>
            <a:custGeom>
              <a:avLst/>
              <a:gdLst/>
              <a:ahLst/>
              <a:cxnLst/>
              <a:rect l="l" t="t" r="r" b="b"/>
              <a:pathLst>
                <a:path w="169" h="304" extrusionOk="0">
                  <a:moveTo>
                    <a:pt x="21" y="0"/>
                  </a:moveTo>
                  <a:cubicBezTo>
                    <a:pt x="19" y="0"/>
                    <a:pt x="18" y="1"/>
                    <a:pt x="18" y="3"/>
                  </a:cubicBezTo>
                  <a:cubicBezTo>
                    <a:pt x="1" y="20"/>
                    <a:pt x="34" y="70"/>
                    <a:pt x="68" y="154"/>
                  </a:cubicBezTo>
                  <a:cubicBezTo>
                    <a:pt x="101" y="237"/>
                    <a:pt x="135" y="304"/>
                    <a:pt x="151" y="304"/>
                  </a:cubicBezTo>
                  <a:cubicBezTo>
                    <a:pt x="168" y="304"/>
                    <a:pt x="168" y="220"/>
                    <a:pt x="135" y="120"/>
                  </a:cubicBezTo>
                  <a:cubicBezTo>
                    <a:pt x="91" y="47"/>
                    <a:pt x="35"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5"/>
            <p:cNvSpPr/>
            <p:nvPr/>
          </p:nvSpPr>
          <p:spPr>
            <a:xfrm>
              <a:off x="6245675" y="4460775"/>
              <a:ext cx="5450" cy="5225"/>
            </a:xfrm>
            <a:custGeom>
              <a:avLst/>
              <a:gdLst/>
              <a:ahLst/>
              <a:cxnLst/>
              <a:rect l="l" t="t" r="r" b="b"/>
              <a:pathLst>
                <a:path w="218" h="209" extrusionOk="0">
                  <a:moveTo>
                    <a:pt x="13" y="0"/>
                  </a:moveTo>
                  <a:cubicBezTo>
                    <a:pt x="8" y="0"/>
                    <a:pt x="4" y="2"/>
                    <a:pt x="1" y="5"/>
                  </a:cubicBezTo>
                  <a:cubicBezTo>
                    <a:pt x="1" y="21"/>
                    <a:pt x="34" y="71"/>
                    <a:pt x="84" y="122"/>
                  </a:cubicBezTo>
                  <a:cubicBezTo>
                    <a:pt x="128" y="165"/>
                    <a:pt x="171" y="208"/>
                    <a:pt x="193" y="208"/>
                  </a:cubicBezTo>
                  <a:cubicBezTo>
                    <a:pt x="196" y="208"/>
                    <a:pt x="199" y="207"/>
                    <a:pt x="201" y="205"/>
                  </a:cubicBezTo>
                  <a:cubicBezTo>
                    <a:pt x="218" y="188"/>
                    <a:pt x="184" y="138"/>
                    <a:pt x="134" y="71"/>
                  </a:cubicBezTo>
                  <a:cubicBezTo>
                    <a:pt x="79" y="30"/>
                    <a:pt x="36"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5"/>
            <p:cNvSpPr/>
            <p:nvPr/>
          </p:nvSpPr>
          <p:spPr>
            <a:xfrm>
              <a:off x="6231900" y="4454675"/>
              <a:ext cx="7950" cy="3300"/>
            </a:xfrm>
            <a:custGeom>
              <a:avLst/>
              <a:gdLst/>
              <a:ahLst/>
              <a:cxnLst/>
              <a:rect l="l" t="t" r="r" b="b"/>
              <a:pathLst>
                <a:path w="318" h="132" extrusionOk="0">
                  <a:moveTo>
                    <a:pt x="92" y="0"/>
                  </a:moveTo>
                  <a:cubicBezTo>
                    <a:pt x="40" y="0"/>
                    <a:pt x="0" y="20"/>
                    <a:pt x="0" y="31"/>
                  </a:cubicBezTo>
                  <a:cubicBezTo>
                    <a:pt x="0" y="48"/>
                    <a:pt x="67" y="48"/>
                    <a:pt x="151" y="65"/>
                  </a:cubicBezTo>
                  <a:cubicBezTo>
                    <a:pt x="234" y="98"/>
                    <a:pt x="284" y="132"/>
                    <a:pt x="301" y="132"/>
                  </a:cubicBezTo>
                  <a:cubicBezTo>
                    <a:pt x="318" y="115"/>
                    <a:pt x="268" y="48"/>
                    <a:pt x="167" y="15"/>
                  </a:cubicBezTo>
                  <a:cubicBezTo>
                    <a:pt x="141" y="4"/>
                    <a:pt x="116"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a:off x="6221875" y="4452200"/>
              <a:ext cx="4200" cy="2325"/>
            </a:xfrm>
            <a:custGeom>
              <a:avLst/>
              <a:gdLst/>
              <a:ahLst/>
              <a:cxnLst/>
              <a:rect l="l" t="t" r="r" b="b"/>
              <a:pathLst>
                <a:path w="168" h="93" extrusionOk="0">
                  <a:moveTo>
                    <a:pt x="38" y="1"/>
                  </a:moveTo>
                  <a:cubicBezTo>
                    <a:pt x="21" y="1"/>
                    <a:pt x="9" y="5"/>
                    <a:pt x="0" y="13"/>
                  </a:cubicBezTo>
                  <a:cubicBezTo>
                    <a:pt x="0" y="30"/>
                    <a:pt x="34" y="64"/>
                    <a:pt x="67" y="80"/>
                  </a:cubicBezTo>
                  <a:cubicBezTo>
                    <a:pt x="92" y="89"/>
                    <a:pt x="113" y="93"/>
                    <a:pt x="130" y="93"/>
                  </a:cubicBezTo>
                  <a:cubicBezTo>
                    <a:pt x="147" y="93"/>
                    <a:pt x="159" y="89"/>
                    <a:pt x="167" y="80"/>
                  </a:cubicBezTo>
                  <a:cubicBezTo>
                    <a:pt x="167" y="64"/>
                    <a:pt x="134" y="30"/>
                    <a:pt x="101" y="13"/>
                  </a:cubicBezTo>
                  <a:cubicBezTo>
                    <a:pt x="75" y="5"/>
                    <a:pt x="55" y="1"/>
                    <a:pt x="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5534325" y="2405325"/>
              <a:ext cx="347550" cy="294425"/>
            </a:xfrm>
            <a:custGeom>
              <a:avLst/>
              <a:gdLst/>
              <a:ahLst/>
              <a:cxnLst/>
              <a:rect l="l" t="t" r="r" b="b"/>
              <a:pathLst>
                <a:path w="13902" h="11777" extrusionOk="0">
                  <a:moveTo>
                    <a:pt x="769" y="0"/>
                  </a:moveTo>
                  <a:cubicBezTo>
                    <a:pt x="769" y="0"/>
                    <a:pt x="0" y="9641"/>
                    <a:pt x="2456" y="11195"/>
                  </a:cubicBezTo>
                  <a:cubicBezTo>
                    <a:pt x="3104" y="11610"/>
                    <a:pt x="3931" y="11777"/>
                    <a:pt x="4844" y="11777"/>
                  </a:cubicBezTo>
                  <a:cubicBezTo>
                    <a:pt x="8636" y="11777"/>
                    <a:pt x="13902" y="8889"/>
                    <a:pt x="13902" y="8889"/>
                  </a:cubicBezTo>
                  <a:lnTo>
                    <a:pt x="13718" y="3275"/>
                  </a:lnTo>
                  <a:cubicBezTo>
                    <a:pt x="13718" y="3275"/>
                    <a:pt x="5856" y="6587"/>
                    <a:pt x="5319" y="6587"/>
                  </a:cubicBezTo>
                  <a:cubicBezTo>
                    <a:pt x="5309" y="6587"/>
                    <a:pt x="5301" y="6586"/>
                    <a:pt x="5297" y="6583"/>
                  </a:cubicBezTo>
                  <a:cubicBezTo>
                    <a:pt x="5063" y="6483"/>
                    <a:pt x="4845" y="150"/>
                    <a:pt x="4845" y="150"/>
                  </a:cubicBezTo>
                  <a:lnTo>
                    <a:pt x="76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5921950" y="2111250"/>
              <a:ext cx="200100" cy="384325"/>
            </a:xfrm>
            <a:custGeom>
              <a:avLst/>
              <a:gdLst/>
              <a:ahLst/>
              <a:cxnLst/>
              <a:rect l="l" t="t" r="r" b="b"/>
              <a:pathLst>
                <a:path w="8004" h="15373" extrusionOk="0">
                  <a:moveTo>
                    <a:pt x="3877" y="0"/>
                  </a:moveTo>
                  <a:lnTo>
                    <a:pt x="118" y="1838"/>
                  </a:lnTo>
                  <a:cubicBezTo>
                    <a:pt x="118" y="1838"/>
                    <a:pt x="1" y="6550"/>
                    <a:pt x="118" y="8588"/>
                  </a:cubicBezTo>
                  <a:cubicBezTo>
                    <a:pt x="251" y="10644"/>
                    <a:pt x="2306" y="10861"/>
                    <a:pt x="2306" y="10861"/>
                  </a:cubicBezTo>
                  <a:cubicBezTo>
                    <a:pt x="2306" y="10861"/>
                    <a:pt x="2323" y="11746"/>
                    <a:pt x="2323" y="12766"/>
                  </a:cubicBezTo>
                  <a:cubicBezTo>
                    <a:pt x="2340" y="14186"/>
                    <a:pt x="3476" y="15339"/>
                    <a:pt x="4896" y="15372"/>
                  </a:cubicBezTo>
                  <a:cubicBezTo>
                    <a:pt x="4907" y="15372"/>
                    <a:pt x="4917" y="15372"/>
                    <a:pt x="4928" y="15372"/>
                  </a:cubicBezTo>
                  <a:cubicBezTo>
                    <a:pt x="6334" y="15372"/>
                    <a:pt x="7503" y="14275"/>
                    <a:pt x="7570" y="12866"/>
                  </a:cubicBezTo>
                  <a:lnTo>
                    <a:pt x="8004" y="3125"/>
                  </a:lnTo>
                  <a:lnTo>
                    <a:pt x="3877"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5936150" y="2236550"/>
              <a:ext cx="15075" cy="13275"/>
            </a:xfrm>
            <a:custGeom>
              <a:avLst/>
              <a:gdLst/>
              <a:ahLst/>
              <a:cxnLst/>
              <a:rect l="l" t="t" r="r" b="b"/>
              <a:pathLst>
                <a:path w="603" h="531" extrusionOk="0">
                  <a:moveTo>
                    <a:pt x="251" y="1"/>
                  </a:moveTo>
                  <a:cubicBezTo>
                    <a:pt x="118" y="1"/>
                    <a:pt x="1" y="118"/>
                    <a:pt x="1" y="268"/>
                  </a:cubicBezTo>
                  <a:cubicBezTo>
                    <a:pt x="1" y="426"/>
                    <a:pt x="130" y="531"/>
                    <a:pt x="260" y="531"/>
                  </a:cubicBezTo>
                  <a:cubicBezTo>
                    <a:pt x="323" y="531"/>
                    <a:pt x="386" y="506"/>
                    <a:pt x="435" y="452"/>
                  </a:cubicBezTo>
                  <a:cubicBezTo>
                    <a:pt x="602" y="285"/>
                    <a:pt x="485"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5929475" y="2228000"/>
              <a:ext cx="26325" cy="8275"/>
            </a:xfrm>
            <a:custGeom>
              <a:avLst/>
              <a:gdLst/>
              <a:ahLst/>
              <a:cxnLst/>
              <a:rect l="l" t="t" r="r" b="b"/>
              <a:pathLst>
                <a:path w="1053" h="331" extrusionOk="0">
                  <a:moveTo>
                    <a:pt x="555" y="0"/>
                  </a:moveTo>
                  <a:cubicBezTo>
                    <a:pt x="393" y="0"/>
                    <a:pt x="231" y="56"/>
                    <a:pt x="101" y="159"/>
                  </a:cubicBezTo>
                  <a:cubicBezTo>
                    <a:pt x="17" y="243"/>
                    <a:pt x="0" y="309"/>
                    <a:pt x="17" y="326"/>
                  </a:cubicBezTo>
                  <a:cubicBezTo>
                    <a:pt x="20" y="329"/>
                    <a:pt x="24" y="330"/>
                    <a:pt x="30" y="330"/>
                  </a:cubicBezTo>
                  <a:cubicBezTo>
                    <a:pt x="85" y="330"/>
                    <a:pt x="260" y="191"/>
                    <a:pt x="518" y="176"/>
                  </a:cubicBezTo>
                  <a:cubicBezTo>
                    <a:pt x="535" y="175"/>
                    <a:pt x="552" y="174"/>
                    <a:pt x="568" y="174"/>
                  </a:cubicBezTo>
                  <a:cubicBezTo>
                    <a:pt x="795" y="174"/>
                    <a:pt x="961" y="265"/>
                    <a:pt x="1019" y="265"/>
                  </a:cubicBezTo>
                  <a:cubicBezTo>
                    <a:pt x="1027" y="265"/>
                    <a:pt x="1032" y="263"/>
                    <a:pt x="1036" y="259"/>
                  </a:cubicBezTo>
                  <a:cubicBezTo>
                    <a:pt x="1053" y="243"/>
                    <a:pt x="1020" y="176"/>
                    <a:pt x="919" y="109"/>
                  </a:cubicBezTo>
                  <a:cubicBezTo>
                    <a:pt x="809" y="35"/>
                    <a:pt x="682" y="0"/>
                    <a:pt x="5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6011750" y="2236550"/>
              <a:ext cx="15500" cy="13275"/>
            </a:xfrm>
            <a:custGeom>
              <a:avLst/>
              <a:gdLst/>
              <a:ahLst/>
              <a:cxnLst/>
              <a:rect l="l" t="t" r="r" b="b"/>
              <a:pathLst>
                <a:path w="620" h="531" extrusionOk="0">
                  <a:moveTo>
                    <a:pt x="268" y="1"/>
                  </a:moveTo>
                  <a:cubicBezTo>
                    <a:pt x="118" y="1"/>
                    <a:pt x="1" y="118"/>
                    <a:pt x="1" y="268"/>
                  </a:cubicBezTo>
                  <a:cubicBezTo>
                    <a:pt x="1" y="426"/>
                    <a:pt x="130" y="531"/>
                    <a:pt x="266" y="531"/>
                  </a:cubicBezTo>
                  <a:cubicBezTo>
                    <a:pt x="331" y="531"/>
                    <a:pt x="398" y="506"/>
                    <a:pt x="452" y="452"/>
                  </a:cubicBezTo>
                  <a:cubicBezTo>
                    <a:pt x="619" y="285"/>
                    <a:pt x="502"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6007175" y="2228000"/>
              <a:ext cx="26750" cy="8275"/>
            </a:xfrm>
            <a:custGeom>
              <a:avLst/>
              <a:gdLst/>
              <a:ahLst/>
              <a:cxnLst/>
              <a:rect l="l" t="t" r="r" b="b"/>
              <a:pathLst>
                <a:path w="1070" h="331" extrusionOk="0">
                  <a:moveTo>
                    <a:pt x="571" y="0"/>
                  </a:moveTo>
                  <a:cubicBezTo>
                    <a:pt x="410" y="0"/>
                    <a:pt x="248" y="56"/>
                    <a:pt x="117" y="159"/>
                  </a:cubicBezTo>
                  <a:cubicBezTo>
                    <a:pt x="34" y="243"/>
                    <a:pt x="0" y="309"/>
                    <a:pt x="17" y="326"/>
                  </a:cubicBezTo>
                  <a:cubicBezTo>
                    <a:pt x="20" y="329"/>
                    <a:pt x="24" y="330"/>
                    <a:pt x="30" y="330"/>
                  </a:cubicBezTo>
                  <a:cubicBezTo>
                    <a:pt x="87" y="330"/>
                    <a:pt x="276" y="191"/>
                    <a:pt x="535" y="176"/>
                  </a:cubicBezTo>
                  <a:cubicBezTo>
                    <a:pt x="552" y="175"/>
                    <a:pt x="568" y="174"/>
                    <a:pt x="584" y="174"/>
                  </a:cubicBezTo>
                  <a:cubicBezTo>
                    <a:pt x="811" y="174"/>
                    <a:pt x="978" y="265"/>
                    <a:pt x="1035" y="265"/>
                  </a:cubicBezTo>
                  <a:cubicBezTo>
                    <a:pt x="1043" y="265"/>
                    <a:pt x="1049" y="263"/>
                    <a:pt x="1053" y="259"/>
                  </a:cubicBezTo>
                  <a:cubicBezTo>
                    <a:pt x="1069" y="243"/>
                    <a:pt x="1036" y="176"/>
                    <a:pt x="936" y="109"/>
                  </a:cubicBezTo>
                  <a:cubicBezTo>
                    <a:pt x="825" y="35"/>
                    <a:pt x="698" y="0"/>
                    <a:pt x="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5"/>
            <p:cNvSpPr/>
            <p:nvPr/>
          </p:nvSpPr>
          <p:spPr>
            <a:xfrm>
              <a:off x="5963300" y="2234050"/>
              <a:ext cx="21325" cy="62675"/>
            </a:xfrm>
            <a:custGeom>
              <a:avLst/>
              <a:gdLst/>
              <a:ahLst/>
              <a:cxnLst/>
              <a:rect l="l" t="t" r="r" b="b"/>
              <a:pathLst>
                <a:path w="853" h="2507" extrusionOk="0">
                  <a:moveTo>
                    <a:pt x="801" y="0"/>
                  </a:moveTo>
                  <a:cubicBezTo>
                    <a:pt x="763" y="0"/>
                    <a:pt x="499" y="662"/>
                    <a:pt x="235" y="1471"/>
                  </a:cubicBezTo>
                  <a:cubicBezTo>
                    <a:pt x="184" y="1671"/>
                    <a:pt x="118" y="1872"/>
                    <a:pt x="51" y="2056"/>
                  </a:cubicBezTo>
                  <a:cubicBezTo>
                    <a:pt x="17" y="2156"/>
                    <a:pt x="1" y="2273"/>
                    <a:pt x="34" y="2373"/>
                  </a:cubicBezTo>
                  <a:cubicBezTo>
                    <a:pt x="51" y="2440"/>
                    <a:pt x="101" y="2473"/>
                    <a:pt x="168" y="2490"/>
                  </a:cubicBezTo>
                  <a:cubicBezTo>
                    <a:pt x="218" y="2507"/>
                    <a:pt x="251" y="2507"/>
                    <a:pt x="301" y="2507"/>
                  </a:cubicBezTo>
                  <a:cubicBezTo>
                    <a:pt x="452" y="2507"/>
                    <a:pt x="619" y="2507"/>
                    <a:pt x="769" y="2457"/>
                  </a:cubicBezTo>
                  <a:cubicBezTo>
                    <a:pt x="619" y="2407"/>
                    <a:pt x="452" y="2373"/>
                    <a:pt x="301" y="2373"/>
                  </a:cubicBezTo>
                  <a:cubicBezTo>
                    <a:pt x="235" y="2373"/>
                    <a:pt x="168" y="2356"/>
                    <a:pt x="168" y="2323"/>
                  </a:cubicBezTo>
                  <a:cubicBezTo>
                    <a:pt x="168" y="2256"/>
                    <a:pt x="184" y="2173"/>
                    <a:pt x="218" y="2106"/>
                  </a:cubicBezTo>
                  <a:cubicBezTo>
                    <a:pt x="268" y="1922"/>
                    <a:pt x="335" y="1722"/>
                    <a:pt x="402" y="1521"/>
                  </a:cubicBezTo>
                  <a:cubicBezTo>
                    <a:pt x="669" y="702"/>
                    <a:pt x="853" y="17"/>
                    <a:pt x="803" y="1"/>
                  </a:cubicBezTo>
                  <a:cubicBezTo>
                    <a:pt x="802" y="0"/>
                    <a:pt x="802" y="0"/>
                    <a:pt x="8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5"/>
            <p:cNvSpPr/>
            <p:nvPr/>
          </p:nvSpPr>
          <p:spPr>
            <a:xfrm>
              <a:off x="5971650" y="2301325"/>
              <a:ext cx="38475" cy="20675"/>
            </a:xfrm>
            <a:custGeom>
              <a:avLst/>
              <a:gdLst/>
              <a:ahLst/>
              <a:cxnLst/>
              <a:rect l="l" t="t" r="r" b="b"/>
              <a:pathLst>
                <a:path w="1539" h="827" extrusionOk="0">
                  <a:moveTo>
                    <a:pt x="1401" y="0"/>
                  </a:moveTo>
                  <a:lnTo>
                    <a:pt x="1401" y="0"/>
                  </a:lnTo>
                  <a:cubicBezTo>
                    <a:pt x="1382" y="0"/>
                    <a:pt x="499" y="501"/>
                    <a:pt x="1" y="501"/>
                  </a:cubicBezTo>
                  <a:cubicBezTo>
                    <a:pt x="143" y="714"/>
                    <a:pt x="385" y="826"/>
                    <a:pt x="634" y="826"/>
                  </a:cubicBezTo>
                  <a:cubicBezTo>
                    <a:pt x="736" y="826"/>
                    <a:pt x="839" y="807"/>
                    <a:pt x="937" y="768"/>
                  </a:cubicBezTo>
                  <a:cubicBezTo>
                    <a:pt x="1538" y="518"/>
                    <a:pt x="1354" y="33"/>
                    <a:pt x="1354" y="33"/>
                  </a:cubicBezTo>
                  <a:cubicBezTo>
                    <a:pt x="1389" y="10"/>
                    <a:pt x="1404" y="0"/>
                    <a:pt x="1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5977100" y="2359775"/>
              <a:ext cx="67675" cy="35625"/>
            </a:xfrm>
            <a:custGeom>
              <a:avLst/>
              <a:gdLst/>
              <a:ahLst/>
              <a:cxnLst/>
              <a:rect l="l" t="t" r="r" b="b"/>
              <a:pathLst>
                <a:path w="2707" h="1425" extrusionOk="0">
                  <a:moveTo>
                    <a:pt x="2707" y="1"/>
                  </a:moveTo>
                  <a:lnTo>
                    <a:pt x="2707" y="1"/>
                  </a:lnTo>
                  <a:cubicBezTo>
                    <a:pt x="1922" y="552"/>
                    <a:pt x="969" y="870"/>
                    <a:pt x="0" y="920"/>
                  </a:cubicBezTo>
                  <a:lnTo>
                    <a:pt x="50" y="1421"/>
                  </a:lnTo>
                  <a:cubicBezTo>
                    <a:pt x="106" y="1423"/>
                    <a:pt x="160" y="1424"/>
                    <a:pt x="214" y="1424"/>
                  </a:cubicBezTo>
                  <a:cubicBezTo>
                    <a:pt x="2137" y="1424"/>
                    <a:pt x="2707" y="1"/>
                    <a:pt x="270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a:off x="5896475" y="2076900"/>
              <a:ext cx="301675" cy="294175"/>
            </a:xfrm>
            <a:custGeom>
              <a:avLst/>
              <a:gdLst/>
              <a:ahLst/>
              <a:cxnLst/>
              <a:rect l="l" t="t" r="r" b="b"/>
              <a:pathLst>
                <a:path w="12067" h="11767" extrusionOk="0">
                  <a:moveTo>
                    <a:pt x="12047" y="6203"/>
                  </a:moveTo>
                  <a:lnTo>
                    <a:pt x="12058" y="6448"/>
                  </a:lnTo>
                  <a:lnTo>
                    <a:pt x="12058" y="6448"/>
                  </a:lnTo>
                  <a:cubicBezTo>
                    <a:pt x="12055" y="6292"/>
                    <a:pt x="12047" y="6203"/>
                    <a:pt x="12047" y="6203"/>
                  </a:cubicBezTo>
                  <a:close/>
                  <a:moveTo>
                    <a:pt x="5395" y="0"/>
                  </a:moveTo>
                  <a:cubicBezTo>
                    <a:pt x="4583" y="0"/>
                    <a:pt x="3470" y="218"/>
                    <a:pt x="2039" y="1708"/>
                  </a:cubicBezTo>
                  <a:cubicBezTo>
                    <a:pt x="0" y="3814"/>
                    <a:pt x="1120" y="6086"/>
                    <a:pt x="1120" y="6086"/>
                  </a:cubicBezTo>
                  <a:lnTo>
                    <a:pt x="1454" y="5769"/>
                  </a:lnTo>
                  <a:lnTo>
                    <a:pt x="4445" y="5000"/>
                  </a:lnTo>
                  <a:cubicBezTo>
                    <a:pt x="4211" y="4198"/>
                    <a:pt x="4562" y="3195"/>
                    <a:pt x="4762" y="2728"/>
                  </a:cubicBezTo>
                  <a:lnTo>
                    <a:pt x="4779" y="2711"/>
                  </a:lnTo>
                  <a:cubicBezTo>
                    <a:pt x="5364" y="5769"/>
                    <a:pt x="8739" y="6086"/>
                    <a:pt x="8739" y="6086"/>
                  </a:cubicBezTo>
                  <a:lnTo>
                    <a:pt x="8472" y="11767"/>
                  </a:lnTo>
                  <a:cubicBezTo>
                    <a:pt x="11819" y="11053"/>
                    <a:pt x="12067" y="7627"/>
                    <a:pt x="12060" y="6537"/>
                  </a:cubicBezTo>
                  <a:lnTo>
                    <a:pt x="12060" y="6537"/>
                  </a:lnTo>
                  <a:cubicBezTo>
                    <a:pt x="12061" y="6549"/>
                    <a:pt x="12063" y="6560"/>
                    <a:pt x="12064" y="6571"/>
                  </a:cubicBezTo>
                  <a:lnTo>
                    <a:pt x="12058" y="6448"/>
                  </a:lnTo>
                  <a:lnTo>
                    <a:pt x="12058" y="6448"/>
                  </a:lnTo>
                  <a:cubicBezTo>
                    <a:pt x="12059" y="6476"/>
                    <a:pt x="12059" y="6505"/>
                    <a:pt x="12060" y="6537"/>
                  </a:cubicBezTo>
                  <a:lnTo>
                    <a:pt x="12060" y="6537"/>
                  </a:lnTo>
                  <a:cubicBezTo>
                    <a:pt x="12008" y="6139"/>
                    <a:pt x="11912" y="5328"/>
                    <a:pt x="11847" y="5100"/>
                  </a:cubicBezTo>
                  <a:cubicBezTo>
                    <a:pt x="10727" y="840"/>
                    <a:pt x="6985" y="38"/>
                    <a:pt x="6249" y="38"/>
                  </a:cubicBezTo>
                  <a:cubicBezTo>
                    <a:pt x="6015" y="38"/>
                    <a:pt x="5731" y="0"/>
                    <a:pt x="5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a:off x="6185675" y="2198775"/>
              <a:ext cx="91775" cy="98975"/>
            </a:xfrm>
            <a:custGeom>
              <a:avLst/>
              <a:gdLst/>
              <a:ahLst/>
              <a:cxnLst/>
              <a:rect l="l" t="t" r="r" b="b"/>
              <a:pathLst>
                <a:path w="3671" h="3959" extrusionOk="0">
                  <a:moveTo>
                    <a:pt x="1601" y="0"/>
                  </a:moveTo>
                  <a:cubicBezTo>
                    <a:pt x="1467" y="0"/>
                    <a:pt x="1332" y="14"/>
                    <a:pt x="1198" y="41"/>
                  </a:cubicBezTo>
                  <a:cubicBezTo>
                    <a:pt x="770" y="164"/>
                    <a:pt x="398" y="565"/>
                    <a:pt x="376" y="1004"/>
                  </a:cubicBezTo>
                  <a:lnTo>
                    <a:pt x="376" y="1004"/>
                  </a:lnTo>
                  <a:cubicBezTo>
                    <a:pt x="15" y="1700"/>
                    <a:pt x="0" y="2546"/>
                    <a:pt x="379" y="3266"/>
                  </a:cubicBezTo>
                  <a:cubicBezTo>
                    <a:pt x="529" y="3550"/>
                    <a:pt x="763" y="3784"/>
                    <a:pt x="1064" y="3901"/>
                  </a:cubicBezTo>
                  <a:cubicBezTo>
                    <a:pt x="1179" y="3939"/>
                    <a:pt x="1300" y="3958"/>
                    <a:pt x="1420" y="3958"/>
                  </a:cubicBezTo>
                  <a:cubicBezTo>
                    <a:pt x="1667" y="3958"/>
                    <a:pt x="1915" y="3880"/>
                    <a:pt x="2117" y="3734"/>
                  </a:cubicBezTo>
                  <a:cubicBezTo>
                    <a:pt x="2434" y="3534"/>
                    <a:pt x="2701" y="3266"/>
                    <a:pt x="2919" y="2965"/>
                  </a:cubicBezTo>
                  <a:cubicBezTo>
                    <a:pt x="3286" y="2498"/>
                    <a:pt x="3671" y="1946"/>
                    <a:pt x="3554" y="1345"/>
                  </a:cubicBezTo>
                  <a:cubicBezTo>
                    <a:pt x="3470" y="860"/>
                    <a:pt x="3052" y="493"/>
                    <a:pt x="2618" y="275"/>
                  </a:cubicBezTo>
                  <a:cubicBezTo>
                    <a:pt x="2303" y="94"/>
                    <a:pt x="1954" y="0"/>
                    <a:pt x="1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a:off x="5901475" y="2104125"/>
              <a:ext cx="109900" cy="115750"/>
            </a:xfrm>
            <a:custGeom>
              <a:avLst/>
              <a:gdLst/>
              <a:ahLst/>
              <a:cxnLst/>
              <a:rect l="l" t="t" r="r" b="b"/>
              <a:pathLst>
                <a:path w="4396" h="4630" extrusionOk="0">
                  <a:moveTo>
                    <a:pt x="4146" y="1"/>
                  </a:moveTo>
                  <a:cubicBezTo>
                    <a:pt x="3968" y="1"/>
                    <a:pt x="3696" y="27"/>
                    <a:pt x="3359" y="118"/>
                  </a:cubicBezTo>
                  <a:cubicBezTo>
                    <a:pt x="1705" y="553"/>
                    <a:pt x="435" y="1906"/>
                    <a:pt x="118" y="3594"/>
                  </a:cubicBezTo>
                  <a:cubicBezTo>
                    <a:pt x="1" y="4228"/>
                    <a:pt x="68" y="4629"/>
                    <a:pt x="118" y="4629"/>
                  </a:cubicBezTo>
                  <a:cubicBezTo>
                    <a:pt x="168" y="4629"/>
                    <a:pt x="185" y="4245"/>
                    <a:pt x="352" y="3660"/>
                  </a:cubicBezTo>
                  <a:cubicBezTo>
                    <a:pt x="786" y="2123"/>
                    <a:pt x="1939" y="887"/>
                    <a:pt x="3443" y="352"/>
                  </a:cubicBezTo>
                  <a:cubicBezTo>
                    <a:pt x="4011" y="135"/>
                    <a:pt x="4395" y="85"/>
                    <a:pt x="4378" y="35"/>
                  </a:cubicBezTo>
                  <a:cubicBezTo>
                    <a:pt x="4378" y="19"/>
                    <a:pt x="4295" y="1"/>
                    <a:pt x="41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6127475" y="2252000"/>
              <a:ext cx="43875" cy="45125"/>
            </a:xfrm>
            <a:custGeom>
              <a:avLst/>
              <a:gdLst/>
              <a:ahLst/>
              <a:cxnLst/>
              <a:rect l="l" t="t" r="r" b="b"/>
              <a:pathLst>
                <a:path w="1755" h="1805" extrusionOk="0">
                  <a:moveTo>
                    <a:pt x="918" y="0"/>
                  </a:moveTo>
                  <a:cubicBezTo>
                    <a:pt x="907" y="0"/>
                    <a:pt x="896" y="1"/>
                    <a:pt x="886" y="1"/>
                  </a:cubicBezTo>
                  <a:cubicBezTo>
                    <a:pt x="535" y="68"/>
                    <a:pt x="251" y="318"/>
                    <a:pt x="151" y="636"/>
                  </a:cubicBezTo>
                  <a:cubicBezTo>
                    <a:pt x="34" y="970"/>
                    <a:pt x="0" y="1304"/>
                    <a:pt x="34" y="1655"/>
                  </a:cubicBezTo>
                  <a:lnTo>
                    <a:pt x="67" y="1689"/>
                  </a:lnTo>
                  <a:cubicBezTo>
                    <a:pt x="238" y="1766"/>
                    <a:pt x="419" y="1804"/>
                    <a:pt x="600" y="1804"/>
                  </a:cubicBezTo>
                  <a:cubicBezTo>
                    <a:pt x="808" y="1804"/>
                    <a:pt x="1015" y="1754"/>
                    <a:pt x="1203" y="1655"/>
                  </a:cubicBezTo>
                  <a:cubicBezTo>
                    <a:pt x="1554" y="1471"/>
                    <a:pt x="1755" y="1087"/>
                    <a:pt x="1704" y="686"/>
                  </a:cubicBezTo>
                  <a:cubicBezTo>
                    <a:pt x="1639" y="296"/>
                    <a:pt x="1305" y="0"/>
                    <a:pt x="91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6143350" y="2260275"/>
              <a:ext cx="16725" cy="29325"/>
            </a:xfrm>
            <a:custGeom>
              <a:avLst/>
              <a:gdLst/>
              <a:ahLst/>
              <a:cxnLst/>
              <a:rect l="l" t="t" r="r" b="b"/>
              <a:pathLst>
                <a:path w="669" h="1173" extrusionOk="0">
                  <a:moveTo>
                    <a:pt x="71" y="0"/>
                  </a:moveTo>
                  <a:cubicBezTo>
                    <a:pt x="42" y="0"/>
                    <a:pt x="23" y="8"/>
                    <a:pt x="17" y="21"/>
                  </a:cubicBezTo>
                  <a:cubicBezTo>
                    <a:pt x="17" y="38"/>
                    <a:pt x="100" y="71"/>
                    <a:pt x="201" y="171"/>
                  </a:cubicBezTo>
                  <a:cubicBezTo>
                    <a:pt x="468" y="388"/>
                    <a:pt x="451" y="806"/>
                    <a:pt x="184" y="1023"/>
                  </a:cubicBezTo>
                  <a:cubicBezTo>
                    <a:pt x="84" y="1107"/>
                    <a:pt x="0" y="1140"/>
                    <a:pt x="0" y="1157"/>
                  </a:cubicBezTo>
                  <a:cubicBezTo>
                    <a:pt x="0" y="1165"/>
                    <a:pt x="20" y="1172"/>
                    <a:pt x="56" y="1172"/>
                  </a:cubicBezTo>
                  <a:cubicBezTo>
                    <a:pt x="100" y="1172"/>
                    <a:pt x="168" y="1161"/>
                    <a:pt x="251" y="1124"/>
                  </a:cubicBezTo>
                  <a:cubicBezTo>
                    <a:pt x="652" y="890"/>
                    <a:pt x="668" y="305"/>
                    <a:pt x="267" y="71"/>
                  </a:cubicBezTo>
                  <a:cubicBezTo>
                    <a:pt x="186" y="20"/>
                    <a:pt x="116" y="0"/>
                    <a:pt x="7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5986275" y="2197950"/>
              <a:ext cx="91925" cy="83925"/>
            </a:xfrm>
            <a:custGeom>
              <a:avLst/>
              <a:gdLst/>
              <a:ahLst/>
              <a:cxnLst/>
              <a:rect l="l" t="t" r="r" b="b"/>
              <a:pathLst>
                <a:path w="3677" h="3357" extrusionOk="0">
                  <a:moveTo>
                    <a:pt x="1647" y="1"/>
                  </a:moveTo>
                  <a:cubicBezTo>
                    <a:pt x="1276" y="1"/>
                    <a:pt x="910" y="123"/>
                    <a:pt x="619" y="358"/>
                  </a:cubicBezTo>
                  <a:cubicBezTo>
                    <a:pt x="318" y="592"/>
                    <a:pt x="118" y="910"/>
                    <a:pt x="34" y="1277"/>
                  </a:cubicBezTo>
                  <a:cubicBezTo>
                    <a:pt x="17" y="1378"/>
                    <a:pt x="1" y="1478"/>
                    <a:pt x="1" y="1578"/>
                  </a:cubicBezTo>
                  <a:cubicBezTo>
                    <a:pt x="1" y="1645"/>
                    <a:pt x="17" y="1678"/>
                    <a:pt x="17" y="1678"/>
                  </a:cubicBezTo>
                  <a:cubicBezTo>
                    <a:pt x="34" y="1678"/>
                    <a:pt x="34" y="1528"/>
                    <a:pt x="101" y="1294"/>
                  </a:cubicBezTo>
                  <a:cubicBezTo>
                    <a:pt x="201" y="960"/>
                    <a:pt x="402" y="659"/>
                    <a:pt x="686" y="459"/>
                  </a:cubicBezTo>
                  <a:cubicBezTo>
                    <a:pt x="967" y="248"/>
                    <a:pt x="1283" y="152"/>
                    <a:pt x="1591" y="152"/>
                  </a:cubicBezTo>
                  <a:cubicBezTo>
                    <a:pt x="2382" y="152"/>
                    <a:pt x="3125" y="777"/>
                    <a:pt x="3125" y="1678"/>
                  </a:cubicBezTo>
                  <a:cubicBezTo>
                    <a:pt x="3125" y="2580"/>
                    <a:pt x="2382" y="3204"/>
                    <a:pt x="1591" y="3204"/>
                  </a:cubicBezTo>
                  <a:cubicBezTo>
                    <a:pt x="1283" y="3204"/>
                    <a:pt x="967" y="3109"/>
                    <a:pt x="686" y="2898"/>
                  </a:cubicBezTo>
                  <a:cubicBezTo>
                    <a:pt x="402" y="2698"/>
                    <a:pt x="201" y="2397"/>
                    <a:pt x="101" y="2063"/>
                  </a:cubicBezTo>
                  <a:cubicBezTo>
                    <a:pt x="34" y="1829"/>
                    <a:pt x="34" y="1678"/>
                    <a:pt x="17" y="1678"/>
                  </a:cubicBezTo>
                  <a:cubicBezTo>
                    <a:pt x="17" y="1678"/>
                    <a:pt x="1" y="1712"/>
                    <a:pt x="1" y="1779"/>
                  </a:cubicBezTo>
                  <a:cubicBezTo>
                    <a:pt x="1" y="1879"/>
                    <a:pt x="17" y="1979"/>
                    <a:pt x="34" y="2079"/>
                  </a:cubicBezTo>
                  <a:cubicBezTo>
                    <a:pt x="118" y="2447"/>
                    <a:pt x="318" y="2765"/>
                    <a:pt x="619" y="2998"/>
                  </a:cubicBezTo>
                  <a:cubicBezTo>
                    <a:pt x="910" y="3234"/>
                    <a:pt x="1276" y="3356"/>
                    <a:pt x="1647" y="3356"/>
                  </a:cubicBezTo>
                  <a:cubicBezTo>
                    <a:pt x="1829" y="3356"/>
                    <a:pt x="2013" y="3326"/>
                    <a:pt x="2189" y="3266"/>
                  </a:cubicBezTo>
                  <a:cubicBezTo>
                    <a:pt x="3677" y="2731"/>
                    <a:pt x="3677" y="626"/>
                    <a:pt x="2189" y="91"/>
                  </a:cubicBezTo>
                  <a:cubicBezTo>
                    <a:pt x="2013" y="31"/>
                    <a:pt x="1829" y="1"/>
                    <a:pt x="16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5893975" y="2197950"/>
              <a:ext cx="91900" cy="83925"/>
            </a:xfrm>
            <a:custGeom>
              <a:avLst/>
              <a:gdLst/>
              <a:ahLst/>
              <a:cxnLst/>
              <a:rect l="l" t="t" r="r" b="b"/>
              <a:pathLst>
                <a:path w="3676" h="3357" extrusionOk="0">
                  <a:moveTo>
                    <a:pt x="1646" y="1"/>
                  </a:moveTo>
                  <a:cubicBezTo>
                    <a:pt x="1275" y="1"/>
                    <a:pt x="909" y="123"/>
                    <a:pt x="618" y="358"/>
                  </a:cubicBezTo>
                  <a:cubicBezTo>
                    <a:pt x="318" y="592"/>
                    <a:pt x="117" y="910"/>
                    <a:pt x="33" y="1277"/>
                  </a:cubicBezTo>
                  <a:cubicBezTo>
                    <a:pt x="17" y="1378"/>
                    <a:pt x="0" y="1478"/>
                    <a:pt x="0" y="1578"/>
                  </a:cubicBezTo>
                  <a:cubicBezTo>
                    <a:pt x="0" y="1645"/>
                    <a:pt x="17" y="1678"/>
                    <a:pt x="17" y="1678"/>
                  </a:cubicBezTo>
                  <a:cubicBezTo>
                    <a:pt x="33" y="1678"/>
                    <a:pt x="33" y="1528"/>
                    <a:pt x="100" y="1294"/>
                  </a:cubicBezTo>
                  <a:cubicBezTo>
                    <a:pt x="201" y="960"/>
                    <a:pt x="401" y="659"/>
                    <a:pt x="685" y="459"/>
                  </a:cubicBezTo>
                  <a:cubicBezTo>
                    <a:pt x="967" y="248"/>
                    <a:pt x="1282" y="152"/>
                    <a:pt x="1591" y="152"/>
                  </a:cubicBezTo>
                  <a:cubicBezTo>
                    <a:pt x="2381" y="152"/>
                    <a:pt x="3125" y="777"/>
                    <a:pt x="3125" y="1678"/>
                  </a:cubicBezTo>
                  <a:cubicBezTo>
                    <a:pt x="3125" y="2580"/>
                    <a:pt x="2381" y="3204"/>
                    <a:pt x="1591" y="3204"/>
                  </a:cubicBezTo>
                  <a:cubicBezTo>
                    <a:pt x="1282" y="3204"/>
                    <a:pt x="967" y="3109"/>
                    <a:pt x="685" y="2898"/>
                  </a:cubicBezTo>
                  <a:cubicBezTo>
                    <a:pt x="401" y="2698"/>
                    <a:pt x="201" y="2397"/>
                    <a:pt x="100" y="2063"/>
                  </a:cubicBezTo>
                  <a:cubicBezTo>
                    <a:pt x="33" y="1829"/>
                    <a:pt x="33" y="1678"/>
                    <a:pt x="17" y="1678"/>
                  </a:cubicBezTo>
                  <a:cubicBezTo>
                    <a:pt x="17" y="1678"/>
                    <a:pt x="0" y="1712"/>
                    <a:pt x="0" y="1779"/>
                  </a:cubicBezTo>
                  <a:cubicBezTo>
                    <a:pt x="0" y="1879"/>
                    <a:pt x="17" y="1979"/>
                    <a:pt x="33" y="2079"/>
                  </a:cubicBezTo>
                  <a:cubicBezTo>
                    <a:pt x="117" y="2447"/>
                    <a:pt x="318" y="2765"/>
                    <a:pt x="618" y="2998"/>
                  </a:cubicBezTo>
                  <a:cubicBezTo>
                    <a:pt x="909" y="3234"/>
                    <a:pt x="1275" y="3356"/>
                    <a:pt x="1646" y="3356"/>
                  </a:cubicBezTo>
                  <a:cubicBezTo>
                    <a:pt x="1829" y="3356"/>
                    <a:pt x="2012" y="3326"/>
                    <a:pt x="2189" y="3266"/>
                  </a:cubicBezTo>
                  <a:cubicBezTo>
                    <a:pt x="3676" y="2731"/>
                    <a:pt x="3676" y="626"/>
                    <a:pt x="2189" y="91"/>
                  </a:cubicBezTo>
                  <a:cubicBezTo>
                    <a:pt x="2012" y="31"/>
                    <a:pt x="1829" y="1"/>
                    <a:pt x="1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5974575" y="2239075"/>
              <a:ext cx="14650" cy="4200"/>
            </a:xfrm>
            <a:custGeom>
              <a:avLst/>
              <a:gdLst/>
              <a:ahLst/>
              <a:cxnLst/>
              <a:rect l="l" t="t" r="r" b="b"/>
              <a:pathLst>
                <a:path w="586" h="168" extrusionOk="0">
                  <a:moveTo>
                    <a:pt x="285" y="0"/>
                  </a:moveTo>
                  <a:cubicBezTo>
                    <a:pt x="134" y="0"/>
                    <a:pt x="1" y="33"/>
                    <a:pt x="1" y="84"/>
                  </a:cubicBezTo>
                  <a:cubicBezTo>
                    <a:pt x="1" y="134"/>
                    <a:pt x="134" y="167"/>
                    <a:pt x="285" y="167"/>
                  </a:cubicBezTo>
                  <a:cubicBezTo>
                    <a:pt x="452" y="167"/>
                    <a:pt x="586" y="134"/>
                    <a:pt x="586" y="84"/>
                  </a:cubicBezTo>
                  <a:cubicBezTo>
                    <a:pt x="586" y="33"/>
                    <a:pt x="452" y="0"/>
                    <a:pt x="2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6065225" y="2247900"/>
              <a:ext cx="71450" cy="14775"/>
            </a:xfrm>
            <a:custGeom>
              <a:avLst/>
              <a:gdLst/>
              <a:ahLst/>
              <a:cxnLst/>
              <a:rect l="l" t="t" r="r" b="b"/>
              <a:pathLst>
                <a:path w="2858" h="591" extrusionOk="0">
                  <a:moveTo>
                    <a:pt x="79" y="0"/>
                  </a:moveTo>
                  <a:cubicBezTo>
                    <a:pt x="31" y="0"/>
                    <a:pt x="4" y="5"/>
                    <a:pt x="1" y="15"/>
                  </a:cubicBezTo>
                  <a:cubicBezTo>
                    <a:pt x="1" y="65"/>
                    <a:pt x="619" y="232"/>
                    <a:pt x="1404" y="382"/>
                  </a:cubicBezTo>
                  <a:cubicBezTo>
                    <a:pt x="2074" y="510"/>
                    <a:pt x="2646" y="590"/>
                    <a:pt x="2800" y="590"/>
                  </a:cubicBezTo>
                  <a:cubicBezTo>
                    <a:pt x="2827" y="590"/>
                    <a:pt x="2841" y="588"/>
                    <a:pt x="2841" y="583"/>
                  </a:cubicBezTo>
                  <a:cubicBezTo>
                    <a:pt x="2858" y="533"/>
                    <a:pt x="2223" y="366"/>
                    <a:pt x="1438" y="215"/>
                  </a:cubicBezTo>
                  <a:cubicBezTo>
                    <a:pt x="819" y="81"/>
                    <a:pt x="275" y="0"/>
                    <a:pt x="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5833825" y="3063200"/>
              <a:ext cx="564350" cy="1370125"/>
            </a:xfrm>
            <a:custGeom>
              <a:avLst/>
              <a:gdLst/>
              <a:ahLst/>
              <a:cxnLst/>
              <a:rect l="l" t="t" r="r" b="b"/>
              <a:pathLst>
                <a:path w="22574" h="54805" extrusionOk="0">
                  <a:moveTo>
                    <a:pt x="16007" y="1"/>
                  </a:moveTo>
                  <a:lnTo>
                    <a:pt x="0" y="602"/>
                  </a:lnTo>
                  <a:lnTo>
                    <a:pt x="2556" y="54621"/>
                  </a:lnTo>
                  <a:lnTo>
                    <a:pt x="10760" y="54805"/>
                  </a:lnTo>
                  <a:lnTo>
                    <a:pt x="8638" y="8105"/>
                  </a:lnTo>
                  <a:lnTo>
                    <a:pt x="14186" y="54604"/>
                  </a:lnTo>
                  <a:lnTo>
                    <a:pt x="22573" y="54805"/>
                  </a:lnTo>
                  <a:lnTo>
                    <a:pt x="160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a:off x="5931975" y="3082425"/>
              <a:ext cx="63925" cy="1348400"/>
            </a:xfrm>
            <a:custGeom>
              <a:avLst/>
              <a:gdLst/>
              <a:ahLst/>
              <a:cxnLst/>
              <a:rect l="l" t="t" r="r" b="b"/>
              <a:pathLst>
                <a:path w="2557" h="53936" extrusionOk="0">
                  <a:moveTo>
                    <a:pt x="34" y="1"/>
                  </a:moveTo>
                  <a:lnTo>
                    <a:pt x="34" y="1"/>
                  </a:lnTo>
                  <a:cubicBezTo>
                    <a:pt x="1" y="1"/>
                    <a:pt x="502" y="12081"/>
                    <a:pt x="1187" y="26968"/>
                  </a:cubicBezTo>
                  <a:cubicBezTo>
                    <a:pt x="1872" y="41872"/>
                    <a:pt x="2457" y="53936"/>
                    <a:pt x="2507" y="53936"/>
                  </a:cubicBezTo>
                  <a:cubicBezTo>
                    <a:pt x="2557" y="53936"/>
                    <a:pt x="2039" y="41855"/>
                    <a:pt x="1354" y="26968"/>
                  </a:cubicBezTo>
                  <a:cubicBezTo>
                    <a:pt x="686" y="12064"/>
                    <a:pt x="84" y="1"/>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6139175" y="3110000"/>
              <a:ext cx="162500" cy="1309975"/>
            </a:xfrm>
            <a:custGeom>
              <a:avLst/>
              <a:gdLst/>
              <a:ahLst/>
              <a:cxnLst/>
              <a:rect l="l" t="t" r="r" b="b"/>
              <a:pathLst>
                <a:path w="6500" h="52399" extrusionOk="0">
                  <a:moveTo>
                    <a:pt x="50" y="0"/>
                  </a:moveTo>
                  <a:cubicBezTo>
                    <a:pt x="0" y="0"/>
                    <a:pt x="1387" y="11746"/>
                    <a:pt x="3158" y="26216"/>
                  </a:cubicBezTo>
                  <a:cubicBezTo>
                    <a:pt x="4928" y="40675"/>
                    <a:pt x="6397" y="52398"/>
                    <a:pt x="6449" y="52398"/>
                  </a:cubicBezTo>
                  <a:cubicBezTo>
                    <a:pt x="6449" y="52398"/>
                    <a:pt x="6449" y="52398"/>
                    <a:pt x="6450" y="52398"/>
                  </a:cubicBezTo>
                  <a:cubicBezTo>
                    <a:pt x="6500" y="52398"/>
                    <a:pt x="5113" y="40669"/>
                    <a:pt x="3342" y="26199"/>
                  </a:cubicBezTo>
                  <a:cubicBezTo>
                    <a:pt x="1571" y="11713"/>
                    <a:pt x="100" y="0"/>
                    <a:pt x="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5683025" y="2421600"/>
              <a:ext cx="708450" cy="660850"/>
            </a:xfrm>
            <a:custGeom>
              <a:avLst/>
              <a:gdLst/>
              <a:ahLst/>
              <a:cxnLst/>
              <a:rect l="l" t="t" r="r" b="b"/>
              <a:pathLst>
                <a:path w="28338" h="26434" extrusionOk="0">
                  <a:moveTo>
                    <a:pt x="11663" y="1"/>
                  </a:moveTo>
                  <a:lnTo>
                    <a:pt x="11663" y="519"/>
                  </a:lnTo>
                  <a:cubicBezTo>
                    <a:pt x="10293" y="702"/>
                    <a:pt x="8956" y="1103"/>
                    <a:pt x="7720" y="1705"/>
                  </a:cubicBezTo>
                  <a:lnTo>
                    <a:pt x="0" y="4829"/>
                  </a:lnTo>
                  <a:lnTo>
                    <a:pt x="2473" y="11647"/>
                  </a:lnTo>
                  <a:lnTo>
                    <a:pt x="7703" y="9892"/>
                  </a:lnTo>
                  <a:lnTo>
                    <a:pt x="7703" y="9892"/>
                  </a:lnTo>
                  <a:cubicBezTo>
                    <a:pt x="7669" y="9976"/>
                    <a:pt x="7636" y="10076"/>
                    <a:pt x="7603" y="10176"/>
                  </a:cubicBezTo>
                  <a:cubicBezTo>
                    <a:pt x="7402" y="10945"/>
                    <a:pt x="7469" y="11780"/>
                    <a:pt x="7803" y="12499"/>
                  </a:cubicBezTo>
                  <a:cubicBezTo>
                    <a:pt x="7970" y="12850"/>
                    <a:pt x="8187" y="13167"/>
                    <a:pt x="8455" y="13434"/>
                  </a:cubicBezTo>
                  <a:lnTo>
                    <a:pt x="8355" y="18931"/>
                  </a:lnTo>
                  <a:lnTo>
                    <a:pt x="6032" y="26266"/>
                  </a:lnTo>
                  <a:lnTo>
                    <a:pt x="22039" y="26434"/>
                  </a:lnTo>
                  <a:lnTo>
                    <a:pt x="22039" y="26434"/>
                  </a:lnTo>
                  <a:lnTo>
                    <a:pt x="20218" y="18514"/>
                  </a:lnTo>
                  <a:lnTo>
                    <a:pt x="21053" y="10677"/>
                  </a:lnTo>
                  <a:lnTo>
                    <a:pt x="24127" y="13685"/>
                  </a:lnTo>
                  <a:lnTo>
                    <a:pt x="28338" y="8422"/>
                  </a:lnTo>
                  <a:lnTo>
                    <a:pt x="23175" y="3225"/>
                  </a:lnTo>
                  <a:cubicBezTo>
                    <a:pt x="22189" y="2189"/>
                    <a:pt x="20953" y="1387"/>
                    <a:pt x="19599" y="920"/>
                  </a:cubicBezTo>
                  <a:cubicBezTo>
                    <a:pt x="18948" y="669"/>
                    <a:pt x="18263" y="535"/>
                    <a:pt x="17561" y="502"/>
                  </a:cubicBezTo>
                  <a:lnTo>
                    <a:pt x="17561" y="84"/>
                  </a:lnTo>
                  <a:lnTo>
                    <a:pt x="15289" y="134"/>
                  </a:lnTo>
                  <a:cubicBezTo>
                    <a:pt x="15289" y="134"/>
                    <a:pt x="15188" y="485"/>
                    <a:pt x="15055" y="886"/>
                  </a:cubicBezTo>
                  <a:cubicBezTo>
                    <a:pt x="14938" y="1204"/>
                    <a:pt x="14871" y="1872"/>
                    <a:pt x="14737" y="1872"/>
                  </a:cubicBezTo>
                  <a:cubicBezTo>
                    <a:pt x="14570" y="1872"/>
                    <a:pt x="14353" y="1204"/>
                    <a:pt x="14136" y="886"/>
                  </a:cubicBezTo>
                  <a:cubicBezTo>
                    <a:pt x="13935" y="469"/>
                    <a:pt x="13751" y="101"/>
                    <a:pt x="13751" y="101"/>
                  </a:cubicBezTo>
                  <a:lnTo>
                    <a:pt x="1166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5972075" y="2426200"/>
              <a:ext cx="53500" cy="36950"/>
            </a:xfrm>
            <a:custGeom>
              <a:avLst/>
              <a:gdLst/>
              <a:ahLst/>
              <a:cxnLst/>
              <a:rect l="l" t="t" r="r" b="b"/>
              <a:pathLst>
                <a:path w="2140" h="1478" extrusionOk="0">
                  <a:moveTo>
                    <a:pt x="2139" y="0"/>
                  </a:moveTo>
                  <a:lnTo>
                    <a:pt x="2139" y="0"/>
                  </a:lnTo>
                  <a:cubicBezTo>
                    <a:pt x="2039" y="134"/>
                    <a:pt x="1955" y="285"/>
                    <a:pt x="1905" y="435"/>
                  </a:cubicBezTo>
                  <a:cubicBezTo>
                    <a:pt x="1839" y="602"/>
                    <a:pt x="1772" y="769"/>
                    <a:pt x="1705" y="936"/>
                  </a:cubicBezTo>
                  <a:cubicBezTo>
                    <a:pt x="1648" y="1077"/>
                    <a:pt x="1592" y="1313"/>
                    <a:pt x="1506" y="1313"/>
                  </a:cubicBezTo>
                  <a:cubicBezTo>
                    <a:pt x="1490" y="1313"/>
                    <a:pt x="1472" y="1305"/>
                    <a:pt x="1454" y="1287"/>
                  </a:cubicBezTo>
                  <a:cubicBezTo>
                    <a:pt x="729" y="814"/>
                    <a:pt x="108" y="431"/>
                    <a:pt x="26" y="431"/>
                  </a:cubicBezTo>
                  <a:cubicBezTo>
                    <a:pt x="21" y="431"/>
                    <a:pt x="18" y="432"/>
                    <a:pt x="17" y="435"/>
                  </a:cubicBezTo>
                  <a:cubicBezTo>
                    <a:pt x="1" y="468"/>
                    <a:pt x="585" y="919"/>
                    <a:pt x="1371" y="1437"/>
                  </a:cubicBezTo>
                  <a:cubicBezTo>
                    <a:pt x="1407" y="1465"/>
                    <a:pt x="1454" y="1477"/>
                    <a:pt x="1500" y="1477"/>
                  </a:cubicBezTo>
                  <a:cubicBezTo>
                    <a:pt x="1538" y="1477"/>
                    <a:pt x="1575" y="1469"/>
                    <a:pt x="1605" y="1454"/>
                  </a:cubicBezTo>
                  <a:cubicBezTo>
                    <a:pt x="1671" y="1421"/>
                    <a:pt x="1722" y="1354"/>
                    <a:pt x="1755" y="1287"/>
                  </a:cubicBezTo>
                  <a:cubicBezTo>
                    <a:pt x="1805" y="1170"/>
                    <a:pt x="1822" y="1087"/>
                    <a:pt x="1855" y="986"/>
                  </a:cubicBezTo>
                  <a:cubicBezTo>
                    <a:pt x="1922" y="819"/>
                    <a:pt x="1972" y="652"/>
                    <a:pt x="2022" y="485"/>
                  </a:cubicBezTo>
                  <a:cubicBezTo>
                    <a:pt x="2089" y="318"/>
                    <a:pt x="2123" y="168"/>
                    <a:pt x="21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a:off x="6066900" y="2432025"/>
              <a:ext cx="61000" cy="43075"/>
            </a:xfrm>
            <a:custGeom>
              <a:avLst/>
              <a:gdLst/>
              <a:ahLst/>
              <a:cxnLst/>
              <a:rect l="l" t="t" r="r" b="b"/>
              <a:pathLst>
                <a:path w="2440" h="1723" extrusionOk="0">
                  <a:moveTo>
                    <a:pt x="37" y="0"/>
                  </a:moveTo>
                  <a:cubicBezTo>
                    <a:pt x="36" y="0"/>
                    <a:pt x="35" y="1"/>
                    <a:pt x="34" y="1"/>
                  </a:cubicBezTo>
                  <a:cubicBezTo>
                    <a:pt x="0" y="1"/>
                    <a:pt x="201" y="787"/>
                    <a:pt x="786" y="1639"/>
                  </a:cubicBezTo>
                  <a:lnTo>
                    <a:pt x="836" y="1722"/>
                  </a:lnTo>
                  <a:lnTo>
                    <a:pt x="903" y="1672"/>
                  </a:lnTo>
                  <a:cubicBezTo>
                    <a:pt x="953" y="1639"/>
                    <a:pt x="986" y="1605"/>
                    <a:pt x="1020" y="1589"/>
                  </a:cubicBezTo>
                  <a:cubicBezTo>
                    <a:pt x="1922" y="954"/>
                    <a:pt x="2440" y="219"/>
                    <a:pt x="2390" y="185"/>
                  </a:cubicBezTo>
                  <a:cubicBezTo>
                    <a:pt x="2389" y="184"/>
                    <a:pt x="2388" y="184"/>
                    <a:pt x="2386" y="184"/>
                  </a:cubicBezTo>
                  <a:cubicBezTo>
                    <a:pt x="2329" y="184"/>
                    <a:pt x="1767" y="835"/>
                    <a:pt x="919" y="1438"/>
                  </a:cubicBezTo>
                  <a:lnTo>
                    <a:pt x="878" y="1468"/>
                  </a:lnTo>
                  <a:lnTo>
                    <a:pt x="878" y="1468"/>
                  </a:lnTo>
                  <a:cubicBezTo>
                    <a:pt x="360" y="686"/>
                    <a:pt x="94" y="0"/>
                    <a:pt x="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6033475" y="2468400"/>
              <a:ext cx="19250" cy="612375"/>
            </a:xfrm>
            <a:custGeom>
              <a:avLst/>
              <a:gdLst/>
              <a:ahLst/>
              <a:cxnLst/>
              <a:rect l="l" t="t" r="r" b="b"/>
              <a:pathLst>
                <a:path w="770" h="24495" extrusionOk="0">
                  <a:moveTo>
                    <a:pt x="719" y="0"/>
                  </a:moveTo>
                  <a:cubicBezTo>
                    <a:pt x="702" y="84"/>
                    <a:pt x="702" y="167"/>
                    <a:pt x="702" y="251"/>
                  </a:cubicBezTo>
                  <a:cubicBezTo>
                    <a:pt x="702" y="434"/>
                    <a:pt x="686" y="668"/>
                    <a:pt x="686" y="969"/>
                  </a:cubicBezTo>
                  <a:cubicBezTo>
                    <a:pt x="669" y="1604"/>
                    <a:pt x="652" y="2490"/>
                    <a:pt x="619" y="3592"/>
                  </a:cubicBezTo>
                  <a:cubicBezTo>
                    <a:pt x="535" y="5815"/>
                    <a:pt x="418" y="8872"/>
                    <a:pt x="301" y="12247"/>
                  </a:cubicBezTo>
                  <a:cubicBezTo>
                    <a:pt x="168" y="15622"/>
                    <a:pt x="68" y="18680"/>
                    <a:pt x="17" y="20902"/>
                  </a:cubicBezTo>
                  <a:cubicBezTo>
                    <a:pt x="1" y="22005"/>
                    <a:pt x="1" y="22907"/>
                    <a:pt x="1" y="23526"/>
                  </a:cubicBezTo>
                  <a:cubicBezTo>
                    <a:pt x="17" y="23826"/>
                    <a:pt x="17" y="24060"/>
                    <a:pt x="34" y="24244"/>
                  </a:cubicBezTo>
                  <a:cubicBezTo>
                    <a:pt x="34" y="24328"/>
                    <a:pt x="34" y="24411"/>
                    <a:pt x="51" y="24495"/>
                  </a:cubicBezTo>
                  <a:cubicBezTo>
                    <a:pt x="68" y="24411"/>
                    <a:pt x="68" y="24328"/>
                    <a:pt x="68" y="24244"/>
                  </a:cubicBezTo>
                  <a:cubicBezTo>
                    <a:pt x="68" y="24060"/>
                    <a:pt x="68" y="23826"/>
                    <a:pt x="84" y="23526"/>
                  </a:cubicBezTo>
                  <a:cubicBezTo>
                    <a:pt x="84" y="22891"/>
                    <a:pt x="118" y="22005"/>
                    <a:pt x="151" y="20902"/>
                  </a:cubicBezTo>
                  <a:cubicBezTo>
                    <a:pt x="235" y="18680"/>
                    <a:pt x="335" y="15622"/>
                    <a:pt x="469" y="12247"/>
                  </a:cubicBezTo>
                  <a:cubicBezTo>
                    <a:pt x="602" y="8872"/>
                    <a:pt x="702" y="5798"/>
                    <a:pt x="753" y="3592"/>
                  </a:cubicBezTo>
                  <a:cubicBezTo>
                    <a:pt x="769" y="2473"/>
                    <a:pt x="769" y="1587"/>
                    <a:pt x="753" y="969"/>
                  </a:cubicBezTo>
                  <a:cubicBezTo>
                    <a:pt x="753" y="668"/>
                    <a:pt x="736" y="434"/>
                    <a:pt x="736" y="251"/>
                  </a:cubicBezTo>
                  <a:cubicBezTo>
                    <a:pt x="736" y="167"/>
                    <a:pt x="736" y="84"/>
                    <a:pt x="7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6073175" y="2568800"/>
              <a:ext cx="20475" cy="18650"/>
            </a:xfrm>
            <a:custGeom>
              <a:avLst/>
              <a:gdLst/>
              <a:ahLst/>
              <a:cxnLst/>
              <a:rect l="l" t="t" r="r" b="b"/>
              <a:pathLst>
                <a:path w="819" h="746" extrusionOk="0">
                  <a:moveTo>
                    <a:pt x="496" y="0"/>
                  </a:moveTo>
                  <a:cubicBezTo>
                    <a:pt x="474" y="0"/>
                    <a:pt x="463" y="5"/>
                    <a:pt x="468" y="11"/>
                  </a:cubicBezTo>
                  <a:cubicBezTo>
                    <a:pt x="451" y="44"/>
                    <a:pt x="551" y="61"/>
                    <a:pt x="618" y="195"/>
                  </a:cubicBezTo>
                  <a:cubicBezTo>
                    <a:pt x="652" y="261"/>
                    <a:pt x="668" y="345"/>
                    <a:pt x="635" y="412"/>
                  </a:cubicBezTo>
                  <a:cubicBezTo>
                    <a:pt x="586" y="509"/>
                    <a:pt x="492" y="561"/>
                    <a:pt x="399" y="561"/>
                  </a:cubicBezTo>
                  <a:cubicBezTo>
                    <a:pt x="332" y="561"/>
                    <a:pt x="266" y="534"/>
                    <a:pt x="217" y="479"/>
                  </a:cubicBezTo>
                  <a:cubicBezTo>
                    <a:pt x="167" y="412"/>
                    <a:pt x="150" y="345"/>
                    <a:pt x="167" y="261"/>
                  </a:cubicBezTo>
                  <a:cubicBezTo>
                    <a:pt x="184" y="128"/>
                    <a:pt x="267" y="61"/>
                    <a:pt x="267" y="44"/>
                  </a:cubicBezTo>
                  <a:cubicBezTo>
                    <a:pt x="267" y="41"/>
                    <a:pt x="262" y="39"/>
                    <a:pt x="254" y="39"/>
                  </a:cubicBezTo>
                  <a:cubicBezTo>
                    <a:pt x="215" y="39"/>
                    <a:pt x="105" y="78"/>
                    <a:pt x="50" y="228"/>
                  </a:cubicBezTo>
                  <a:cubicBezTo>
                    <a:pt x="0" y="345"/>
                    <a:pt x="17" y="462"/>
                    <a:pt x="84" y="579"/>
                  </a:cubicBezTo>
                  <a:cubicBezTo>
                    <a:pt x="161" y="692"/>
                    <a:pt x="281" y="745"/>
                    <a:pt x="400" y="745"/>
                  </a:cubicBezTo>
                  <a:cubicBezTo>
                    <a:pt x="564" y="745"/>
                    <a:pt x="727" y="645"/>
                    <a:pt x="785" y="462"/>
                  </a:cubicBezTo>
                  <a:cubicBezTo>
                    <a:pt x="819" y="345"/>
                    <a:pt x="802" y="228"/>
                    <a:pt x="719" y="128"/>
                  </a:cubicBezTo>
                  <a:cubicBezTo>
                    <a:pt x="639" y="25"/>
                    <a:pt x="543" y="0"/>
                    <a:pt x="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6076925" y="2707050"/>
              <a:ext cx="17150" cy="16375"/>
            </a:xfrm>
            <a:custGeom>
              <a:avLst/>
              <a:gdLst/>
              <a:ahLst/>
              <a:cxnLst/>
              <a:rect l="l" t="t" r="r" b="b"/>
              <a:pathLst>
                <a:path w="686" h="655" extrusionOk="0">
                  <a:moveTo>
                    <a:pt x="403" y="0"/>
                  </a:moveTo>
                  <a:cubicBezTo>
                    <a:pt x="381" y="0"/>
                    <a:pt x="368" y="6"/>
                    <a:pt x="368" y="11"/>
                  </a:cubicBezTo>
                  <a:cubicBezTo>
                    <a:pt x="368" y="45"/>
                    <a:pt x="452" y="78"/>
                    <a:pt x="502" y="178"/>
                  </a:cubicBezTo>
                  <a:cubicBezTo>
                    <a:pt x="569" y="295"/>
                    <a:pt x="502" y="462"/>
                    <a:pt x="368" y="479"/>
                  </a:cubicBezTo>
                  <a:cubicBezTo>
                    <a:pt x="354" y="483"/>
                    <a:pt x="340" y="484"/>
                    <a:pt x="326" y="484"/>
                  </a:cubicBezTo>
                  <a:cubicBezTo>
                    <a:pt x="212" y="484"/>
                    <a:pt x="123" y="365"/>
                    <a:pt x="168" y="245"/>
                  </a:cubicBezTo>
                  <a:cubicBezTo>
                    <a:pt x="201" y="128"/>
                    <a:pt x="284" y="112"/>
                    <a:pt x="284" y="78"/>
                  </a:cubicBezTo>
                  <a:cubicBezTo>
                    <a:pt x="284" y="73"/>
                    <a:pt x="271" y="68"/>
                    <a:pt x="250" y="68"/>
                  </a:cubicBezTo>
                  <a:cubicBezTo>
                    <a:pt x="203" y="68"/>
                    <a:pt x="119" y="92"/>
                    <a:pt x="51" y="195"/>
                  </a:cubicBezTo>
                  <a:cubicBezTo>
                    <a:pt x="0" y="295"/>
                    <a:pt x="0" y="396"/>
                    <a:pt x="51" y="496"/>
                  </a:cubicBezTo>
                  <a:cubicBezTo>
                    <a:pt x="106" y="592"/>
                    <a:pt x="207" y="655"/>
                    <a:pt x="315" y="655"/>
                  </a:cubicBezTo>
                  <a:cubicBezTo>
                    <a:pt x="338" y="655"/>
                    <a:pt x="361" y="652"/>
                    <a:pt x="385" y="646"/>
                  </a:cubicBezTo>
                  <a:cubicBezTo>
                    <a:pt x="535" y="630"/>
                    <a:pt x="635" y="529"/>
                    <a:pt x="669" y="396"/>
                  </a:cubicBezTo>
                  <a:cubicBezTo>
                    <a:pt x="685" y="295"/>
                    <a:pt x="669" y="195"/>
                    <a:pt x="602" y="112"/>
                  </a:cubicBezTo>
                  <a:cubicBezTo>
                    <a:pt x="524" y="22"/>
                    <a:pt x="446" y="0"/>
                    <a:pt x="4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5709750" y="2533975"/>
              <a:ext cx="66850" cy="166275"/>
            </a:xfrm>
            <a:custGeom>
              <a:avLst/>
              <a:gdLst/>
              <a:ahLst/>
              <a:cxnLst/>
              <a:rect l="l" t="t" r="r" b="b"/>
              <a:pathLst>
                <a:path w="2674" h="6651" extrusionOk="0">
                  <a:moveTo>
                    <a:pt x="1" y="0"/>
                  </a:moveTo>
                  <a:lnTo>
                    <a:pt x="1" y="0"/>
                  </a:lnTo>
                  <a:cubicBezTo>
                    <a:pt x="101" y="334"/>
                    <a:pt x="218" y="669"/>
                    <a:pt x="385" y="969"/>
                  </a:cubicBezTo>
                  <a:cubicBezTo>
                    <a:pt x="652" y="1621"/>
                    <a:pt x="986" y="2423"/>
                    <a:pt x="1354" y="3325"/>
                  </a:cubicBezTo>
                  <a:cubicBezTo>
                    <a:pt x="1705" y="4211"/>
                    <a:pt x="2022" y="5030"/>
                    <a:pt x="2273" y="5681"/>
                  </a:cubicBezTo>
                  <a:cubicBezTo>
                    <a:pt x="2390" y="6015"/>
                    <a:pt x="2524" y="6333"/>
                    <a:pt x="2674" y="6650"/>
                  </a:cubicBezTo>
                  <a:cubicBezTo>
                    <a:pt x="2607" y="6299"/>
                    <a:pt x="2524" y="5965"/>
                    <a:pt x="2390" y="5631"/>
                  </a:cubicBezTo>
                  <a:cubicBezTo>
                    <a:pt x="2189" y="5013"/>
                    <a:pt x="1872" y="4177"/>
                    <a:pt x="1504" y="3258"/>
                  </a:cubicBezTo>
                  <a:cubicBezTo>
                    <a:pt x="1137" y="2339"/>
                    <a:pt x="769" y="1521"/>
                    <a:pt x="485" y="919"/>
                  </a:cubicBezTo>
                  <a:cubicBezTo>
                    <a:pt x="351" y="602"/>
                    <a:pt x="184" y="2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6254875" y="2614575"/>
              <a:ext cx="121150" cy="123700"/>
            </a:xfrm>
            <a:custGeom>
              <a:avLst/>
              <a:gdLst/>
              <a:ahLst/>
              <a:cxnLst/>
              <a:rect l="l" t="t" r="r" b="b"/>
              <a:pathLst>
                <a:path w="4846" h="4948" extrusionOk="0">
                  <a:moveTo>
                    <a:pt x="4810" y="0"/>
                  </a:moveTo>
                  <a:cubicBezTo>
                    <a:pt x="4745" y="0"/>
                    <a:pt x="3656" y="1058"/>
                    <a:pt x="2356" y="2407"/>
                  </a:cubicBezTo>
                  <a:cubicBezTo>
                    <a:pt x="1036" y="3777"/>
                    <a:pt x="0" y="4913"/>
                    <a:pt x="34" y="4947"/>
                  </a:cubicBezTo>
                  <a:cubicBezTo>
                    <a:pt x="34" y="4947"/>
                    <a:pt x="35" y="4947"/>
                    <a:pt x="36" y="4947"/>
                  </a:cubicBezTo>
                  <a:cubicBezTo>
                    <a:pt x="100" y="4947"/>
                    <a:pt x="1190" y="3874"/>
                    <a:pt x="2490" y="2524"/>
                  </a:cubicBezTo>
                  <a:cubicBezTo>
                    <a:pt x="3810" y="1171"/>
                    <a:pt x="4846" y="34"/>
                    <a:pt x="4812" y="1"/>
                  </a:cubicBezTo>
                  <a:cubicBezTo>
                    <a:pt x="4812" y="0"/>
                    <a:pt x="4811" y="0"/>
                    <a:pt x="48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5978350" y="2767050"/>
              <a:ext cx="431525" cy="335525"/>
            </a:xfrm>
            <a:custGeom>
              <a:avLst/>
              <a:gdLst/>
              <a:ahLst/>
              <a:cxnLst/>
              <a:rect l="l" t="t" r="r" b="b"/>
              <a:pathLst>
                <a:path w="17261" h="13421" extrusionOk="0">
                  <a:moveTo>
                    <a:pt x="14954" y="1"/>
                  </a:moveTo>
                  <a:lnTo>
                    <a:pt x="4344" y="2189"/>
                  </a:lnTo>
                  <a:cubicBezTo>
                    <a:pt x="1704" y="2724"/>
                    <a:pt x="0" y="5314"/>
                    <a:pt x="552" y="7954"/>
                  </a:cubicBezTo>
                  <a:lnTo>
                    <a:pt x="886" y="9524"/>
                  </a:lnTo>
                  <a:cubicBezTo>
                    <a:pt x="1353" y="11829"/>
                    <a:pt x="3386" y="13421"/>
                    <a:pt x="5651" y="13421"/>
                  </a:cubicBezTo>
                  <a:cubicBezTo>
                    <a:pt x="5981" y="13421"/>
                    <a:pt x="6315" y="13387"/>
                    <a:pt x="6650" y="13317"/>
                  </a:cubicBezTo>
                  <a:lnTo>
                    <a:pt x="17260" y="11128"/>
                  </a:lnTo>
                  <a:lnTo>
                    <a:pt x="14954"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6137500" y="2696575"/>
              <a:ext cx="430250" cy="113950"/>
            </a:xfrm>
            <a:custGeom>
              <a:avLst/>
              <a:gdLst/>
              <a:ahLst/>
              <a:cxnLst/>
              <a:rect l="l" t="t" r="r" b="b"/>
              <a:pathLst>
                <a:path w="17210" h="4558" extrusionOk="0">
                  <a:moveTo>
                    <a:pt x="15944" y="0"/>
                  </a:moveTo>
                  <a:cubicBezTo>
                    <a:pt x="15855" y="0"/>
                    <a:pt x="15764" y="10"/>
                    <a:pt x="15673" y="29"/>
                  </a:cubicBezTo>
                  <a:lnTo>
                    <a:pt x="1136" y="3037"/>
                  </a:lnTo>
                  <a:cubicBezTo>
                    <a:pt x="435" y="3170"/>
                    <a:pt x="0" y="3856"/>
                    <a:pt x="134" y="4557"/>
                  </a:cubicBezTo>
                  <a:lnTo>
                    <a:pt x="17210" y="1032"/>
                  </a:lnTo>
                  <a:cubicBezTo>
                    <a:pt x="17079" y="421"/>
                    <a:pt x="16544" y="0"/>
                    <a:pt x="1594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5"/>
            <p:cNvSpPr/>
            <p:nvPr/>
          </p:nvSpPr>
          <p:spPr>
            <a:xfrm>
              <a:off x="6199725" y="2765375"/>
              <a:ext cx="158350" cy="33025"/>
            </a:xfrm>
            <a:custGeom>
              <a:avLst/>
              <a:gdLst/>
              <a:ahLst/>
              <a:cxnLst/>
              <a:rect l="l" t="t" r="r" b="b"/>
              <a:pathLst>
                <a:path w="6334" h="1321" extrusionOk="0">
                  <a:moveTo>
                    <a:pt x="6333" y="1"/>
                  </a:moveTo>
                  <a:cubicBezTo>
                    <a:pt x="6016" y="17"/>
                    <a:pt x="5698" y="68"/>
                    <a:pt x="5398" y="134"/>
                  </a:cubicBezTo>
                  <a:cubicBezTo>
                    <a:pt x="4813" y="235"/>
                    <a:pt x="4028" y="402"/>
                    <a:pt x="3159" y="569"/>
                  </a:cubicBezTo>
                  <a:cubicBezTo>
                    <a:pt x="2273" y="753"/>
                    <a:pt x="1488" y="936"/>
                    <a:pt x="920" y="1070"/>
                  </a:cubicBezTo>
                  <a:cubicBezTo>
                    <a:pt x="602" y="1120"/>
                    <a:pt x="302" y="1204"/>
                    <a:pt x="1" y="1321"/>
                  </a:cubicBezTo>
                  <a:cubicBezTo>
                    <a:pt x="318" y="1304"/>
                    <a:pt x="636" y="1254"/>
                    <a:pt x="953" y="1187"/>
                  </a:cubicBezTo>
                  <a:cubicBezTo>
                    <a:pt x="1521" y="1087"/>
                    <a:pt x="2323" y="920"/>
                    <a:pt x="3192" y="753"/>
                  </a:cubicBezTo>
                  <a:cubicBezTo>
                    <a:pt x="4061" y="569"/>
                    <a:pt x="4846" y="385"/>
                    <a:pt x="5414" y="251"/>
                  </a:cubicBezTo>
                  <a:cubicBezTo>
                    <a:pt x="5732" y="201"/>
                    <a:pt x="6033" y="118"/>
                    <a:pt x="6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5"/>
            <p:cNvSpPr/>
            <p:nvPr/>
          </p:nvSpPr>
          <p:spPr>
            <a:xfrm>
              <a:off x="6196400" y="2855600"/>
              <a:ext cx="177950" cy="232275"/>
            </a:xfrm>
            <a:custGeom>
              <a:avLst/>
              <a:gdLst/>
              <a:ahLst/>
              <a:cxnLst/>
              <a:rect l="l" t="t" r="r" b="b"/>
              <a:pathLst>
                <a:path w="7118" h="9291" extrusionOk="0">
                  <a:moveTo>
                    <a:pt x="7001" y="1"/>
                  </a:moveTo>
                  <a:cubicBezTo>
                    <a:pt x="4996" y="1622"/>
                    <a:pt x="3158" y="3409"/>
                    <a:pt x="1504" y="5364"/>
                  </a:cubicBezTo>
                  <a:cubicBezTo>
                    <a:pt x="1036" y="5932"/>
                    <a:pt x="551" y="6500"/>
                    <a:pt x="284" y="7185"/>
                  </a:cubicBezTo>
                  <a:cubicBezTo>
                    <a:pt x="33" y="7871"/>
                    <a:pt x="0" y="8673"/>
                    <a:pt x="384" y="9291"/>
                  </a:cubicBezTo>
                  <a:lnTo>
                    <a:pt x="4812" y="8305"/>
                  </a:lnTo>
                  <a:lnTo>
                    <a:pt x="7118" y="786"/>
                  </a:lnTo>
                  <a:cubicBezTo>
                    <a:pt x="7068" y="519"/>
                    <a:pt x="7034" y="268"/>
                    <a:pt x="7001" y="1"/>
                  </a:cubicBezTo>
                  <a:close/>
                </a:path>
              </a:pathLst>
            </a:cu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5"/>
            <p:cNvSpPr/>
            <p:nvPr/>
          </p:nvSpPr>
          <p:spPr>
            <a:xfrm>
              <a:off x="6218950" y="2645925"/>
              <a:ext cx="308300" cy="539050"/>
            </a:xfrm>
            <a:custGeom>
              <a:avLst/>
              <a:gdLst/>
              <a:ahLst/>
              <a:cxnLst/>
              <a:rect l="l" t="t" r="r" b="b"/>
              <a:pathLst>
                <a:path w="12332" h="21562" extrusionOk="0">
                  <a:moveTo>
                    <a:pt x="6350" y="0"/>
                  </a:moveTo>
                  <a:lnTo>
                    <a:pt x="2974" y="4194"/>
                  </a:lnTo>
                  <a:cubicBezTo>
                    <a:pt x="3125" y="4294"/>
                    <a:pt x="6617" y="8455"/>
                    <a:pt x="6617" y="8455"/>
                  </a:cubicBezTo>
                  <a:lnTo>
                    <a:pt x="1270" y="15105"/>
                  </a:lnTo>
                  <a:cubicBezTo>
                    <a:pt x="451" y="16141"/>
                    <a:pt x="0" y="17578"/>
                    <a:pt x="435" y="18831"/>
                  </a:cubicBezTo>
                  <a:lnTo>
                    <a:pt x="1153" y="20318"/>
                  </a:lnTo>
                  <a:cubicBezTo>
                    <a:pt x="1520" y="21101"/>
                    <a:pt x="2309" y="21561"/>
                    <a:pt x="3131" y="21561"/>
                  </a:cubicBezTo>
                  <a:cubicBezTo>
                    <a:pt x="3432" y="21561"/>
                    <a:pt x="3737" y="21500"/>
                    <a:pt x="4027" y="21370"/>
                  </a:cubicBezTo>
                  <a:lnTo>
                    <a:pt x="5297" y="20802"/>
                  </a:lnTo>
                  <a:cubicBezTo>
                    <a:pt x="5614" y="20652"/>
                    <a:pt x="5681" y="20234"/>
                    <a:pt x="5414" y="20017"/>
                  </a:cubicBezTo>
                  <a:lnTo>
                    <a:pt x="5113" y="19733"/>
                  </a:lnTo>
                  <a:cubicBezTo>
                    <a:pt x="4913" y="19561"/>
                    <a:pt x="4663" y="19475"/>
                    <a:pt x="4406" y="19475"/>
                  </a:cubicBezTo>
                  <a:cubicBezTo>
                    <a:pt x="4364" y="19475"/>
                    <a:pt x="4321" y="19477"/>
                    <a:pt x="4278" y="19482"/>
                  </a:cubicBezTo>
                  <a:lnTo>
                    <a:pt x="2640" y="19633"/>
                  </a:lnTo>
                  <a:lnTo>
                    <a:pt x="2573" y="19332"/>
                  </a:lnTo>
                  <a:lnTo>
                    <a:pt x="10644" y="11579"/>
                  </a:lnTo>
                  <a:cubicBezTo>
                    <a:pt x="12331" y="9658"/>
                    <a:pt x="12315" y="6767"/>
                    <a:pt x="10610" y="4846"/>
                  </a:cubicBezTo>
                  <a:lnTo>
                    <a:pt x="6350"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5"/>
            <p:cNvSpPr/>
            <p:nvPr/>
          </p:nvSpPr>
          <p:spPr>
            <a:xfrm>
              <a:off x="6282850" y="3129200"/>
              <a:ext cx="75225" cy="35125"/>
            </a:xfrm>
            <a:custGeom>
              <a:avLst/>
              <a:gdLst/>
              <a:ahLst/>
              <a:cxnLst/>
              <a:rect l="l" t="t" r="r" b="b"/>
              <a:pathLst>
                <a:path w="3009" h="1405" extrusionOk="0">
                  <a:moveTo>
                    <a:pt x="17" y="1"/>
                  </a:moveTo>
                  <a:cubicBezTo>
                    <a:pt x="1" y="201"/>
                    <a:pt x="34" y="385"/>
                    <a:pt x="134" y="552"/>
                  </a:cubicBezTo>
                  <a:cubicBezTo>
                    <a:pt x="218" y="736"/>
                    <a:pt x="352" y="903"/>
                    <a:pt x="485" y="1054"/>
                  </a:cubicBezTo>
                  <a:cubicBezTo>
                    <a:pt x="669" y="1254"/>
                    <a:pt x="920" y="1371"/>
                    <a:pt x="1187" y="1404"/>
                  </a:cubicBezTo>
                  <a:cubicBezTo>
                    <a:pt x="1638" y="1371"/>
                    <a:pt x="2073" y="1271"/>
                    <a:pt x="2490" y="1087"/>
                  </a:cubicBezTo>
                  <a:cubicBezTo>
                    <a:pt x="2674" y="1037"/>
                    <a:pt x="2841" y="970"/>
                    <a:pt x="3008" y="903"/>
                  </a:cubicBezTo>
                  <a:cubicBezTo>
                    <a:pt x="2965" y="899"/>
                    <a:pt x="2921" y="897"/>
                    <a:pt x="2876" y="897"/>
                  </a:cubicBezTo>
                  <a:cubicBezTo>
                    <a:pt x="2732" y="897"/>
                    <a:pt x="2585" y="919"/>
                    <a:pt x="2457" y="970"/>
                  </a:cubicBezTo>
                  <a:cubicBezTo>
                    <a:pt x="2137" y="1050"/>
                    <a:pt x="1710" y="1222"/>
                    <a:pt x="1249" y="1222"/>
                  </a:cubicBezTo>
                  <a:cubicBezTo>
                    <a:pt x="1229" y="1222"/>
                    <a:pt x="1208" y="1221"/>
                    <a:pt x="1187" y="1221"/>
                  </a:cubicBezTo>
                  <a:cubicBezTo>
                    <a:pt x="970" y="1204"/>
                    <a:pt x="753" y="1104"/>
                    <a:pt x="602" y="937"/>
                  </a:cubicBezTo>
                  <a:cubicBezTo>
                    <a:pt x="469" y="803"/>
                    <a:pt x="335" y="669"/>
                    <a:pt x="251" y="502"/>
                  </a:cubicBezTo>
                  <a:cubicBezTo>
                    <a:pt x="68" y="218"/>
                    <a:pt x="51" y="1"/>
                    <a:pt x="1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5"/>
            <p:cNvSpPr/>
            <p:nvPr/>
          </p:nvSpPr>
          <p:spPr>
            <a:xfrm>
              <a:off x="6285375" y="3138975"/>
              <a:ext cx="61425" cy="12575"/>
            </a:xfrm>
            <a:custGeom>
              <a:avLst/>
              <a:gdLst/>
              <a:ahLst/>
              <a:cxnLst/>
              <a:rect l="l" t="t" r="r" b="b"/>
              <a:pathLst>
                <a:path w="2457" h="503" extrusionOk="0">
                  <a:moveTo>
                    <a:pt x="2416" y="0"/>
                  </a:moveTo>
                  <a:cubicBezTo>
                    <a:pt x="2274" y="0"/>
                    <a:pt x="1773" y="121"/>
                    <a:pt x="1186" y="278"/>
                  </a:cubicBezTo>
                  <a:cubicBezTo>
                    <a:pt x="1064" y="314"/>
                    <a:pt x="941" y="332"/>
                    <a:pt x="818" y="332"/>
                  </a:cubicBezTo>
                  <a:cubicBezTo>
                    <a:pt x="657" y="332"/>
                    <a:pt x="495" y="302"/>
                    <a:pt x="334" y="245"/>
                  </a:cubicBezTo>
                  <a:cubicBezTo>
                    <a:pt x="147" y="182"/>
                    <a:pt x="47" y="76"/>
                    <a:pt x="21" y="76"/>
                  </a:cubicBezTo>
                  <a:cubicBezTo>
                    <a:pt x="19" y="76"/>
                    <a:pt x="18" y="77"/>
                    <a:pt x="17" y="78"/>
                  </a:cubicBezTo>
                  <a:cubicBezTo>
                    <a:pt x="0" y="78"/>
                    <a:pt x="67" y="245"/>
                    <a:pt x="284" y="362"/>
                  </a:cubicBezTo>
                  <a:cubicBezTo>
                    <a:pt x="459" y="454"/>
                    <a:pt x="653" y="503"/>
                    <a:pt x="850" y="503"/>
                  </a:cubicBezTo>
                  <a:cubicBezTo>
                    <a:pt x="973" y="503"/>
                    <a:pt x="1098" y="484"/>
                    <a:pt x="1220" y="445"/>
                  </a:cubicBezTo>
                  <a:cubicBezTo>
                    <a:pt x="1921" y="262"/>
                    <a:pt x="2456" y="61"/>
                    <a:pt x="2456" y="11"/>
                  </a:cubicBezTo>
                  <a:cubicBezTo>
                    <a:pt x="2454" y="4"/>
                    <a:pt x="2440" y="0"/>
                    <a:pt x="241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8651E934-96D6-4D19-A98B-E028CF7FB8F0}"/>
              </a:ext>
            </a:extLst>
          </p:cNvPr>
          <p:cNvSpPr>
            <a:spLocks noGrp="1"/>
          </p:cNvSpPr>
          <p:nvPr>
            <p:ph type="body" idx="1"/>
          </p:nvPr>
        </p:nvSpPr>
        <p:spPr>
          <a:xfrm>
            <a:off x="449105" y="2149613"/>
            <a:ext cx="5564521" cy="3115437"/>
          </a:xfrm>
        </p:spPr>
        <p:txBody>
          <a:bodyPr/>
          <a:lstStyle/>
          <a:p>
            <a:pPr marL="158750" indent="0">
              <a:buNone/>
            </a:pPr>
            <a:r>
              <a:rPr lang="en-US" dirty="0"/>
              <a:t>Exploratory factor analysis (EFA) is a technique that is used to reduce a large number of variables into fewer numbers of factors. </a:t>
            </a:r>
          </a:p>
          <a:p>
            <a:pPr marL="158750" indent="0">
              <a:buNone/>
            </a:pPr>
            <a:endParaRPr lang="en-US" dirty="0"/>
          </a:p>
          <a:p>
            <a:pPr marL="158750" indent="0">
              <a:buNone/>
            </a:pPr>
            <a:r>
              <a:rPr lang="en-US" b="1" dirty="0"/>
              <a:t>                                        X   =  </a:t>
            </a:r>
            <a:r>
              <a:rPr lang="en-US" sz="1400" b="1" dirty="0"/>
              <a:t>µ </a:t>
            </a:r>
            <a:r>
              <a:rPr lang="en-US" b="1" dirty="0"/>
              <a:t>  +  L     F     +       ε</a:t>
            </a:r>
          </a:p>
          <a:p>
            <a:pPr marL="158750" indent="0">
              <a:buNone/>
            </a:pPr>
            <a:r>
              <a:rPr lang="en-US" b="1" dirty="0"/>
              <a:t>                                      </a:t>
            </a:r>
            <a:r>
              <a:rPr lang="en-US" dirty="0"/>
              <a:t>(p *1)  (p *1) (</a:t>
            </a:r>
            <a:r>
              <a:rPr lang="en-US" dirty="0" err="1"/>
              <a:t>p×m</a:t>
            </a:r>
            <a:r>
              <a:rPr lang="en-US" dirty="0"/>
              <a:t>) (m×1</a:t>
            </a:r>
            <a:r>
              <a:rPr lang="zh-CN" altLang="en-US" dirty="0"/>
              <a:t>）    </a:t>
            </a:r>
            <a:r>
              <a:rPr lang="en-US" dirty="0"/>
              <a:t>(p×1)</a:t>
            </a:r>
          </a:p>
          <a:p>
            <a:pPr marL="158750" indent="0">
              <a:buNone/>
            </a:pPr>
            <a:endParaRPr lang="en-US" dirty="0"/>
          </a:p>
          <a:p>
            <a:pPr marL="158750" indent="0">
              <a:buNone/>
            </a:pPr>
            <a:r>
              <a:rPr lang="en-US" dirty="0"/>
              <a:t>Where X is the observable random vector, µ is the mean, L is the matrix of factor loadings, F is common factors, ε is the error term. This technique extract maximum common variance from all variables and puts them into a common score. As an index of all variables, we can use this score for further analysis.</a:t>
            </a:r>
          </a:p>
          <a:p>
            <a:pPr marL="158750" indent="0">
              <a:buNone/>
            </a:pPr>
            <a:endParaRPr lang="en-US" dirty="0"/>
          </a:p>
          <a:p>
            <a:pPr marL="158750" indent="0">
              <a:buNone/>
            </a:pPr>
            <a:r>
              <a:rPr lang="en-US" dirty="0"/>
              <a:t>Assumptions: </a:t>
            </a:r>
          </a:p>
          <a:p>
            <a:r>
              <a:rPr lang="en-US" dirty="0"/>
              <a:t>Variables should be continuous.</a:t>
            </a:r>
          </a:p>
          <a:p>
            <a:r>
              <a:rPr lang="en-US" dirty="0"/>
              <a:t>There is linear relationship, there is no multicollinearity.</a:t>
            </a:r>
          </a:p>
          <a:p>
            <a:r>
              <a:rPr lang="en-US" dirty="0"/>
              <a:t>There is true correlation between variables and factors. </a:t>
            </a:r>
          </a:p>
          <a:p>
            <a:pPr marL="158750" indent="0">
              <a:buNone/>
            </a:pPr>
            <a:endParaRPr lang="en-US" dirty="0"/>
          </a:p>
          <a:p>
            <a:pPr marL="158750" indent="0">
              <a:buNone/>
            </a:pPr>
            <a:r>
              <a:rPr lang="en-US" dirty="0"/>
              <a:t>In general, linear FA does not require normality of the input data. Moderately skewed distributions are acceptable. Several methods are available, in this project , we use orthogonal factor model (PCA) analysis and maximum likelihood method (ML).</a:t>
            </a:r>
          </a:p>
          <a:p>
            <a:pPr marL="158750" indent="0">
              <a:buNone/>
            </a:pPr>
            <a:endParaRPr lang="en-US" dirty="0"/>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154206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059729-839E-47BA-A654-9ACBE644A2F7}"/>
              </a:ext>
            </a:extLst>
          </p:cNvPr>
          <p:cNvSpPr>
            <a:spLocks noGrp="1"/>
          </p:cNvSpPr>
          <p:nvPr>
            <p:ph type="body" idx="1"/>
          </p:nvPr>
        </p:nvSpPr>
        <p:spPr>
          <a:xfrm>
            <a:off x="608382" y="1180564"/>
            <a:ext cx="3464854" cy="1584102"/>
          </a:xfrm>
        </p:spPr>
        <p:txBody>
          <a:bodyPr/>
          <a:lstStyle/>
          <a:p>
            <a:pPr marL="158750" indent="0">
              <a:buNone/>
            </a:pPr>
            <a:r>
              <a:rPr lang="en-US" b="1" dirty="0">
                <a:solidFill>
                  <a:schemeClr val="accent2"/>
                </a:solidFill>
              </a:rPr>
              <a:t>Orthogonal factor model </a:t>
            </a:r>
            <a:r>
              <a:rPr lang="en-US" dirty="0"/>
              <a:t>is based on the method of the </a:t>
            </a:r>
            <a:r>
              <a:rPr lang="en-US" b="1" dirty="0">
                <a:solidFill>
                  <a:schemeClr val="accent2"/>
                </a:solidFill>
              </a:rPr>
              <a:t>principal component (PCA). </a:t>
            </a:r>
            <a:r>
              <a:rPr lang="en-US" dirty="0"/>
              <a:t>It starts extracting the maximum variance and puts them into the first factor. After that, it removes that variance explained by the first factors and then starts extracting maximum variance for the second factor. This process goes to the last factor</a:t>
            </a:r>
          </a:p>
        </p:txBody>
      </p:sp>
      <p:sp>
        <p:nvSpPr>
          <p:cNvPr id="3" name="Title 2">
            <a:extLst>
              <a:ext uri="{FF2B5EF4-FFF2-40B4-BE49-F238E27FC236}">
                <a16:creationId xmlns:a16="http://schemas.microsoft.com/office/drawing/2014/main" id="{0EB8BA2D-570F-493A-A213-FEB5AD980CA6}"/>
              </a:ext>
            </a:extLst>
          </p:cNvPr>
          <p:cNvSpPr>
            <a:spLocks noGrp="1"/>
          </p:cNvSpPr>
          <p:nvPr>
            <p:ph type="title"/>
          </p:nvPr>
        </p:nvSpPr>
        <p:spPr/>
        <p:txBody>
          <a:bodyPr/>
          <a:lstStyle/>
          <a:p>
            <a:r>
              <a:rPr lang="en-US" dirty="0"/>
              <a:t>Exploratory Factor Analysis</a:t>
            </a:r>
          </a:p>
        </p:txBody>
      </p:sp>
      <p:sp>
        <p:nvSpPr>
          <p:cNvPr id="4" name="Text Placeholder 1">
            <a:extLst>
              <a:ext uri="{FF2B5EF4-FFF2-40B4-BE49-F238E27FC236}">
                <a16:creationId xmlns:a16="http://schemas.microsoft.com/office/drawing/2014/main" id="{3E0BA718-21E2-4785-90E4-74E440515AAB}"/>
              </a:ext>
            </a:extLst>
          </p:cNvPr>
          <p:cNvSpPr txBox="1">
            <a:spLocks/>
          </p:cNvSpPr>
          <p:nvPr/>
        </p:nvSpPr>
        <p:spPr>
          <a:xfrm>
            <a:off x="608381" y="2404324"/>
            <a:ext cx="3402510" cy="210757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l" rtl="0">
              <a:lnSpc>
                <a:spcPct val="100000"/>
              </a:lnSpc>
              <a:spcBef>
                <a:spcPts val="0"/>
              </a:spcBef>
              <a:spcAft>
                <a:spcPts val="0"/>
              </a:spcAft>
              <a:buClr>
                <a:schemeClr val="dk2"/>
              </a:buClr>
              <a:buSzPts val="1100"/>
              <a:buFont typeface="Josefin Sans"/>
              <a:buAutoNum type="arabicPeriod"/>
              <a:defRPr sz="1100" b="0" i="0" u="none" strike="noStrike" cap="none">
                <a:solidFill>
                  <a:schemeClr val="dk2"/>
                </a:solidFill>
                <a:latin typeface="Josefin Sans"/>
                <a:ea typeface="Josefin Sans"/>
                <a:cs typeface="Josefin Sans"/>
                <a:sym typeface="Josefin Sans"/>
              </a:defRPr>
            </a:lvl1pPr>
            <a:lvl2pPr marL="914400" marR="0" lvl="1" indent="-298450" algn="l" rtl="0">
              <a:lnSpc>
                <a:spcPct val="100000"/>
              </a:lnSpc>
              <a:spcBef>
                <a:spcPts val="0"/>
              </a:spcBef>
              <a:spcAft>
                <a:spcPts val="0"/>
              </a:spcAft>
              <a:buClr>
                <a:schemeClr val="dk2"/>
              </a:buClr>
              <a:buSzPts val="1100"/>
              <a:buFont typeface="Josefin Sans"/>
              <a:buAutoNum type="alphaLcPeriod"/>
              <a:defRPr sz="1100" b="0" i="0" u="none" strike="noStrike" cap="none">
                <a:solidFill>
                  <a:schemeClr val="dk2"/>
                </a:solidFill>
                <a:latin typeface="Josefin Sans"/>
                <a:ea typeface="Josefin Sans"/>
                <a:cs typeface="Josefin Sans"/>
                <a:sym typeface="Josefin Sans"/>
              </a:defRPr>
            </a:lvl2pPr>
            <a:lvl3pPr marL="1371600" marR="0" lvl="2" indent="-298450" algn="l" rtl="0">
              <a:lnSpc>
                <a:spcPct val="115000"/>
              </a:lnSpc>
              <a:spcBef>
                <a:spcPts val="0"/>
              </a:spcBef>
              <a:spcAft>
                <a:spcPts val="0"/>
              </a:spcAft>
              <a:buClr>
                <a:schemeClr val="dk2"/>
              </a:buClr>
              <a:buSzPts val="1100"/>
              <a:buFont typeface="Josefin Sans"/>
              <a:buAutoNum type="romanLcPeriod"/>
              <a:defRPr sz="1100" b="0" i="0" u="none" strike="noStrike" cap="none">
                <a:solidFill>
                  <a:schemeClr val="dk2"/>
                </a:solidFill>
                <a:latin typeface="Josefin Sans"/>
                <a:ea typeface="Josefin Sans"/>
                <a:cs typeface="Josefin Sans"/>
                <a:sym typeface="Josefin Sans"/>
              </a:defRPr>
            </a:lvl3pPr>
            <a:lvl4pPr marL="1828800" marR="0" lvl="3" indent="-298450" algn="l" rtl="0">
              <a:lnSpc>
                <a:spcPct val="115000"/>
              </a:lnSpc>
              <a:spcBef>
                <a:spcPts val="1600"/>
              </a:spcBef>
              <a:spcAft>
                <a:spcPts val="0"/>
              </a:spcAft>
              <a:buClr>
                <a:schemeClr val="dk2"/>
              </a:buClr>
              <a:buSzPts val="1100"/>
              <a:buFont typeface="Josefin Sans"/>
              <a:buAutoNum type="arabicPeriod"/>
              <a:defRPr sz="1100" b="0" i="0" u="none" strike="noStrike" cap="none">
                <a:solidFill>
                  <a:schemeClr val="dk2"/>
                </a:solidFill>
                <a:latin typeface="Josefin Sans"/>
                <a:ea typeface="Josefin Sans"/>
                <a:cs typeface="Josefin Sans"/>
                <a:sym typeface="Josefin Sans"/>
              </a:defRPr>
            </a:lvl4pPr>
            <a:lvl5pPr marL="2286000" marR="0" lvl="4" indent="-298450" algn="l" rtl="0">
              <a:lnSpc>
                <a:spcPct val="115000"/>
              </a:lnSpc>
              <a:spcBef>
                <a:spcPts val="1600"/>
              </a:spcBef>
              <a:spcAft>
                <a:spcPts val="0"/>
              </a:spcAft>
              <a:buClr>
                <a:schemeClr val="dk2"/>
              </a:buClr>
              <a:buSzPts val="1100"/>
              <a:buFont typeface="Josefin Sans"/>
              <a:buAutoNum type="alphaLcPeriod"/>
              <a:defRPr sz="1100" b="0" i="0" u="none" strike="noStrike" cap="none">
                <a:solidFill>
                  <a:schemeClr val="dk2"/>
                </a:solidFill>
                <a:latin typeface="Josefin Sans"/>
                <a:ea typeface="Josefin Sans"/>
                <a:cs typeface="Josefin Sans"/>
                <a:sym typeface="Josefin Sans"/>
              </a:defRPr>
            </a:lvl5pPr>
            <a:lvl6pPr marL="2743200" marR="0" lvl="5" indent="-298450" algn="l" rtl="0">
              <a:lnSpc>
                <a:spcPct val="115000"/>
              </a:lnSpc>
              <a:spcBef>
                <a:spcPts val="1600"/>
              </a:spcBef>
              <a:spcAft>
                <a:spcPts val="0"/>
              </a:spcAft>
              <a:buClr>
                <a:schemeClr val="dk2"/>
              </a:buClr>
              <a:buSzPts val="1100"/>
              <a:buFont typeface="Josefin Sans"/>
              <a:buAutoNum type="romanLcPeriod"/>
              <a:defRPr sz="1100" b="0" i="0" u="none" strike="noStrike" cap="none">
                <a:solidFill>
                  <a:schemeClr val="dk2"/>
                </a:solidFill>
                <a:latin typeface="Josefin Sans"/>
                <a:ea typeface="Josefin Sans"/>
                <a:cs typeface="Josefin Sans"/>
                <a:sym typeface="Josefin Sans"/>
              </a:defRPr>
            </a:lvl6pPr>
            <a:lvl7pPr marL="3200400" marR="0" lvl="6" indent="-298450" algn="l" rtl="0">
              <a:lnSpc>
                <a:spcPct val="115000"/>
              </a:lnSpc>
              <a:spcBef>
                <a:spcPts val="1600"/>
              </a:spcBef>
              <a:spcAft>
                <a:spcPts val="0"/>
              </a:spcAft>
              <a:buClr>
                <a:schemeClr val="dk2"/>
              </a:buClr>
              <a:buSzPts val="1100"/>
              <a:buFont typeface="Josefin Sans"/>
              <a:buAutoNum type="arabicPeriod"/>
              <a:defRPr sz="1100" b="0" i="0" u="none" strike="noStrike" cap="none">
                <a:solidFill>
                  <a:schemeClr val="dk2"/>
                </a:solidFill>
                <a:latin typeface="Josefin Sans"/>
                <a:ea typeface="Josefin Sans"/>
                <a:cs typeface="Josefin Sans"/>
                <a:sym typeface="Josefin Sans"/>
              </a:defRPr>
            </a:lvl7pPr>
            <a:lvl8pPr marL="3657600" marR="0" lvl="7" indent="-298450" algn="l" rtl="0">
              <a:lnSpc>
                <a:spcPct val="115000"/>
              </a:lnSpc>
              <a:spcBef>
                <a:spcPts val="1600"/>
              </a:spcBef>
              <a:spcAft>
                <a:spcPts val="0"/>
              </a:spcAft>
              <a:buClr>
                <a:schemeClr val="dk2"/>
              </a:buClr>
              <a:buSzPts val="1100"/>
              <a:buFont typeface="Josefin Sans"/>
              <a:buAutoNum type="alphaLcPeriod"/>
              <a:defRPr sz="1100" b="0" i="0" u="none" strike="noStrike" cap="none">
                <a:solidFill>
                  <a:schemeClr val="dk2"/>
                </a:solidFill>
                <a:latin typeface="Josefin Sans"/>
                <a:ea typeface="Josefin Sans"/>
                <a:cs typeface="Josefin Sans"/>
                <a:sym typeface="Josefin Sans"/>
              </a:defRPr>
            </a:lvl8pPr>
            <a:lvl9pPr marL="4114800" marR="0" lvl="8" indent="-298450" algn="l" rtl="0">
              <a:lnSpc>
                <a:spcPct val="115000"/>
              </a:lnSpc>
              <a:spcBef>
                <a:spcPts val="1600"/>
              </a:spcBef>
              <a:spcAft>
                <a:spcPts val="1600"/>
              </a:spcAft>
              <a:buClr>
                <a:schemeClr val="dk2"/>
              </a:buClr>
              <a:buSzPts val="1100"/>
              <a:buFont typeface="Josefin Sans"/>
              <a:buAutoNum type="romanLcPeriod"/>
              <a:defRPr sz="1100" b="0" i="0" u="none" strike="noStrike" cap="none">
                <a:solidFill>
                  <a:schemeClr val="dk2"/>
                </a:solidFill>
                <a:latin typeface="Josefin Sans"/>
                <a:ea typeface="Josefin Sans"/>
                <a:cs typeface="Josefin Sans"/>
                <a:sym typeface="Josefin Sans"/>
              </a:defRPr>
            </a:lvl9pPr>
          </a:lstStyle>
          <a:p>
            <a:pPr marL="158750" indent="0">
              <a:buNone/>
            </a:pPr>
            <a:r>
              <a:rPr lang="en-US" b="1" dirty="0">
                <a:solidFill>
                  <a:schemeClr val="accent2"/>
                </a:solidFill>
              </a:rPr>
              <a:t>Maximum likelihood</a:t>
            </a:r>
            <a:r>
              <a:rPr lang="en-US" dirty="0"/>
              <a:t>, also called the maximum likelihood method, is the procedure of finding the value of one or more parameters for a given statistic which makes the known likelihood distribution a maximum. If the data appear to be normally distributed, then the additional efficiency of maximum likelihood estimation is highly worthwhile. </a:t>
            </a:r>
          </a:p>
        </p:txBody>
      </p:sp>
      <p:pic>
        <p:nvPicPr>
          <p:cNvPr id="5" name="Picture 4">
            <a:extLst>
              <a:ext uri="{FF2B5EF4-FFF2-40B4-BE49-F238E27FC236}">
                <a16:creationId xmlns:a16="http://schemas.microsoft.com/office/drawing/2014/main" id="{3592837D-78DA-4876-8252-AB5440AE0A78}"/>
              </a:ext>
            </a:extLst>
          </p:cNvPr>
          <p:cNvPicPr>
            <a:picLocks noChangeAspect="1"/>
          </p:cNvPicPr>
          <p:nvPr/>
        </p:nvPicPr>
        <p:blipFill rotWithShape="1">
          <a:blip r:embed="rId2"/>
          <a:srcRect l="1882" t="3386" b="1170"/>
          <a:stretch/>
        </p:blipFill>
        <p:spPr>
          <a:xfrm>
            <a:off x="4314259" y="1484419"/>
            <a:ext cx="4221359" cy="2795660"/>
          </a:xfrm>
          <a:prstGeom prst="rect">
            <a:avLst/>
          </a:prstGeom>
        </p:spPr>
      </p:pic>
    </p:spTree>
    <p:extLst>
      <p:ext uri="{BB962C8B-B14F-4D97-AF65-F5344CB8AC3E}">
        <p14:creationId xmlns:p14="http://schemas.microsoft.com/office/powerpoint/2010/main" val="327828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BCB1BB-A8FA-4F25-BD44-612F0A1FF4C8}"/>
              </a:ext>
            </a:extLst>
          </p:cNvPr>
          <p:cNvSpPr>
            <a:spLocks noGrp="1"/>
          </p:cNvSpPr>
          <p:nvPr>
            <p:ph type="body" idx="1"/>
          </p:nvPr>
        </p:nvSpPr>
        <p:spPr>
          <a:xfrm>
            <a:off x="1175052" y="1519686"/>
            <a:ext cx="6887121" cy="1311837"/>
          </a:xfrm>
        </p:spPr>
        <p:txBody>
          <a:bodyPr/>
          <a:lstStyle/>
          <a:p>
            <a:pPr marL="158750" indent="0">
              <a:buNone/>
            </a:pPr>
            <a:r>
              <a:rPr lang="en-US" b="1" dirty="0">
                <a:solidFill>
                  <a:schemeClr val="accent2"/>
                </a:solidFill>
              </a:rPr>
              <a:t>Discrimination and classification </a:t>
            </a:r>
            <a:r>
              <a:rPr lang="en-US" dirty="0"/>
              <a:t>are multivariate techniques concerned with separating distinct sets of objects (or observations) and with allocating new objects to previously defined groups. </a:t>
            </a:r>
          </a:p>
          <a:p>
            <a:pPr marL="158750" indent="0">
              <a:buNone/>
            </a:pPr>
            <a:endParaRPr lang="en-US" dirty="0"/>
          </a:p>
          <a:p>
            <a:pPr marL="158750" indent="0">
              <a:buNone/>
            </a:pPr>
            <a:r>
              <a:rPr lang="en-US" dirty="0"/>
              <a:t>Fisher's idea was to transform the multivariate observations x to univariate observations y such that the y's derived from population π1 and π2 were separated as much as possible. </a:t>
            </a:r>
          </a:p>
          <a:p>
            <a:pPr marL="158750" indent="0">
              <a:buNone/>
            </a:pPr>
            <a:endParaRPr lang="en-US" dirty="0"/>
          </a:p>
          <a:p>
            <a:pPr marL="158750" indent="0">
              <a:buNone/>
            </a:pPr>
            <a:r>
              <a:rPr lang="en-US" dirty="0"/>
              <a:t>The </a:t>
            </a:r>
            <a:r>
              <a:rPr lang="en-US" b="1" dirty="0">
                <a:solidFill>
                  <a:schemeClr val="accent2"/>
                </a:solidFill>
              </a:rPr>
              <a:t>discriminant scores </a:t>
            </a:r>
            <a:r>
              <a:rPr lang="en-US" dirty="0"/>
              <a:t>are calculated for each observation for each class based on </a:t>
            </a:r>
            <a:r>
              <a:rPr lang="en-US" b="1" dirty="0">
                <a:solidFill>
                  <a:schemeClr val="accent2"/>
                </a:solidFill>
              </a:rPr>
              <a:t>these linear combinations</a:t>
            </a:r>
            <a:r>
              <a:rPr lang="en-US" dirty="0"/>
              <a:t>. The class with the largest score will be the classification prediction for that observation. </a:t>
            </a:r>
          </a:p>
          <a:p>
            <a:endParaRPr lang="en-US" dirty="0"/>
          </a:p>
        </p:txBody>
      </p:sp>
      <p:sp>
        <p:nvSpPr>
          <p:cNvPr id="3" name="Title 2">
            <a:extLst>
              <a:ext uri="{FF2B5EF4-FFF2-40B4-BE49-F238E27FC236}">
                <a16:creationId xmlns:a16="http://schemas.microsoft.com/office/drawing/2014/main" id="{9DD179C1-E3F8-4C37-BF9A-BB9B74390066}"/>
              </a:ext>
            </a:extLst>
          </p:cNvPr>
          <p:cNvSpPr>
            <a:spLocks noGrp="1"/>
          </p:cNvSpPr>
          <p:nvPr>
            <p:ph type="title"/>
          </p:nvPr>
        </p:nvSpPr>
        <p:spPr>
          <a:xfrm>
            <a:off x="766613" y="789382"/>
            <a:ext cx="7704000" cy="320400"/>
          </a:xfrm>
        </p:spPr>
        <p:txBody>
          <a:bodyPr/>
          <a:lstStyle/>
          <a:p>
            <a:r>
              <a:rPr lang="en-US" b="1" dirty="0"/>
              <a:t>Fisher’s Linear Discriminant Analysis(LDA) </a:t>
            </a:r>
            <a:br>
              <a:rPr lang="en-US" dirty="0"/>
            </a:br>
            <a:endParaRPr lang="en-US" dirty="0"/>
          </a:p>
        </p:txBody>
      </p:sp>
      <p:pic>
        <p:nvPicPr>
          <p:cNvPr id="4" name="Picture 3" descr="A close up of a map&#10;&#10;Description automatically generated">
            <a:extLst>
              <a:ext uri="{FF2B5EF4-FFF2-40B4-BE49-F238E27FC236}">
                <a16:creationId xmlns:a16="http://schemas.microsoft.com/office/drawing/2014/main" id="{CDB48A61-24F8-4F87-AE88-E783687797C9}"/>
              </a:ext>
            </a:extLst>
          </p:cNvPr>
          <p:cNvPicPr/>
          <p:nvPr/>
        </p:nvPicPr>
        <p:blipFill>
          <a:blip r:embed="rId2">
            <a:extLst>
              <a:ext uri="{28A0092B-C50C-407E-A947-70E740481C1C}">
                <a14:useLocalDpi xmlns:a14="http://schemas.microsoft.com/office/drawing/2010/main" val="0"/>
              </a:ext>
            </a:extLst>
          </a:blip>
          <a:stretch>
            <a:fillRect/>
          </a:stretch>
        </p:blipFill>
        <p:spPr>
          <a:xfrm>
            <a:off x="2241175" y="2763982"/>
            <a:ext cx="4661649" cy="2126280"/>
          </a:xfrm>
          <a:prstGeom prst="rect">
            <a:avLst/>
          </a:prstGeom>
        </p:spPr>
      </p:pic>
    </p:spTree>
    <p:extLst>
      <p:ext uri="{BB962C8B-B14F-4D97-AF65-F5344CB8AC3E}">
        <p14:creationId xmlns:p14="http://schemas.microsoft.com/office/powerpoint/2010/main" val="7751412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C14561-A027-49A8-BBF9-873BAB473CD3}"/>
              </a:ext>
            </a:extLst>
          </p:cNvPr>
          <p:cNvSpPr>
            <a:spLocks noGrp="1"/>
          </p:cNvSpPr>
          <p:nvPr>
            <p:ph type="title"/>
          </p:nvPr>
        </p:nvSpPr>
        <p:spPr/>
        <p:txBody>
          <a:bodyPr/>
          <a:lstStyle/>
          <a:p>
            <a:r>
              <a:rPr lang="en-US" dirty="0"/>
              <a:t>Results : Factor Analysis</a:t>
            </a:r>
          </a:p>
        </p:txBody>
      </p:sp>
      <p:pic>
        <p:nvPicPr>
          <p:cNvPr id="4" name="Picture 3">
            <a:extLst>
              <a:ext uri="{FF2B5EF4-FFF2-40B4-BE49-F238E27FC236}">
                <a16:creationId xmlns:a16="http://schemas.microsoft.com/office/drawing/2014/main" id="{8581AFFB-97EA-4675-BAE5-2B63C30EA2E5}"/>
              </a:ext>
            </a:extLst>
          </p:cNvPr>
          <p:cNvPicPr>
            <a:picLocks noChangeAspect="1"/>
          </p:cNvPicPr>
          <p:nvPr/>
        </p:nvPicPr>
        <p:blipFill rotWithShape="1">
          <a:blip r:embed="rId2"/>
          <a:srcRect l="1571" t="2066"/>
          <a:stretch/>
        </p:blipFill>
        <p:spPr>
          <a:xfrm>
            <a:off x="5012662" y="973969"/>
            <a:ext cx="3055023" cy="2069474"/>
          </a:xfrm>
          <a:prstGeom prst="rect">
            <a:avLst/>
          </a:prstGeom>
        </p:spPr>
      </p:pic>
      <p:pic>
        <p:nvPicPr>
          <p:cNvPr id="5" name="Picture 4">
            <a:extLst>
              <a:ext uri="{FF2B5EF4-FFF2-40B4-BE49-F238E27FC236}">
                <a16:creationId xmlns:a16="http://schemas.microsoft.com/office/drawing/2014/main" id="{163FDC50-AB81-42E9-AC9E-16116ECD6B2F}"/>
              </a:ext>
            </a:extLst>
          </p:cNvPr>
          <p:cNvPicPr>
            <a:picLocks noChangeAspect="1"/>
          </p:cNvPicPr>
          <p:nvPr/>
        </p:nvPicPr>
        <p:blipFill rotWithShape="1">
          <a:blip r:embed="rId3"/>
          <a:srcRect l="1533" t="2066"/>
          <a:stretch/>
        </p:blipFill>
        <p:spPr>
          <a:xfrm>
            <a:off x="5012662" y="3043442"/>
            <a:ext cx="3055023" cy="2101691"/>
          </a:xfrm>
          <a:prstGeom prst="rect">
            <a:avLst/>
          </a:prstGeom>
          <a:ln>
            <a:noFill/>
          </a:ln>
          <a:effectLst/>
        </p:spPr>
      </p:pic>
      <p:pic>
        <p:nvPicPr>
          <p:cNvPr id="6" name="Picture 5">
            <a:extLst>
              <a:ext uri="{FF2B5EF4-FFF2-40B4-BE49-F238E27FC236}">
                <a16:creationId xmlns:a16="http://schemas.microsoft.com/office/drawing/2014/main" id="{DD11DEC8-0DD0-4F83-9AB2-73F841DD41F9}"/>
              </a:ext>
            </a:extLst>
          </p:cNvPr>
          <p:cNvPicPr>
            <a:picLocks noChangeAspect="1"/>
          </p:cNvPicPr>
          <p:nvPr/>
        </p:nvPicPr>
        <p:blipFill rotWithShape="1">
          <a:blip r:embed="rId4"/>
          <a:srcRect l="7246" t="354" r="-7246" b="-354"/>
          <a:stretch/>
        </p:blipFill>
        <p:spPr>
          <a:xfrm>
            <a:off x="400132" y="1230603"/>
            <a:ext cx="4138680" cy="3258270"/>
          </a:xfrm>
          <a:prstGeom prst="rect">
            <a:avLst/>
          </a:prstGeom>
        </p:spPr>
      </p:pic>
    </p:spTree>
    <p:extLst>
      <p:ext uri="{BB962C8B-B14F-4D97-AF65-F5344CB8AC3E}">
        <p14:creationId xmlns:p14="http://schemas.microsoft.com/office/powerpoint/2010/main" val="66361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grpSp>
        <p:nvGrpSpPr>
          <p:cNvPr id="1280" name="Google Shape;1280;p36"/>
          <p:cNvGrpSpPr/>
          <p:nvPr/>
        </p:nvGrpSpPr>
        <p:grpSpPr>
          <a:xfrm>
            <a:off x="6865911" y="1208968"/>
            <a:ext cx="1774160" cy="3142919"/>
            <a:chOff x="6795211" y="1526652"/>
            <a:chExt cx="1774160" cy="3142919"/>
          </a:xfrm>
        </p:grpSpPr>
        <p:sp>
          <p:nvSpPr>
            <p:cNvPr id="1281" name="Google Shape;1281;p36"/>
            <p:cNvSpPr/>
            <p:nvPr/>
          </p:nvSpPr>
          <p:spPr>
            <a:xfrm>
              <a:off x="7309838" y="1526652"/>
              <a:ext cx="1259533" cy="3142919"/>
            </a:xfrm>
            <a:custGeom>
              <a:avLst/>
              <a:gdLst/>
              <a:ahLst/>
              <a:cxnLst/>
              <a:rect l="l" t="t" r="r" b="b"/>
              <a:pathLst>
                <a:path w="39299" h="98063" extrusionOk="0">
                  <a:moveTo>
                    <a:pt x="886" y="0"/>
                  </a:moveTo>
                  <a:lnTo>
                    <a:pt x="0" y="98063"/>
                  </a:lnTo>
                  <a:lnTo>
                    <a:pt x="39265" y="98063"/>
                  </a:lnTo>
                  <a:lnTo>
                    <a:pt x="39299"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6"/>
            <p:cNvSpPr/>
            <p:nvPr/>
          </p:nvSpPr>
          <p:spPr>
            <a:xfrm>
              <a:off x="8004906" y="1526652"/>
              <a:ext cx="564465" cy="3142919"/>
            </a:xfrm>
            <a:custGeom>
              <a:avLst/>
              <a:gdLst/>
              <a:ahLst/>
              <a:cxnLst/>
              <a:rect l="l" t="t" r="r" b="b"/>
              <a:pathLst>
                <a:path w="17612" h="98063" extrusionOk="0">
                  <a:moveTo>
                    <a:pt x="352" y="0"/>
                  </a:moveTo>
                  <a:lnTo>
                    <a:pt x="1" y="98063"/>
                  </a:lnTo>
                  <a:lnTo>
                    <a:pt x="17578" y="98063"/>
                  </a:lnTo>
                  <a:lnTo>
                    <a:pt x="1761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6"/>
            <p:cNvSpPr/>
            <p:nvPr/>
          </p:nvSpPr>
          <p:spPr>
            <a:xfrm>
              <a:off x="7377848" y="1553414"/>
              <a:ext cx="596034" cy="424150"/>
            </a:xfrm>
            <a:custGeom>
              <a:avLst/>
              <a:gdLst/>
              <a:ahLst/>
              <a:cxnLst/>
              <a:rect l="l" t="t" r="r" b="b"/>
              <a:pathLst>
                <a:path w="18597" h="13234" extrusionOk="0">
                  <a:moveTo>
                    <a:pt x="0" y="1"/>
                  </a:moveTo>
                  <a:lnTo>
                    <a:pt x="0" y="13234"/>
                  </a:lnTo>
                  <a:lnTo>
                    <a:pt x="18597" y="13234"/>
                  </a:lnTo>
                  <a:lnTo>
                    <a:pt x="185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6"/>
            <p:cNvSpPr/>
            <p:nvPr/>
          </p:nvSpPr>
          <p:spPr>
            <a:xfrm>
              <a:off x="7583481" y="1648730"/>
              <a:ext cx="182076" cy="71792"/>
            </a:xfrm>
            <a:custGeom>
              <a:avLst/>
              <a:gdLst/>
              <a:ahLst/>
              <a:cxnLst/>
              <a:rect l="l" t="t" r="r" b="b"/>
              <a:pathLst>
                <a:path w="5681" h="2240" extrusionOk="0">
                  <a:moveTo>
                    <a:pt x="5681" y="1"/>
                  </a:moveTo>
                  <a:lnTo>
                    <a:pt x="0" y="185"/>
                  </a:lnTo>
                  <a:lnTo>
                    <a:pt x="0" y="2240"/>
                  </a:lnTo>
                  <a:lnTo>
                    <a:pt x="5681" y="2240"/>
                  </a:lnTo>
                  <a:lnTo>
                    <a:pt x="568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6"/>
            <p:cNvSpPr/>
            <p:nvPr/>
          </p:nvSpPr>
          <p:spPr>
            <a:xfrm>
              <a:off x="7583481" y="1775648"/>
              <a:ext cx="187973" cy="27339"/>
            </a:xfrm>
            <a:custGeom>
              <a:avLst/>
              <a:gdLst/>
              <a:ahLst/>
              <a:cxnLst/>
              <a:rect l="l" t="t" r="r" b="b"/>
              <a:pathLst>
                <a:path w="5865" h="853" extrusionOk="0">
                  <a:moveTo>
                    <a:pt x="0" y="1"/>
                  </a:moveTo>
                  <a:lnTo>
                    <a:pt x="0" y="853"/>
                  </a:lnTo>
                  <a:lnTo>
                    <a:pt x="5865" y="853"/>
                  </a:lnTo>
                  <a:lnTo>
                    <a:pt x="58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6"/>
            <p:cNvSpPr/>
            <p:nvPr/>
          </p:nvSpPr>
          <p:spPr>
            <a:xfrm>
              <a:off x="6795211" y="2034292"/>
              <a:ext cx="596034" cy="445046"/>
            </a:xfrm>
            <a:custGeom>
              <a:avLst/>
              <a:gdLst/>
              <a:ahLst/>
              <a:cxnLst/>
              <a:rect l="l" t="t" r="r" b="b"/>
              <a:pathLst>
                <a:path w="18597" h="13886" extrusionOk="0">
                  <a:moveTo>
                    <a:pt x="0" y="1"/>
                  </a:moveTo>
                  <a:lnTo>
                    <a:pt x="0" y="13886"/>
                  </a:lnTo>
                  <a:lnTo>
                    <a:pt x="18597" y="13886"/>
                  </a:lnTo>
                  <a:lnTo>
                    <a:pt x="18597" y="653"/>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6"/>
            <p:cNvSpPr/>
            <p:nvPr/>
          </p:nvSpPr>
          <p:spPr>
            <a:xfrm>
              <a:off x="7000844" y="2151050"/>
              <a:ext cx="182621" cy="71792"/>
            </a:xfrm>
            <a:custGeom>
              <a:avLst/>
              <a:gdLst/>
              <a:ahLst/>
              <a:cxnLst/>
              <a:rect l="l" t="t" r="r" b="b"/>
              <a:pathLst>
                <a:path w="5698" h="2240" extrusionOk="0">
                  <a:moveTo>
                    <a:pt x="5698" y="0"/>
                  </a:moveTo>
                  <a:lnTo>
                    <a:pt x="0" y="184"/>
                  </a:lnTo>
                  <a:lnTo>
                    <a:pt x="0" y="2239"/>
                  </a:lnTo>
                  <a:lnTo>
                    <a:pt x="5698" y="2239"/>
                  </a:lnTo>
                  <a:lnTo>
                    <a:pt x="569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6"/>
            <p:cNvSpPr/>
            <p:nvPr/>
          </p:nvSpPr>
          <p:spPr>
            <a:xfrm>
              <a:off x="7000844" y="2277968"/>
              <a:ext cx="188518" cy="26794"/>
            </a:xfrm>
            <a:custGeom>
              <a:avLst/>
              <a:gdLst/>
              <a:ahLst/>
              <a:cxnLst/>
              <a:rect l="l" t="t" r="r" b="b"/>
              <a:pathLst>
                <a:path w="5882" h="836" extrusionOk="0">
                  <a:moveTo>
                    <a:pt x="0" y="0"/>
                  </a:moveTo>
                  <a:lnTo>
                    <a:pt x="0" y="836"/>
                  </a:lnTo>
                  <a:lnTo>
                    <a:pt x="5882" y="836"/>
                  </a:lnTo>
                  <a:lnTo>
                    <a:pt x="588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6"/>
            <p:cNvSpPr/>
            <p:nvPr/>
          </p:nvSpPr>
          <p:spPr>
            <a:xfrm>
              <a:off x="7377848" y="3594229"/>
              <a:ext cx="596034" cy="445591"/>
            </a:xfrm>
            <a:custGeom>
              <a:avLst/>
              <a:gdLst/>
              <a:ahLst/>
              <a:cxnLst/>
              <a:rect l="l" t="t" r="r" b="b"/>
              <a:pathLst>
                <a:path w="18597" h="13903" extrusionOk="0">
                  <a:moveTo>
                    <a:pt x="0" y="1"/>
                  </a:moveTo>
                  <a:lnTo>
                    <a:pt x="0" y="13902"/>
                  </a:lnTo>
                  <a:lnTo>
                    <a:pt x="18597" y="13902"/>
                  </a:lnTo>
                  <a:lnTo>
                    <a:pt x="18597" y="669"/>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6"/>
            <p:cNvSpPr/>
            <p:nvPr/>
          </p:nvSpPr>
          <p:spPr>
            <a:xfrm>
              <a:off x="7583481" y="3710987"/>
              <a:ext cx="182076" cy="71792"/>
            </a:xfrm>
            <a:custGeom>
              <a:avLst/>
              <a:gdLst/>
              <a:ahLst/>
              <a:cxnLst/>
              <a:rect l="l" t="t" r="r" b="b"/>
              <a:pathLst>
                <a:path w="5681" h="2240" extrusionOk="0">
                  <a:moveTo>
                    <a:pt x="5681" y="0"/>
                  </a:moveTo>
                  <a:lnTo>
                    <a:pt x="0" y="184"/>
                  </a:lnTo>
                  <a:lnTo>
                    <a:pt x="0" y="2239"/>
                  </a:lnTo>
                  <a:lnTo>
                    <a:pt x="5681" y="2239"/>
                  </a:lnTo>
                  <a:lnTo>
                    <a:pt x="568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6"/>
            <p:cNvSpPr/>
            <p:nvPr/>
          </p:nvSpPr>
          <p:spPr>
            <a:xfrm>
              <a:off x="7583481" y="3837905"/>
              <a:ext cx="187973" cy="26794"/>
            </a:xfrm>
            <a:custGeom>
              <a:avLst/>
              <a:gdLst/>
              <a:ahLst/>
              <a:cxnLst/>
              <a:rect l="l" t="t" r="r" b="b"/>
              <a:pathLst>
                <a:path w="5865" h="836" extrusionOk="0">
                  <a:moveTo>
                    <a:pt x="0" y="0"/>
                  </a:moveTo>
                  <a:lnTo>
                    <a:pt x="0" y="836"/>
                  </a:lnTo>
                  <a:lnTo>
                    <a:pt x="5865" y="836"/>
                  </a:lnTo>
                  <a:lnTo>
                    <a:pt x="586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6"/>
            <p:cNvSpPr/>
            <p:nvPr/>
          </p:nvSpPr>
          <p:spPr>
            <a:xfrm>
              <a:off x="7369804" y="2567668"/>
              <a:ext cx="596066" cy="445046"/>
            </a:xfrm>
            <a:custGeom>
              <a:avLst/>
              <a:gdLst/>
              <a:ahLst/>
              <a:cxnLst/>
              <a:rect l="l" t="t" r="r" b="b"/>
              <a:pathLst>
                <a:path w="18598" h="13886" extrusionOk="0">
                  <a:moveTo>
                    <a:pt x="0" y="1"/>
                  </a:moveTo>
                  <a:lnTo>
                    <a:pt x="0" y="13885"/>
                  </a:lnTo>
                  <a:lnTo>
                    <a:pt x="18597" y="13885"/>
                  </a:lnTo>
                  <a:lnTo>
                    <a:pt x="185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6"/>
            <p:cNvSpPr/>
            <p:nvPr/>
          </p:nvSpPr>
          <p:spPr>
            <a:xfrm>
              <a:off x="7579731" y="2762596"/>
              <a:ext cx="171371" cy="67497"/>
            </a:xfrm>
            <a:custGeom>
              <a:avLst/>
              <a:gdLst/>
              <a:ahLst/>
              <a:cxnLst/>
              <a:rect l="l" t="t" r="r" b="b"/>
              <a:pathLst>
                <a:path w="5347" h="2106" extrusionOk="0">
                  <a:moveTo>
                    <a:pt x="5347" y="1"/>
                  </a:moveTo>
                  <a:lnTo>
                    <a:pt x="0" y="168"/>
                  </a:lnTo>
                  <a:lnTo>
                    <a:pt x="0" y="2106"/>
                  </a:lnTo>
                  <a:lnTo>
                    <a:pt x="5347" y="2106"/>
                  </a:lnTo>
                  <a:lnTo>
                    <a:pt x="5347"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6"/>
            <p:cNvSpPr/>
            <p:nvPr/>
          </p:nvSpPr>
          <p:spPr>
            <a:xfrm>
              <a:off x="7579731" y="2882014"/>
              <a:ext cx="176724" cy="25191"/>
            </a:xfrm>
            <a:custGeom>
              <a:avLst/>
              <a:gdLst/>
              <a:ahLst/>
              <a:cxnLst/>
              <a:rect l="l" t="t" r="r" b="b"/>
              <a:pathLst>
                <a:path w="5514" h="786" extrusionOk="0">
                  <a:moveTo>
                    <a:pt x="0" y="1"/>
                  </a:moveTo>
                  <a:lnTo>
                    <a:pt x="0" y="786"/>
                  </a:lnTo>
                  <a:lnTo>
                    <a:pt x="5514" y="786"/>
                  </a:lnTo>
                  <a:lnTo>
                    <a:pt x="55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6"/>
            <p:cNvSpPr/>
            <p:nvPr/>
          </p:nvSpPr>
          <p:spPr>
            <a:xfrm>
              <a:off x="7391213" y="2062143"/>
              <a:ext cx="582124" cy="415047"/>
            </a:xfrm>
            <a:custGeom>
              <a:avLst/>
              <a:gdLst/>
              <a:ahLst/>
              <a:cxnLst/>
              <a:rect l="l" t="t" r="r" b="b"/>
              <a:pathLst>
                <a:path w="18163" h="12950" extrusionOk="0">
                  <a:moveTo>
                    <a:pt x="1" y="1"/>
                  </a:moveTo>
                  <a:lnTo>
                    <a:pt x="1"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6"/>
            <p:cNvSpPr/>
            <p:nvPr/>
          </p:nvSpPr>
          <p:spPr>
            <a:xfrm>
              <a:off x="6795211" y="3078545"/>
              <a:ext cx="596034" cy="445046"/>
            </a:xfrm>
            <a:custGeom>
              <a:avLst/>
              <a:gdLst/>
              <a:ahLst/>
              <a:cxnLst/>
              <a:rect l="l" t="t" r="r" b="b"/>
              <a:pathLst>
                <a:path w="18597" h="13886" extrusionOk="0">
                  <a:moveTo>
                    <a:pt x="0" y="1"/>
                  </a:moveTo>
                  <a:lnTo>
                    <a:pt x="0" y="13885"/>
                  </a:lnTo>
                  <a:lnTo>
                    <a:pt x="18597" y="13885"/>
                  </a:lnTo>
                  <a:lnTo>
                    <a:pt x="18597" y="652"/>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6"/>
            <p:cNvSpPr/>
            <p:nvPr/>
          </p:nvSpPr>
          <p:spPr>
            <a:xfrm>
              <a:off x="7000844" y="3195303"/>
              <a:ext cx="182621" cy="71760"/>
            </a:xfrm>
            <a:custGeom>
              <a:avLst/>
              <a:gdLst/>
              <a:ahLst/>
              <a:cxnLst/>
              <a:rect l="l" t="t" r="r" b="b"/>
              <a:pathLst>
                <a:path w="5698" h="2239" extrusionOk="0">
                  <a:moveTo>
                    <a:pt x="5698" y="0"/>
                  </a:moveTo>
                  <a:lnTo>
                    <a:pt x="0" y="184"/>
                  </a:lnTo>
                  <a:lnTo>
                    <a:pt x="0" y="2239"/>
                  </a:lnTo>
                  <a:lnTo>
                    <a:pt x="5698" y="2239"/>
                  </a:lnTo>
                  <a:lnTo>
                    <a:pt x="569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6"/>
            <p:cNvSpPr/>
            <p:nvPr/>
          </p:nvSpPr>
          <p:spPr>
            <a:xfrm>
              <a:off x="7000844" y="3322189"/>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6"/>
            <p:cNvSpPr/>
            <p:nvPr/>
          </p:nvSpPr>
          <p:spPr>
            <a:xfrm>
              <a:off x="7391213" y="3106396"/>
              <a:ext cx="582124" cy="415048"/>
            </a:xfrm>
            <a:custGeom>
              <a:avLst/>
              <a:gdLst/>
              <a:ahLst/>
              <a:cxnLst/>
              <a:rect l="l" t="t" r="r" b="b"/>
              <a:pathLst>
                <a:path w="18163" h="12950" extrusionOk="0">
                  <a:moveTo>
                    <a:pt x="1" y="0"/>
                  </a:moveTo>
                  <a:lnTo>
                    <a:pt x="1" y="12950"/>
                  </a:lnTo>
                  <a:lnTo>
                    <a:pt x="18163" y="12950"/>
                  </a:lnTo>
                  <a:lnTo>
                    <a:pt x="181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6"/>
            <p:cNvSpPr/>
            <p:nvPr/>
          </p:nvSpPr>
          <p:spPr>
            <a:xfrm>
              <a:off x="6795211" y="4109401"/>
              <a:ext cx="596034" cy="445046"/>
            </a:xfrm>
            <a:custGeom>
              <a:avLst/>
              <a:gdLst/>
              <a:ahLst/>
              <a:cxnLst/>
              <a:rect l="l" t="t" r="r" b="b"/>
              <a:pathLst>
                <a:path w="18597" h="13886" extrusionOk="0">
                  <a:moveTo>
                    <a:pt x="0" y="0"/>
                  </a:moveTo>
                  <a:lnTo>
                    <a:pt x="0" y="13885"/>
                  </a:lnTo>
                  <a:lnTo>
                    <a:pt x="18597" y="13885"/>
                  </a:lnTo>
                  <a:lnTo>
                    <a:pt x="18597" y="652"/>
                  </a:lnTo>
                  <a:lnTo>
                    <a:pt x="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6"/>
            <p:cNvSpPr/>
            <p:nvPr/>
          </p:nvSpPr>
          <p:spPr>
            <a:xfrm>
              <a:off x="7000844" y="4226127"/>
              <a:ext cx="182621" cy="71792"/>
            </a:xfrm>
            <a:custGeom>
              <a:avLst/>
              <a:gdLst/>
              <a:ahLst/>
              <a:cxnLst/>
              <a:rect l="l" t="t" r="r" b="b"/>
              <a:pathLst>
                <a:path w="5698" h="2240" extrusionOk="0">
                  <a:moveTo>
                    <a:pt x="5698" y="1"/>
                  </a:moveTo>
                  <a:lnTo>
                    <a:pt x="0" y="185"/>
                  </a:lnTo>
                  <a:lnTo>
                    <a:pt x="0" y="2240"/>
                  </a:lnTo>
                  <a:lnTo>
                    <a:pt x="5698" y="2240"/>
                  </a:lnTo>
                  <a:lnTo>
                    <a:pt x="5698"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6"/>
            <p:cNvSpPr/>
            <p:nvPr/>
          </p:nvSpPr>
          <p:spPr>
            <a:xfrm>
              <a:off x="7000844" y="4353045"/>
              <a:ext cx="188518" cy="26826"/>
            </a:xfrm>
            <a:custGeom>
              <a:avLst/>
              <a:gdLst/>
              <a:ahLst/>
              <a:cxnLst/>
              <a:rect l="l" t="t" r="r" b="b"/>
              <a:pathLst>
                <a:path w="5882" h="837" extrusionOk="0">
                  <a:moveTo>
                    <a:pt x="0" y="1"/>
                  </a:moveTo>
                  <a:lnTo>
                    <a:pt x="0" y="836"/>
                  </a:lnTo>
                  <a:lnTo>
                    <a:pt x="5882" y="836"/>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6"/>
            <p:cNvSpPr/>
            <p:nvPr/>
          </p:nvSpPr>
          <p:spPr>
            <a:xfrm>
              <a:off x="7391213" y="4137252"/>
              <a:ext cx="582124" cy="415047"/>
            </a:xfrm>
            <a:custGeom>
              <a:avLst/>
              <a:gdLst/>
              <a:ahLst/>
              <a:cxnLst/>
              <a:rect l="l" t="t" r="r" b="b"/>
              <a:pathLst>
                <a:path w="18163" h="12950" extrusionOk="0">
                  <a:moveTo>
                    <a:pt x="1" y="0"/>
                  </a:moveTo>
                  <a:lnTo>
                    <a:pt x="1" y="12949"/>
                  </a:lnTo>
                  <a:lnTo>
                    <a:pt x="18163" y="12949"/>
                  </a:lnTo>
                  <a:lnTo>
                    <a:pt x="181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4" name="Google Shape;1304;p36"/>
          <p:cNvGrpSpPr/>
          <p:nvPr/>
        </p:nvGrpSpPr>
        <p:grpSpPr>
          <a:xfrm>
            <a:off x="761878" y="1208968"/>
            <a:ext cx="1774192" cy="3142951"/>
            <a:chOff x="575781" y="1520210"/>
            <a:chExt cx="1774192" cy="3142951"/>
          </a:xfrm>
        </p:grpSpPr>
        <p:sp>
          <p:nvSpPr>
            <p:cNvPr id="1305" name="Google Shape;1305;p36"/>
            <p:cNvSpPr/>
            <p:nvPr/>
          </p:nvSpPr>
          <p:spPr>
            <a:xfrm>
              <a:off x="575781" y="1520210"/>
              <a:ext cx="1259020" cy="3142951"/>
            </a:xfrm>
            <a:custGeom>
              <a:avLst/>
              <a:gdLst/>
              <a:ahLst/>
              <a:cxnLst/>
              <a:rect l="l" t="t" r="r" b="b"/>
              <a:pathLst>
                <a:path w="39283" h="98064" extrusionOk="0">
                  <a:moveTo>
                    <a:pt x="1" y="1"/>
                  </a:moveTo>
                  <a:lnTo>
                    <a:pt x="34" y="98063"/>
                  </a:lnTo>
                  <a:lnTo>
                    <a:pt x="39283" y="98063"/>
                  </a:lnTo>
                  <a:lnTo>
                    <a:pt x="38414"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6"/>
            <p:cNvSpPr/>
            <p:nvPr/>
          </p:nvSpPr>
          <p:spPr>
            <a:xfrm>
              <a:off x="575781" y="1520210"/>
              <a:ext cx="564465" cy="3142951"/>
            </a:xfrm>
            <a:custGeom>
              <a:avLst/>
              <a:gdLst/>
              <a:ahLst/>
              <a:cxnLst/>
              <a:rect l="l" t="t" r="r" b="b"/>
              <a:pathLst>
                <a:path w="17612" h="98064" extrusionOk="0">
                  <a:moveTo>
                    <a:pt x="1" y="1"/>
                  </a:moveTo>
                  <a:lnTo>
                    <a:pt x="34" y="98063"/>
                  </a:lnTo>
                  <a:lnTo>
                    <a:pt x="17612" y="98063"/>
                  </a:lnTo>
                  <a:lnTo>
                    <a:pt x="1726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6"/>
            <p:cNvSpPr/>
            <p:nvPr/>
          </p:nvSpPr>
          <p:spPr>
            <a:xfrm>
              <a:off x="1171270" y="1546459"/>
              <a:ext cx="596066" cy="424695"/>
            </a:xfrm>
            <a:custGeom>
              <a:avLst/>
              <a:gdLst/>
              <a:ahLst/>
              <a:cxnLst/>
              <a:rect l="l" t="t" r="r" b="b"/>
              <a:pathLst>
                <a:path w="18598" h="13251" extrusionOk="0">
                  <a:moveTo>
                    <a:pt x="1" y="0"/>
                  </a:moveTo>
                  <a:lnTo>
                    <a:pt x="1" y="13250"/>
                  </a:lnTo>
                  <a:lnTo>
                    <a:pt x="18597" y="13250"/>
                  </a:lnTo>
                  <a:lnTo>
                    <a:pt x="185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6"/>
            <p:cNvSpPr/>
            <p:nvPr/>
          </p:nvSpPr>
          <p:spPr>
            <a:xfrm>
              <a:off x="1379595" y="1642320"/>
              <a:ext cx="182108" cy="71792"/>
            </a:xfrm>
            <a:custGeom>
              <a:avLst/>
              <a:gdLst/>
              <a:ahLst/>
              <a:cxnLst/>
              <a:rect l="l" t="t" r="r" b="b"/>
              <a:pathLst>
                <a:path w="5682" h="2240" extrusionOk="0">
                  <a:moveTo>
                    <a:pt x="0" y="0"/>
                  </a:moveTo>
                  <a:lnTo>
                    <a:pt x="0" y="2239"/>
                  </a:lnTo>
                  <a:lnTo>
                    <a:pt x="5681" y="2239"/>
                  </a:lnTo>
                  <a:lnTo>
                    <a:pt x="5681" y="184"/>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6"/>
            <p:cNvSpPr/>
            <p:nvPr/>
          </p:nvSpPr>
          <p:spPr>
            <a:xfrm>
              <a:off x="1373697" y="1769238"/>
              <a:ext cx="188005" cy="26794"/>
            </a:xfrm>
            <a:custGeom>
              <a:avLst/>
              <a:gdLst/>
              <a:ahLst/>
              <a:cxnLst/>
              <a:rect l="l" t="t" r="r" b="b"/>
              <a:pathLst>
                <a:path w="5866" h="836" extrusionOk="0">
                  <a:moveTo>
                    <a:pt x="0" y="0"/>
                  </a:moveTo>
                  <a:lnTo>
                    <a:pt x="0" y="836"/>
                  </a:lnTo>
                  <a:lnTo>
                    <a:pt x="5865" y="836"/>
                  </a:lnTo>
                  <a:lnTo>
                    <a:pt x="586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6"/>
            <p:cNvSpPr/>
            <p:nvPr/>
          </p:nvSpPr>
          <p:spPr>
            <a:xfrm>
              <a:off x="1753906" y="2027337"/>
              <a:ext cx="596066" cy="445591"/>
            </a:xfrm>
            <a:custGeom>
              <a:avLst/>
              <a:gdLst/>
              <a:ahLst/>
              <a:cxnLst/>
              <a:rect l="l" t="t" r="r" b="b"/>
              <a:pathLst>
                <a:path w="18598" h="13903" extrusionOk="0">
                  <a:moveTo>
                    <a:pt x="18597" y="1"/>
                  </a:moveTo>
                  <a:lnTo>
                    <a:pt x="1" y="669"/>
                  </a:lnTo>
                  <a:lnTo>
                    <a:pt x="1" y="13902"/>
                  </a:lnTo>
                  <a:lnTo>
                    <a:pt x="18597" y="13902"/>
                  </a:lnTo>
                  <a:lnTo>
                    <a:pt x="1859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6"/>
            <p:cNvSpPr/>
            <p:nvPr/>
          </p:nvSpPr>
          <p:spPr>
            <a:xfrm>
              <a:off x="1961687" y="2144095"/>
              <a:ext cx="182653" cy="71792"/>
            </a:xfrm>
            <a:custGeom>
              <a:avLst/>
              <a:gdLst/>
              <a:ahLst/>
              <a:cxnLst/>
              <a:rect l="l" t="t" r="r" b="b"/>
              <a:pathLst>
                <a:path w="5699" h="2240" extrusionOk="0">
                  <a:moveTo>
                    <a:pt x="1" y="0"/>
                  </a:moveTo>
                  <a:lnTo>
                    <a:pt x="1" y="2239"/>
                  </a:lnTo>
                  <a:lnTo>
                    <a:pt x="5698" y="2239"/>
                  </a:lnTo>
                  <a:lnTo>
                    <a:pt x="5698" y="184"/>
                  </a:lnTo>
                  <a:lnTo>
                    <a:pt x="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6"/>
            <p:cNvSpPr/>
            <p:nvPr/>
          </p:nvSpPr>
          <p:spPr>
            <a:xfrm>
              <a:off x="1955789" y="2271013"/>
              <a:ext cx="188550" cy="27339"/>
            </a:xfrm>
            <a:custGeom>
              <a:avLst/>
              <a:gdLst/>
              <a:ahLst/>
              <a:cxnLst/>
              <a:rect l="l" t="t" r="r" b="b"/>
              <a:pathLst>
                <a:path w="5883" h="853" extrusionOk="0">
                  <a:moveTo>
                    <a:pt x="1" y="0"/>
                  </a:moveTo>
                  <a:lnTo>
                    <a:pt x="1" y="852"/>
                  </a:lnTo>
                  <a:lnTo>
                    <a:pt x="5882" y="852"/>
                  </a:lnTo>
                  <a:lnTo>
                    <a:pt x="5882"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6"/>
            <p:cNvSpPr/>
            <p:nvPr/>
          </p:nvSpPr>
          <p:spPr>
            <a:xfrm>
              <a:off x="1171270" y="3587819"/>
              <a:ext cx="596066" cy="445046"/>
            </a:xfrm>
            <a:custGeom>
              <a:avLst/>
              <a:gdLst/>
              <a:ahLst/>
              <a:cxnLst/>
              <a:rect l="l" t="t" r="r" b="b"/>
              <a:pathLst>
                <a:path w="18598" h="13886" extrusionOk="0">
                  <a:moveTo>
                    <a:pt x="18597" y="0"/>
                  </a:moveTo>
                  <a:lnTo>
                    <a:pt x="1" y="652"/>
                  </a:lnTo>
                  <a:lnTo>
                    <a:pt x="1" y="13885"/>
                  </a:lnTo>
                  <a:lnTo>
                    <a:pt x="18597" y="13885"/>
                  </a:lnTo>
                  <a:lnTo>
                    <a:pt x="185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6"/>
            <p:cNvSpPr/>
            <p:nvPr/>
          </p:nvSpPr>
          <p:spPr>
            <a:xfrm>
              <a:off x="1379595" y="3704033"/>
              <a:ext cx="182108" cy="71792"/>
            </a:xfrm>
            <a:custGeom>
              <a:avLst/>
              <a:gdLst/>
              <a:ahLst/>
              <a:cxnLst/>
              <a:rect l="l" t="t" r="r" b="b"/>
              <a:pathLst>
                <a:path w="5682" h="2240" extrusionOk="0">
                  <a:moveTo>
                    <a:pt x="0" y="0"/>
                  </a:moveTo>
                  <a:lnTo>
                    <a:pt x="0" y="2239"/>
                  </a:lnTo>
                  <a:lnTo>
                    <a:pt x="5681" y="2239"/>
                  </a:lnTo>
                  <a:lnTo>
                    <a:pt x="5681" y="201"/>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6"/>
            <p:cNvSpPr/>
            <p:nvPr/>
          </p:nvSpPr>
          <p:spPr>
            <a:xfrm>
              <a:off x="1373697" y="3831463"/>
              <a:ext cx="188005" cy="26826"/>
            </a:xfrm>
            <a:custGeom>
              <a:avLst/>
              <a:gdLst/>
              <a:ahLst/>
              <a:cxnLst/>
              <a:rect l="l" t="t" r="r" b="b"/>
              <a:pathLst>
                <a:path w="5866" h="837" extrusionOk="0">
                  <a:moveTo>
                    <a:pt x="0" y="1"/>
                  </a:moveTo>
                  <a:lnTo>
                    <a:pt x="0" y="836"/>
                  </a:lnTo>
                  <a:lnTo>
                    <a:pt x="5865" y="836"/>
                  </a:lnTo>
                  <a:lnTo>
                    <a:pt x="5865"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6"/>
            <p:cNvSpPr/>
            <p:nvPr/>
          </p:nvSpPr>
          <p:spPr>
            <a:xfrm>
              <a:off x="1179314" y="2560713"/>
              <a:ext cx="595521" cy="445046"/>
            </a:xfrm>
            <a:custGeom>
              <a:avLst/>
              <a:gdLst/>
              <a:ahLst/>
              <a:cxnLst/>
              <a:rect l="l" t="t" r="r" b="b"/>
              <a:pathLst>
                <a:path w="18581" h="13886" extrusionOk="0">
                  <a:moveTo>
                    <a:pt x="0" y="0"/>
                  </a:moveTo>
                  <a:lnTo>
                    <a:pt x="0" y="13885"/>
                  </a:lnTo>
                  <a:lnTo>
                    <a:pt x="18580" y="13885"/>
                  </a:lnTo>
                  <a:lnTo>
                    <a:pt x="1858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6"/>
            <p:cNvSpPr/>
            <p:nvPr/>
          </p:nvSpPr>
          <p:spPr>
            <a:xfrm>
              <a:off x="1394049" y="2755641"/>
              <a:ext cx="171403" cy="67497"/>
            </a:xfrm>
            <a:custGeom>
              <a:avLst/>
              <a:gdLst/>
              <a:ahLst/>
              <a:cxnLst/>
              <a:rect l="l" t="t" r="r" b="b"/>
              <a:pathLst>
                <a:path w="5348" h="2106" extrusionOk="0">
                  <a:moveTo>
                    <a:pt x="0" y="0"/>
                  </a:moveTo>
                  <a:lnTo>
                    <a:pt x="0" y="2106"/>
                  </a:lnTo>
                  <a:lnTo>
                    <a:pt x="5347" y="2106"/>
                  </a:lnTo>
                  <a:lnTo>
                    <a:pt x="5347" y="184"/>
                  </a:lnTo>
                  <a:lnTo>
                    <a:pt x="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6"/>
            <p:cNvSpPr/>
            <p:nvPr/>
          </p:nvSpPr>
          <p:spPr>
            <a:xfrm>
              <a:off x="1388697" y="2875059"/>
              <a:ext cx="176756" cy="25191"/>
            </a:xfrm>
            <a:custGeom>
              <a:avLst/>
              <a:gdLst/>
              <a:ahLst/>
              <a:cxnLst/>
              <a:rect l="l" t="t" r="r" b="b"/>
              <a:pathLst>
                <a:path w="5515" h="786" extrusionOk="0">
                  <a:moveTo>
                    <a:pt x="0" y="0"/>
                  </a:moveTo>
                  <a:lnTo>
                    <a:pt x="0" y="786"/>
                  </a:lnTo>
                  <a:lnTo>
                    <a:pt x="5514" y="786"/>
                  </a:lnTo>
                  <a:lnTo>
                    <a:pt x="551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6"/>
            <p:cNvSpPr/>
            <p:nvPr/>
          </p:nvSpPr>
          <p:spPr>
            <a:xfrm>
              <a:off x="1171814" y="2055733"/>
              <a:ext cx="582124" cy="415047"/>
            </a:xfrm>
            <a:custGeom>
              <a:avLst/>
              <a:gdLst/>
              <a:ahLst/>
              <a:cxnLst/>
              <a:rect l="l" t="t" r="r" b="b"/>
              <a:pathLst>
                <a:path w="18163" h="12950" extrusionOk="0">
                  <a:moveTo>
                    <a:pt x="0" y="0"/>
                  </a:moveTo>
                  <a:lnTo>
                    <a:pt x="0" y="12949"/>
                  </a:lnTo>
                  <a:lnTo>
                    <a:pt x="18163" y="12949"/>
                  </a:lnTo>
                  <a:lnTo>
                    <a:pt x="1816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6"/>
            <p:cNvSpPr/>
            <p:nvPr/>
          </p:nvSpPr>
          <p:spPr>
            <a:xfrm>
              <a:off x="1753906" y="3071590"/>
              <a:ext cx="596066" cy="445559"/>
            </a:xfrm>
            <a:custGeom>
              <a:avLst/>
              <a:gdLst/>
              <a:ahLst/>
              <a:cxnLst/>
              <a:rect l="l" t="t" r="r" b="b"/>
              <a:pathLst>
                <a:path w="18598" h="13902" extrusionOk="0">
                  <a:moveTo>
                    <a:pt x="18597" y="0"/>
                  </a:moveTo>
                  <a:lnTo>
                    <a:pt x="1" y="669"/>
                  </a:lnTo>
                  <a:lnTo>
                    <a:pt x="1" y="13902"/>
                  </a:lnTo>
                  <a:lnTo>
                    <a:pt x="18597" y="13902"/>
                  </a:lnTo>
                  <a:lnTo>
                    <a:pt x="185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6"/>
            <p:cNvSpPr/>
            <p:nvPr/>
          </p:nvSpPr>
          <p:spPr>
            <a:xfrm>
              <a:off x="1961687" y="3188316"/>
              <a:ext cx="182653" cy="71792"/>
            </a:xfrm>
            <a:custGeom>
              <a:avLst/>
              <a:gdLst/>
              <a:ahLst/>
              <a:cxnLst/>
              <a:rect l="l" t="t" r="r" b="b"/>
              <a:pathLst>
                <a:path w="5699" h="2240" extrusionOk="0">
                  <a:moveTo>
                    <a:pt x="1" y="1"/>
                  </a:moveTo>
                  <a:lnTo>
                    <a:pt x="1" y="2240"/>
                  </a:lnTo>
                  <a:lnTo>
                    <a:pt x="5698" y="2240"/>
                  </a:lnTo>
                  <a:lnTo>
                    <a:pt x="5698" y="185"/>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6"/>
            <p:cNvSpPr/>
            <p:nvPr/>
          </p:nvSpPr>
          <p:spPr>
            <a:xfrm>
              <a:off x="1955789" y="3315234"/>
              <a:ext cx="188550" cy="27339"/>
            </a:xfrm>
            <a:custGeom>
              <a:avLst/>
              <a:gdLst/>
              <a:ahLst/>
              <a:cxnLst/>
              <a:rect l="l" t="t" r="r" b="b"/>
              <a:pathLst>
                <a:path w="5883" h="853" extrusionOk="0">
                  <a:moveTo>
                    <a:pt x="1" y="1"/>
                  </a:moveTo>
                  <a:lnTo>
                    <a:pt x="1" y="853"/>
                  </a:lnTo>
                  <a:lnTo>
                    <a:pt x="5882" y="853"/>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6"/>
            <p:cNvSpPr/>
            <p:nvPr/>
          </p:nvSpPr>
          <p:spPr>
            <a:xfrm>
              <a:off x="1171814" y="3099954"/>
              <a:ext cx="582124" cy="415080"/>
            </a:xfrm>
            <a:custGeom>
              <a:avLst/>
              <a:gdLst/>
              <a:ahLst/>
              <a:cxnLst/>
              <a:rect l="l" t="t" r="r" b="b"/>
              <a:pathLst>
                <a:path w="18163" h="12951" extrusionOk="0">
                  <a:moveTo>
                    <a:pt x="0" y="1"/>
                  </a:moveTo>
                  <a:lnTo>
                    <a:pt x="0"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6"/>
            <p:cNvSpPr/>
            <p:nvPr/>
          </p:nvSpPr>
          <p:spPr>
            <a:xfrm>
              <a:off x="1753906" y="4102446"/>
              <a:ext cx="596066" cy="445559"/>
            </a:xfrm>
            <a:custGeom>
              <a:avLst/>
              <a:gdLst/>
              <a:ahLst/>
              <a:cxnLst/>
              <a:rect l="l" t="t" r="r" b="b"/>
              <a:pathLst>
                <a:path w="18598" h="13902" extrusionOk="0">
                  <a:moveTo>
                    <a:pt x="18597" y="0"/>
                  </a:moveTo>
                  <a:lnTo>
                    <a:pt x="1" y="669"/>
                  </a:lnTo>
                  <a:lnTo>
                    <a:pt x="1" y="13902"/>
                  </a:lnTo>
                  <a:lnTo>
                    <a:pt x="18597" y="13902"/>
                  </a:lnTo>
                  <a:lnTo>
                    <a:pt x="1859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6"/>
            <p:cNvSpPr/>
            <p:nvPr/>
          </p:nvSpPr>
          <p:spPr>
            <a:xfrm>
              <a:off x="1961687" y="4219172"/>
              <a:ext cx="182653" cy="71792"/>
            </a:xfrm>
            <a:custGeom>
              <a:avLst/>
              <a:gdLst/>
              <a:ahLst/>
              <a:cxnLst/>
              <a:rect l="l" t="t" r="r" b="b"/>
              <a:pathLst>
                <a:path w="5699" h="2240" extrusionOk="0">
                  <a:moveTo>
                    <a:pt x="1" y="1"/>
                  </a:moveTo>
                  <a:lnTo>
                    <a:pt x="1" y="2240"/>
                  </a:lnTo>
                  <a:lnTo>
                    <a:pt x="5698" y="2240"/>
                  </a:lnTo>
                  <a:lnTo>
                    <a:pt x="5698" y="185"/>
                  </a:lnTo>
                  <a:lnTo>
                    <a:pt x="1"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6"/>
            <p:cNvSpPr/>
            <p:nvPr/>
          </p:nvSpPr>
          <p:spPr>
            <a:xfrm>
              <a:off x="1955789" y="4346090"/>
              <a:ext cx="188550" cy="27339"/>
            </a:xfrm>
            <a:custGeom>
              <a:avLst/>
              <a:gdLst/>
              <a:ahLst/>
              <a:cxnLst/>
              <a:rect l="l" t="t" r="r" b="b"/>
              <a:pathLst>
                <a:path w="5883" h="853" extrusionOk="0">
                  <a:moveTo>
                    <a:pt x="1" y="1"/>
                  </a:moveTo>
                  <a:lnTo>
                    <a:pt x="1" y="853"/>
                  </a:lnTo>
                  <a:lnTo>
                    <a:pt x="5882" y="853"/>
                  </a:lnTo>
                  <a:lnTo>
                    <a:pt x="588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6"/>
            <p:cNvSpPr/>
            <p:nvPr/>
          </p:nvSpPr>
          <p:spPr>
            <a:xfrm>
              <a:off x="1171814" y="4130810"/>
              <a:ext cx="582124" cy="415047"/>
            </a:xfrm>
            <a:custGeom>
              <a:avLst/>
              <a:gdLst/>
              <a:ahLst/>
              <a:cxnLst/>
              <a:rect l="l" t="t" r="r" b="b"/>
              <a:pathLst>
                <a:path w="18163" h="12950" extrusionOk="0">
                  <a:moveTo>
                    <a:pt x="0" y="1"/>
                  </a:moveTo>
                  <a:lnTo>
                    <a:pt x="0" y="12950"/>
                  </a:lnTo>
                  <a:lnTo>
                    <a:pt x="18163" y="12950"/>
                  </a:lnTo>
                  <a:lnTo>
                    <a:pt x="1816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1" name="Google Shape;1261;p36"/>
          <p:cNvSpPr txBox="1">
            <a:spLocks noGrp="1"/>
          </p:cNvSpPr>
          <p:nvPr>
            <p:ph type="title"/>
          </p:nvPr>
        </p:nvSpPr>
        <p:spPr>
          <a:xfrm>
            <a:off x="855081" y="641236"/>
            <a:ext cx="7704000" cy="32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Overview</a:t>
            </a:r>
            <a:endParaRPr dirty="0"/>
          </a:p>
        </p:txBody>
      </p:sp>
      <p:sp>
        <p:nvSpPr>
          <p:cNvPr id="1262" name="Google Shape;1262;p36"/>
          <p:cNvSpPr txBox="1">
            <a:spLocks noGrp="1"/>
          </p:cNvSpPr>
          <p:nvPr>
            <p:ph type="subTitle" idx="1"/>
          </p:nvPr>
        </p:nvSpPr>
        <p:spPr>
          <a:xfrm>
            <a:off x="2517969" y="1343404"/>
            <a:ext cx="2044800" cy="6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1263" name="Google Shape;1263;p36"/>
          <p:cNvSpPr txBox="1">
            <a:spLocks noGrp="1"/>
          </p:cNvSpPr>
          <p:nvPr>
            <p:ph type="subTitle" idx="2"/>
          </p:nvPr>
        </p:nvSpPr>
        <p:spPr>
          <a:xfrm>
            <a:off x="2492882" y="1917300"/>
            <a:ext cx="2044800" cy="180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MOOCs and online learning</a:t>
            </a:r>
            <a:endParaRPr dirty="0"/>
          </a:p>
        </p:txBody>
      </p:sp>
      <p:sp>
        <p:nvSpPr>
          <p:cNvPr id="1264" name="Google Shape;1264;p36"/>
          <p:cNvSpPr txBox="1">
            <a:spLocks noGrp="1"/>
          </p:cNvSpPr>
          <p:nvPr>
            <p:ph type="subTitle" idx="3"/>
          </p:nvPr>
        </p:nvSpPr>
        <p:spPr>
          <a:xfrm>
            <a:off x="2578561" y="3321505"/>
            <a:ext cx="2044800" cy="64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OULD dataset</a:t>
            </a:r>
            <a:endParaRPr dirty="0"/>
          </a:p>
        </p:txBody>
      </p:sp>
      <p:sp>
        <p:nvSpPr>
          <p:cNvPr id="1265" name="Google Shape;1265;p36"/>
          <p:cNvSpPr txBox="1">
            <a:spLocks noGrp="1"/>
          </p:cNvSpPr>
          <p:nvPr>
            <p:ph type="subTitle" idx="4"/>
          </p:nvPr>
        </p:nvSpPr>
        <p:spPr>
          <a:xfrm>
            <a:off x="2580503" y="3908443"/>
            <a:ext cx="2044800" cy="372861"/>
          </a:xfrm>
          <a:prstGeom prst="rect">
            <a:avLst/>
          </a:prstGeom>
        </p:spPr>
        <p:txBody>
          <a:bodyPr spcFirstLastPara="1" wrap="square" lIns="91425" tIns="91425" rIns="91425" bIns="91425" anchor="ctr" anchorCtr="0">
            <a:noAutofit/>
          </a:bodyPr>
          <a:lstStyle/>
          <a:p>
            <a:pPr marL="0" indent="0"/>
            <a:r>
              <a:rPr lang="en-US" dirty="0"/>
              <a:t>On University Learning Analytics dataset</a:t>
            </a:r>
          </a:p>
          <a:p>
            <a:pPr marL="0" lvl="0" indent="0" algn="l" rtl="0">
              <a:spcBef>
                <a:spcPts val="0"/>
              </a:spcBef>
              <a:spcAft>
                <a:spcPts val="0"/>
              </a:spcAft>
              <a:buNone/>
            </a:pPr>
            <a:endParaRPr dirty="0"/>
          </a:p>
        </p:txBody>
      </p:sp>
      <p:sp>
        <p:nvSpPr>
          <p:cNvPr id="1266" name="Google Shape;1266;p36"/>
          <p:cNvSpPr txBox="1">
            <a:spLocks noGrp="1"/>
          </p:cNvSpPr>
          <p:nvPr>
            <p:ph type="subTitle" idx="5"/>
          </p:nvPr>
        </p:nvSpPr>
        <p:spPr>
          <a:xfrm>
            <a:off x="2554171" y="2390769"/>
            <a:ext cx="2044800" cy="647700"/>
          </a:xfrm>
          <a:prstGeom prst="rect">
            <a:avLst/>
          </a:prstGeom>
        </p:spPr>
        <p:txBody>
          <a:bodyPr spcFirstLastPara="1" wrap="square" lIns="91425" tIns="91425" rIns="91425" bIns="91425" anchor="b" anchorCtr="0">
            <a:noAutofit/>
          </a:bodyPr>
          <a:lstStyle/>
          <a:p>
            <a:pPr marL="0" indent="0"/>
            <a:br>
              <a:rPr lang="en-US" dirty="0"/>
            </a:br>
            <a:r>
              <a:rPr lang="en-US" b="1" dirty="0"/>
              <a:t>Literature Review</a:t>
            </a:r>
            <a:endParaRPr lang="en-US" dirty="0"/>
          </a:p>
        </p:txBody>
      </p:sp>
      <p:sp>
        <p:nvSpPr>
          <p:cNvPr id="1267" name="Google Shape;1267;p36"/>
          <p:cNvSpPr txBox="1">
            <a:spLocks noGrp="1"/>
          </p:cNvSpPr>
          <p:nvPr>
            <p:ph type="subTitle" idx="6"/>
          </p:nvPr>
        </p:nvSpPr>
        <p:spPr>
          <a:xfrm>
            <a:off x="2557005" y="2967347"/>
            <a:ext cx="2044800" cy="319951"/>
          </a:xfrm>
          <a:prstGeom prst="rect">
            <a:avLst/>
          </a:prstGeom>
        </p:spPr>
        <p:txBody>
          <a:bodyPr spcFirstLastPara="1" wrap="square" lIns="91425" tIns="91425" rIns="91425" bIns="91425" anchor="ctr" anchorCtr="0">
            <a:noAutofit/>
          </a:bodyPr>
          <a:lstStyle/>
          <a:p>
            <a:pPr marL="0" lvl="0" indent="0"/>
            <a:r>
              <a:rPr lang="en-US" dirty="0"/>
              <a:t>Previous valuable studies in learning analytics</a:t>
            </a:r>
            <a:endParaRPr dirty="0"/>
          </a:p>
        </p:txBody>
      </p:sp>
      <p:sp>
        <p:nvSpPr>
          <p:cNvPr id="1268" name="Google Shape;1268;p36"/>
          <p:cNvSpPr txBox="1">
            <a:spLocks noGrp="1"/>
          </p:cNvSpPr>
          <p:nvPr>
            <p:ph type="subTitle" idx="7"/>
          </p:nvPr>
        </p:nvSpPr>
        <p:spPr>
          <a:xfrm>
            <a:off x="4760619" y="1343404"/>
            <a:ext cx="2044800" cy="641700"/>
          </a:xfrm>
          <a:prstGeom prst="rect">
            <a:avLst/>
          </a:prstGeom>
        </p:spPr>
        <p:txBody>
          <a:bodyPr spcFirstLastPara="1" wrap="square" lIns="91425" tIns="91425" rIns="91425" bIns="91425" anchor="b" anchorCtr="0">
            <a:noAutofit/>
          </a:bodyPr>
          <a:lstStyle/>
          <a:p>
            <a:pPr marL="0" lvl="0" indent="0"/>
            <a:r>
              <a:rPr lang="en-US" b="1" dirty="0"/>
              <a:t>Methodology</a:t>
            </a:r>
            <a:endParaRPr dirty="0"/>
          </a:p>
        </p:txBody>
      </p:sp>
      <p:sp>
        <p:nvSpPr>
          <p:cNvPr id="1269" name="Google Shape;1269;p36"/>
          <p:cNvSpPr txBox="1">
            <a:spLocks noGrp="1"/>
          </p:cNvSpPr>
          <p:nvPr>
            <p:ph type="subTitle" idx="8"/>
          </p:nvPr>
        </p:nvSpPr>
        <p:spPr>
          <a:xfrm>
            <a:off x="5090619" y="2013804"/>
            <a:ext cx="2044800" cy="180000"/>
          </a:xfrm>
          <a:prstGeom prst="rect">
            <a:avLst/>
          </a:prstGeom>
        </p:spPr>
        <p:txBody>
          <a:bodyPr spcFirstLastPara="1" wrap="square" lIns="91425" tIns="91425" rIns="91425" bIns="91425" anchor="ctr" anchorCtr="0">
            <a:noAutofit/>
          </a:bodyPr>
          <a:lstStyle/>
          <a:p>
            <a:pPr marL="0" lvl="0" indent="0" algn="l"/>
            <a:r>
              <a:rPr lang="en-US" dirty="0"/>
              <a:t>Exploratory factor analysis (EFA) &amp; LDA</a:t>
            </a:r>
            <a:endParaRPr dirty="0"/>
          </a:p>
        </p:txBody>
      </p:sp>
      <p:sp>
        <p:nvSpPr>
          <p:cNvPr id="1270" name="Google Shape;1270;p36"/>
          <p:cNvSpPr txBox="1">
            <a:spLocks noGrp="1"/>
          </p:cNvSpPr>
          <p:nvPr>
            <p:ph type="subTitle" idx="13"/>
          </p:nvPr>
        </p:nvSpPr>
        <p:spPr>
          <a:xfrm>
            <a:off x="4829155" y="2947272"/>
            <a:ext cx="2044800" cy="180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Distinction, Pass or Fail?</a:t>
            </a:r>
            <a:endParaRPr dirty="0"/>
          </a:p>
        </p:txBody>
      </p:sp>
      <p:sp>
        <p:nvSpPr>
          <p:cNvPr id="1271" name="Google Shape;1271;p36"/>
          <p:cNvSpPr txBox="1">
            <a:spLocks noGrp="1"/>
          </p:cNvSpPr>
          <p:nvPr>
            <p:ph type="subTitle" idx="14"/>
          </p:nvPr>
        </p:nvSpPr>
        <p:spPr>
          <a:xfrm>
            <a:off x="4760615" y="3405354"/>
            <a:ext cx="2044800" cy="647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Discussion &amp; Conclusion</a:t>
            </a:r>
            <a:endParaRPr dirty="0"/>
          </a:p>
        </p:txBody>
      </p:sp>
      <p:sp>
        <p:nvSpPr>
          <p:cNvPr id="1272" name="Google Shape;1272;p36"/>
          <p:cNvSpPr txBox="1">
            <a:spLocks noGrp="1"/>
          </p:cNvSpPr>
          <p:nvPr>
            <p:ph type="subTitle" idx="9"/>
          </p:nvPr>
        </p:nvSpPr>
        <p:spPr>
          <a:xfrm>
            <a:off x="4760619" y="2374353"/>
            <a:ext cx="2044800" cy="641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Results </a:t>
            </a:r>
            <a:endParaRPr dirty="0"/>
          </a:p>
        </p:txBody>
      </p:sp>
      <p:sp>
        <p:nvSpPr>
          <p:cNvPr id="1273" name="Google Shape;1273;p36"/>
          <p:cNvSpPr txBox="1">
            <a:spLocks noGrp="1"/>
          </p:cNvSpPr>
          <p:nvPr>
            <p:ph type="subTitle" idx="15"/>
          </p:nvPr>
        </p:nvSpPr>
        <p:spPr>
          <a:xfrm>
            <a:off x="5085670" y="4046954"/>
            <a:ext cx="1719737" cy="23435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What do we learn from this project</a:t>
            </a:r>
            <a:endParaRPr dirty="0"/>
          </a:p>
        </p:txBody>
      </p:sp>
      <p:sp>
        <p:nvSpPr>
          <p:cNvPr id="1274" name="Google Shape;1274;p36"/>
          <p:cNvSpPr txBox="1">
            <a:spLocks noGrp="1"/>
          </p:cNvSpPr>
          <p:nvPr>
            <p:ph type="title" idx="16"/>
          </p:nvPr>
        </p:nvSpPr>
        <p:spPr>
          <a:xfrm>
            <a:off x="1858094" y="1343404"/>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1275" name="Google Shape;1275;p36"/>
          <p:cNvSpPr txBox="1">
            <a:spLocks noGrp="1"/>
          </p:cNvSpPr>
          <p:nvPr>
            <p:ph type="title" idx="17"/>
          </p:nvPr>
        </p:nvSpPr>
        <p:spPr>
          <a:xfrm>
            <a:off x="1857969" y="2374354"/>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1276" name="Google Shape;1276;p36"/>
          <p:cNvSpPr txBox="1">
            <a:spLocks noGrp="1"/>
          </p:cNvSpPr>
          <p:nvPr>
            <p:ph type="title" idx="18"/>
          </p:nvPr>
        </p:nvSpPr>
        <p:spPr>
          <a:xfrm>
            <a:off x="1858069" y="3405354"/>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1277" name="Google Shape;1277;p36"/>
          <p:cNvSpPr txBox="1">
            <a:spLocks noGrp="1"/>
          </p:cNvSpPr>
          <p:nvPr>
            <p:ph type="title" idx="19"/>
          </p:nvPr>
        </p:nvSpPr>
        <p:spPr>
          <a:xfrm flipH="1">
            <a:off x="6805569" y="1343279"/>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1278" name="Google Shape;1278;p36"/>
          <p:cNvSpPr txBox="1">
            <a:spLocks noGrp="1"/>
          </p:cNvSpPr>
          <p:nvPr>
            <p:ph type="title" idx="20"/>
          </p:nvPr>
        </p:nvSpPr>
        <p:spPr>
          <a:xfrm flipH="1">
            <a:off x="6805419" y="2374364"/>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05</a:t>
            </a:r>
            <a:endParaRPr/>
          </a:p>
        </p:txBody>
      </p:sp>
      <p:sp>
        <p:nvSpPr>
          <p:cNvPr id="1279" name="Google Shape;1279;p36"/>
          <p:cNvSpPr txBox="1">
            <a:spLocks noGrp="1"/>
          </p:cNvSpPr>
          <p:nvPr>
            <p:ph type="title" idx="21"/>
          </p:nvPr>
        </p:nvSpPr>
        <p:spPr>
          <a:xfrm flipH="1">
            <a:off x="6805419" y="3405354"/>
            <a:ext cx="6600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112226-D662-4A25-B398-D07A1737F9EC}"/>
              </a:ext>
            </a:extLst>
          </p:cNvPr>
          <p:cNvSpPr txBox="1">
            <a:spLocks/>
          </p:cNvSpPr>
          <p:nvPr/>
        </p:nvSpPr>
        <p:spPr>
          <a:xfrm>
            <a:off x="458370" y="285008"/>
            <a:ext cx="6074358" cy="4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Lilita One"/>
              <a:buNone/>
              <a:defRPr sz="27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9pPr>
          </a:lstStyle>
          <a:p>
            <a:pPr algn="l"/>
            <a:r>
              <a:rPr lang="en-US" dirty="0"/>
              <a:t>Factor Analysis(Orthogonal model )</a:t>
            </a:r>
          </a:p>
        </p:txBody>
      </p:sp>
      <p:pic>
        <p:nvPicPr>
          <p:cNvPr id="5" name="Picture 4">
            <a:extLst>
              <a:ext uri="{FF2B5EF4-FFF2-40B4-BE49-F238E27FC236}">
                <a16:creationId xmlns:a16="http://schemas.microsoft.com/office/drawing/2014/main" id="{513BCBA4-A8A0-4604-89A5-9FFEEA7398ED}"/>
              </a:ext>
            </a:extLst>
          </p:cNvPr>
          <p:cNvPicPr>
            <a:picLocks noChangeAspect="1"/>
          </p:cNvPicPr>
          <p:nvPr/>
        </p:nvPicPr>
        <p:blipFill>
          <a:blip r:embed="rId2"/>
          <a:stretch>
            <a:fillRect/>
          </a:stretch>
        </p:blipFill>
        <p:spPr>
          <a:xfrm>
            <a:off x="458370" y="1000245"/>
            <a:ext cx="5985279" cy="2332342"/>
          </a:xfrm>
          <a:prstGeom prst="rect">
            <a:avLst/>
          </a:prstGeom>
        </p:spPr>
      </p:pic>
      <p:sp>
        <p:nvSpPr>
          <p:cNvPr id="8" name="Oval 7">
            <a:extLst>
              <a:ext uri="{FF2B5EF4-FFF2-40B4-BE49-F238E27FC236}">
                <a16:creationId xmlns:a16="http://schemas.microsoft.com/office/drawing/2014/main" id="{6173963A-3C3C-40A0-A16D-410384063449}"/>
              </a:ext>
            </a:extLst>
          </p:cNvPr>
          <p:cNvSpPr/>
          <p:nvPr/>
        </p:nvSpPr>
        <p:spPr>
          <a:xfrm>
            <a:off x="3306338" y="2777369"/>
            <a:ext cx="514066" cy="514066"/>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B6A910C1-6710-4390-8011-B4C44F69C6D1}"/>
              </a:ext>
            </a:extLst>
          </p:cNvPr>
          <p:cNvSpPr/>
          <p:nvPr/>
        </p:nvSpPr>
        <p:spPr>
          <a:xfrm>
            <a:off x="4572000" y="1976299"/>
            <a:ext cx="470848" cy="282053"/>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16DA67C0-FFE0-4D55-B666-F0EAA5064897}"/>
              </a:ext>
            </a:extLst>
          </p:cNvPr>
          <p:cNvSpPr/>
          <p:nvPr/>
        </p:nvSpPr>
        <p:spPr>
          <a:xfrm>
            <a:off x="5858565" y="2490766"/>
            <a:ext cx="514066" cy="286603"/>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9ADC328C-FE51-46E9-9522-0FB59C52E823}"/>
              </a:ext>
            </a:extLst>
          </p:cNvPr>
          <p:cNvSpPr txBox="1"/>
          <p:nvPr/>
        </p:nvSpPr>
        <p:spPr>
          <a:xfrm>
            <a:off x="409432" y="3599025"/>
            <a:ext cx="2202847" cy="738664"/>
          </a:xfrm>
          <a:prstGeom prst="rect">
            <a:avLst/>
          </a:prstGeom>
          <a:noFill/>
        </p:spPr>
        <p:txBody>
          <a:bodyPr wrap="none" rtlCol="0">
            <a:spAutoFit/>
          </a:bodyPr>
          <a:lstStyle/>
          <a:p>
            <a:r>
              <a:rPr lang="en-US" b="1" dirty="0">
                <a:solidFill>
                  <a:schemeClr val="accent2">
                    <a:lumMod val="50000"/>
                  </a:schemeClr>
                </a:solidFill>
              </a:rPr>
              <a:t>RC2   Practice Factor</a:t>
            </a:r>
          </a:p>
          <a:p>
            <a:r>
              <a:rPr lang="en-US" b="1" dirty="0">
                <a:solidFill>
                  <a:schemeClr val="tx1"/>
                </a:solidFill>
              </a:rPr>
              <a:t>RC1   Interaction Factor</a:t>
            </a:r>
          </a:p>
          <a:p>
            <a:r>
              <a:rPr lang="en-US" b="1" dirty="0">
                <a:solidFill>
                  <a:schemeClr val="accent2">
                    <a:lumMod val="50000"/>
                  </a:schemeClr>
                </a:solidFill>
              </a:rPr>
              <a:t>RC3   Content Factor</a:t>
            </a:r>
          </a:p>
        </p:txBody>
      </p:sp>
    </p:spTree>
    <p:extLst>
      <p:ext uri="{BB962C8B-B14F-4D97-AF65-F5344CB8AC3E}">
        <p14:creationId xmlns:p14="http://schemas.microsoft.com/office/powerpoint/2010/main" val="3865142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DBCF19-E7D0-4046-9E28-4D1709CB84FE}"/>
              </a:ext>
            </a:extLst>
          </p:cNvPr>
          <p:cNvSpPr txBox="1">
            <a:spLocks/>
          </p:cNvSpPr>
          <p:nvPr/>
        </p:nvSpPr>
        <p:spPr>
          <a:xfrm>
            <a:off x="458370" y="285008"/>
            <a:ext cx="6074358" cy="44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2400"/>
              <a:buFont typeface="Lilita One"/>
              <a:buNone/>
              <a:defRPr sz="2700" b="0" i="0" u="none" strike="noStrike" cap="none">
                <a:solidFill>
                  <a:schemeClr val="dk1"/>
                </a:solidFill>
                <a:latin typeface="Lilita One"/>
                <a:ea typeface="Lilita One"/>
                <a:cs typeface="Lilita One"/>
                <a:sym typeface="Lilita One"/>
              </a:defRPr>
            </a:lvl1pPr>
            <a:lvl2pPr marR="0" lvl="1"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2pPr>
            <a:lvl3pPr marR="0" lvl="2"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3pPr>
            <a:lvl4pPr marR="0" lvl="3"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4pPr>
            <a:lvl5pPr marR="0" lvl="4"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5pPr>
            <a:lvl6pPr marR="0" lvl="5"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6pPr>
            <a:lvl7pPr marR="0" lvl="6"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7pPr>
            <a:lvl8pPr marR="0" lvl="7"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8pPr>
            <a:lvl9pPr marR="0" lvl="8" algn="l" rtl="0">
              <a:lnSpc>
                <a:spcPct val="100000"/>
              </a:lnSpc>
              <a:spcBef>
                <a:spcPts val="0"/>
              </a:spcBef>
              <a:spcAft>
                <a:spcPts val="0"/>
              </a:spcAft>
              <a:buClr>
                <a:schemeClr val="dk1"/>
              </a:buClr>
              <a:buSzPts val="2400"/>
              <a:buFont typeface="Lilita One"/>
              <a:buNone/>
              <a:defRPr sz="2400" b="0" i="0" u="none" strike="noStrike" cap="none">
                <a:solidFill>
                  <a:schemeClr val="dk1"/>
                </a:solidFill>
                <a:latin typeface="Lilita One"/>
                <a:ea typeface="Lilita One"/>
                <a:cs typeface="Lilita One"/>
                <a:sym typeface="Lilita One"/>
              </a:defRPr>
            </a:lvl9pPr>
          </a:lstStyle>
          <a:p>
            <a:pPr algn="l"/>
            <a:r>
              <a:rPr lang="en-US" dirty="0"/>
              <a:t>Factor Analysis (Maximum likelihood)</a:t>
            </a:r>
          </a:p>
        </p:txBody>
      </p:sp>
      <p:pic>
        <p:nvPicPr>
          <p:cNvPr id="6" name="Picture 5">
            <a:extLst>
              <a:ext uri="{FF2B5EF4-FFF2-40B4-BE49-F238E27FC236}">
                <a16:creationId xmlns:a16="http://schemas.microsoft.com/office/drawing/2014/main" id="{91A66FE1-97F4-4996-9FD0-1BFA7AA5B206}"/>
              </a:ext>
            </a:extLst>
          </p:cNvPr>
          <p:cNvPicPr>
            <a:picLocks noChangeAspect="1"/>
          </p:cNvPicPr>
          <p:nvPr/>
        </p:nvPicPr>
        <p:blipFill>
          <a:blip r:embed="rId2"/>
          <a:stretch>
            <a:fillRect/>
          </a:stretch>
        </p:blipFill>
        <p:spPr>
          <a:xfrm>
            <a:off x="527409" y="1028976"/>
            <a:ext cx="6074358" cy="2359823"/>
          </a:xfrm>
          <a:prstGeom prst="rect">
            <a:avLst/>
          </a:prstGeom>
        </p:spPr>
      </p:pic>
      <p:sp>
        <p:nvSpPr>
          <p:cNvPr id="7" name="TextBox 6">
            <a:extLst>
              <a:ext uri="{FF2B5EF4-FFF2-40B4-BE49-F238E27FC236}">
                <a16:creationId xmlns:a16="http://schemas.microsoft.com/office/drawing/2014/main" id="{7EA978DF-91DE-4780-8B0C-D7B7F89ABA94}"/>
              </a:ext>
            </a:extLst>
          </p:cNvPr>
          <p:cNvSpPr txBox="1"/>
          <p:nvPr/>
        </p:nvSpPr>
        <p:spPr>
          <a:xfrm>
            <a:off x="458370" y="3683967"/>
            <a:ext cx="2252540" cy="738664"/>
          </a:xfrm>
          <a:prstGeom prst="rect">
            <a:avLst/>
          </a:prstGeom>
          <a:noFill/>
        </p:spPr>
        <p:txBody>
          <a:bodyPr wrap="none" rtlCol="0">
            <a:spAutoFit/>
          </a:bodyPr>
          <a:lstStyle/>
          <a:p>
            <a:r>
              <a:rPr lang="en-US" b="1" dirty="0">
                <a:solidFill>
                  <a:schemeClr val="accent2">
                    <a:lumMod val="50000"/>
                  </a:schemeClr>
                </a:solidFill>
              </a:rPr>
              <a:t>MR1   Activeness Factor</a:t>
            </a:r>
          </a:p>
          <a:p>
            <a:r>
              <a:rPr lang="en-US" b="1" dirty="0">
                <a:solidFill>
                  <a:schemeClr val="tx1"/>
                </a:solidFill>
              </a:rPr>
              <a:t>MR2</a:t>
            </a:r>
            <a:r>
              <a:rPr lang="en-US" b="1" dirty="0">
                <a:solidFill>
                  <a:schemeClr val="accent2">
                    <a:lumMod val="50000"/>
                  </a:schemeClr>
                </a:solidFill>
              </a:rPr>
              <a:t>   Practice Factor</a:t>
            </a:r>
            <a:endParaRPr lang="en-US" b="1" dirty="0">
              <a:solidFill>
                <a:schemeClr val="tx1"/>
              </a:solidFill>
            </a:endParaRPr>
          </a:p>
          <a:p>
            <a:r>
              <a:rPr lang="en-US" b="1" dirty="0">
                <a:solidFill>
                  <a:schemeClr val="accent2">
                    <a:lumMod val="50000"/>
                  </a:schemeClr>
                </a:solidFill>
              </a:rPr>
              <a:t>MR3   Content Factor</a:t>
            </a:r>
          </a:p>
        </p:txBody>
      </p:sp>
      <p:sp>
        <p:nvSpPr>
          <p:cNvPr id="8" name="Oval 7">
            <a:extLst>
              <a:ext uri="{FF2B5EF4-FFF2-40B4-BE49-F238E27FC236}">
                <a16:creationId xmlns:a16="http://schemas.microsoft.com/office/drawing/2014/main" id="{084A5CDA-F7AD-4434-935B-2611E180F35C}"/>
              </a:ext>
            </a:extLst>
          </p:cNvPr>
          <p:cNvSpPr/>
          <p:nvPr/>
        </p:nvSpPr>
        <p:spPr>
          <a:xfrm>
            <a:off x="4733304" y="2846060"/>
            <a:ext cx="529863" cy="54273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645AAD54-5ACE-4548-987F-D6A886506C04}"/>
              </a:ext>
            </a:extLst>
          </p:cNvPr>
          <p:cNvSpPr/>
          <p:nvPr/>
        </p:nvSpPr>
        <p:spPr>
          <a:xfrm>
            <a:off x="5948006" y="1756064"/>
            <a:ext cx="653762" cy="322118"/>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05A9D796-592B-44E8-967A-9540C0F4A841}"/>
              </a:ext>
            </a:extLst>
          </p:cNvPr>
          <p:cNvSpPr/>
          <p:nvPr/>
        </p:nvSpPr>
        <p:spPr>
          <a:xfrm>
            <a:off x="5946851" y="2300380"/>
            <a:ext cx="653762" cy="542739"/>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30110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0F06C-9FF5-4A39-AA60-5B12EABB1F7B}"/>
              </a:ext>
            </a:extLst>
          </p:cNvPr>
          <p:cNvSpPr>
            <a:spLocks noGrp="1"/>
          </p:cNvSpPr>
          <p:nvPr>
            <p:ph type="title"/>
          </p:nvPr>
        </p:nvSpPr>
        <p:spPr>
          <a:xfrm>
            <a:off x="1652155" y="301936"/>
            <a:ext cx="5969578" cy="448800"/>
          </a:xfrm>
        </p:spPr>
        <p:txBody>
          <a:bodyPr/>
          <a:lstStyle/>
          <a:p>
            <a:r>
              <a:rPr lang="en-US" dirty="0"/>
              <a:t>Result : Classification &amp; Discrimination</a:t>
            </a:r>
          </a:p>
        </p:txBody>
      </p:sp>
      <p:sp>
        <p:nvSpPr>
          <p:cNvPr id="7" name="TextBox 6">
            <a:extLst>
              <a:ext uri="{FF2B5EF4-FFF2-40B4-BE49-F238E27FC236}">
                <a16:creationId xmlns:a16="http://schemas.microsoft.com/office/drawing/2014/main" id="{53F9D4BB-F19B-43E1-8B1D-9F678F1B3F54}"/>
              </a:ext>
            </a:extLst>
          </p:cNvPr>
          <p:cNvSpPr txBox="1"/>
          <p:nvPr/>
        </p:nvSpPr>
        <p:spPr>
          <a:xfrm>
            <a:off x="5118270" y="1262846"/>
            <a:ext cx="3237460" cy="2908489"/>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US" dirty="0">
                <a:solidFill>
                  <a:schemeClr val="dk2"/>
                </a:solidFill>
                <a:latin typeface="Josefin Sans"/>
                <a:sym typeface="Josefin Sans"/>
              </a:rPr>
              <a:t>There’s a clear difference between the fail students and the other two groups. </a:t>
            </a:r>
          </a:p>
          <a:p>
            <a:pPr marL="285750" indent="-285750">
              <a:spcBef>
                <a:spcPts val="600"/>
              </a:spcBef>
              <a:buFont typeface="Arial" panose="020B0604020202020204" pitchFamily="34" charset="0"/>
              <a:buChar char="•"/>
            </a:pPr>
            <a:r>
              <a:rPr lang="en-US" dirty="0">
                <a:solidFill>
                  <a:schemeClr val="dk2"/>
                </a:solidFill>
                <a:latin typeface="Josefin Sans"/>
                <a:sym typeface="Josefin Sans"/>
              </a:rPr>
              <a:t>Distinction and pass students have higher score on PC1 and PC2</a:t>
            </a:r>
          </a:p>
          <a:p>
            <a:pPr marL="285750" indent="-285750">
              <a:spcBef>
                <a:spcPts val="600"/>
              </a:spcBef>
              <a:buFont typeface="Arial" panose="020B0604020202020204" pitchFamily="34" charset="0"/>
              <a:buChar char="•"/>
            </a:pPr>
            <a:r>
              <a:rPr lang="en-US" dirty="0">
                <a:solidFill>
                  <a:schemeClr val="dk2"/>
                </a:solidFill>
                <a:latin typeface="Josefin Sans"/>
                <a:sym typeface="Josefin Sans"/>
              </a:rPr>
              <a:t>The points of pass students and distinction students are quite overlapped in the projection. </a:t>
            </a:r>
          </a:p>
          <a:p>
            <a:pPr marL="285750" indent="-285750">
              <a:spcBef>
                <a:spcPts val="600"/>
              </a:spcBef>
              <a:buFont typeface="Arial" panose="020B0604020202020204" pitchFamily="34" charset="0"/>
              <a:buChar char="•"/>
            </a:pPr>
            <a:r>
              <a:rPr lang="en-US" dirty="0">
                <a:solidFill>
                  <a:schemeClr val="dk2"/>
                </a:solidFill>
                <a:latin typeface="Josefin Sans"/>
                <a:sym typeface="Josefin Sans"/>
              </a:rPr>
              <a:t>Points of fail students </a:t>
            </a:r>
            <a:r>
              <a:rPr lang="en-US" altLang="zh-CN" dirty="0">
                <a:solidFill>
                  <a:schemeClr val="dk2"/>
                </a:solidFill>
                <a:latin typeface="Josefin Sans"/>
                <a:sym typeface="Josefin Sans"/>
              </a:rPr>
              <a:t>are </a:t>
            </a:r>
            <a:r>
              <a:rPr lang="en-US" dirty="0">
                <a:solidFill>
                  <a:schemeClr val="dk2"/>
                </a:solidFill>
                <a:latin typeface="Josefin Sans"/>
                <a:sym typeface="Josefin Sans"/>
              </a:rPr>
              <a:t>more widely spread, while points of fail and pass students are quite concentrated. </a:t>
            </a:r>
          </a:p>
        </p:txBody>
      </p:sp>
      <p:pic>
        <p:nvPicPr>
          <p:cNvPr id="6" name="Picture 5">
            <a:extLst>
              <a:ext uri="{FF2B5EF4-FFF2-40B4-BE49-F238E27FC236}">
                <a16:creationId xmlns:a16="http://schemas.microsoft.com/office/drawing/2014/main" id="{F16A950A-596E-4E09-B809-7A41D14F96AC}"/>
              </a:ext>
            </a:extLst>
          </p:cNvPr>
          <p:cNvPicPr/>
          <p:nvPr/>
        </p:nvPicPr>
        <p:blipFill>
          <a:blip r:embed="rId2"/>
          <a:stretch>
            <a:fillRect/>
          </a:stretch>
        </p:blipFill>
        <p:spPr>
          <a:xfrm>
            <a:off x="75639" y="1213227"/>
            <a:ext cx="4981465" cy="3049680"/>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0" h="19050"/>
            <a:contourClr>
              <a:srgbClr val="FFFFFF"/>
            </a:contourClr>
          </a:sp3d>
        </p:spPr>
      </p:pic>
    </p:spTree>
    <p:extLst>
      <p:ext uri="{BB962C8B-B14F-4D97-AF65-F5344CB8AC3E}">
        <p14:creationId xmlns:p14="http://schemas.microsoft.com/office/powerpoint/2010/main" val="3154727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DBCB1BB-A8FA-4F25-BD44-612F0A1FF4C8}"/>
              </a:ext>
            </a:extLst>
          </p:cNvPr>
          <p:cNvSpPr>
            <a:spLocks noGrp="1"/>
          </p:cNvSpPr>
          <p:nvPr>
            <p:ph type="body" idx="1"/>
          </p:nvPr>
        </p:nvSpPr>
        <p:spPr>
          <a:xfrm>
            <a:off x="1034710" y="1176250"/>
            <a:ext cx="6732575" cy="1311837"/>
          </a:xfrm>
        </p:spPr>
        <p:txBody>
          <a:bodyPr/>
          <a:lstStyle/>
          <a:p>
            <a:pPr marL="330200" indent="-171450">
              <a:spcBef>
                <a:spcPts val="600"/>
              </a:spcBef>
              <a:buFont typeface="Arial" panose="020B0604020202020204" pitchFamily="34" charset="0"/>
              <a:buChar char="•"/>
            </a:pPr>
            <a:r>
              <a:rPr lang="en-US" dirty="0"/>
              <a:t>Distinction students have higher value and smaller variance in PC1 than fail students. This also happens between pass students and fail students. </a:t>
            </a:r>
          </a:p>
          <a:p>
            <a:pPr marL="330200" indent="-171450">
              <a:spcBef>
                <a:spcPts val="600"/>
              </a:spcBef>
              <a:buFont typeface="Arial" panose="020B0604020202020204" pitchFamily="34" charset="0"/>
              <a:buChar char="•"/>
            </a:pPr>
            <a:r>
              <a:rPr lang="en-US" dirty="0"/>
              <a:t>The points of distinction students are highly overlapped with pass students, but the overall value in PC2 is much higher than pass students. </a:t>
            </a:r>
          </a:p>
          <a:p>
            <a:pPr marL="330200" indent="-171450">
              <a:spcBef>
                <a:spcPts val="600"/>
              </a:spcBef>
              <a:buFont typeface="Arial" panose="020B0604020202020204" pitchFamily="34" charset="0"/>
              <a:buChar char="•"/>
            </a:pPr>
            <a:r>
              <a:rPr lang="en-US" dirty="0"/>
              <a:t>The difference is not easy to detect in figure1, but when shifting to another project dimension, the pattern became obvious.</a:t>
            </a:r>
          </a:p>
        </p:txBody>
      </p:sp>
      <p:sp>
        <p:nvSpPr>
          <p:cNvPr id="3" name="Title 2">
            <a:extLst>
              <a:ext uri="{FF2B5EF4-FFF2-40B4-BE49-F238E27FC236}">
                <a16:creationId xmlns:a16="http://schemas.microsoft.com/office/drawing/2014/main" id="{9DD179C1-E3F8-4C37-BF9A-BB9B74390066}"/>
              </a:ext>
            </a:extLst>
          </p:cNvPr>
          <p:cNvSpPr>
            <a:spLocks noGrp="1"/>
          </p:cNvSpPr>
          <p:nvPr>
            <p:ph type="title"/>
          </p:nvPr>
        </p:nvSpPr>
        <p:spPr>
          <a:xfrm>
            <a:off x="766613" y="789382"/>
            <a:ext cx="7704000" cy="320400"/>
          </a:xfrm>
        </p:spPr>
        <p:txBody>
          <a:bodyPr/>
          <a:lstStyle/>
          <a:p>
            <a:r>
              <a:rPr lang="en-US" dirty="0"/>
              <a:t>Result : Classification &amp; Discrimination</a:t>
            </a:r>
            <a:br>
              <a:rPr lang="en-US" dirty="0"/>
            </a:br>
            <a:endParaRPr lang="en-US" dirty="0"/>
          </a:p>
        </p:txBody>
      </p:sp>
      <p:pic>
        <p:nvPicPr>
          <p:cNvPr id="5" name="Picture 4">
            <a:extLst>
              <a:ext uri="{FF2B5EF4-FFF2-40B4-BE49-F238E27FC236}">
                <a16:creationId xmlns:a16="http://schemas.microsoft.com/office/drawing/2014/main" id="{8194C134-B2E1-44EF-8D87-338155DB455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91758" y="2488085"/>
            <a:ext cx="3123949" cy="2168525"/>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0" h="19050"/>
            <a:contourClr>
              <a:srgbClr val="FFFFFF"/>
            </a:contourClr>
          </a:sp3d>
        </p:spPr>
      </p:pic>
      <p:pic>
        <p:nvPicPr>
          <p:cNvPr id="6" name="Picture 5">
            <a:extLst>
              <a:ext uri="{FF2B5EF4-FFF2-40B4-BE49-F238E27FC236}">
                <a16:creationId xmlns:a16="http://schemas.microsoft.com/office/drawing/2014/main" id="{79F11893-BAE8-4BB2-9238-205CD0995231}"/>
              </a:ext>
            </a:extLst>
          </p:cNvPr>
          <p:cNvPicPr/>
          <p:nvPr/>
        </p:nvPicPr>
        <p:blipFill>
          <a:blip r:embed="rId3"/>
          <a:stretch>
            <a:fillRect/>
          </a:stretch>
        </p:blipFill>
        <p:spPr>
          <a:xfrm>
            <a:off x="1077640" y="2488086"/>
            <a:ext cx="3185160" cy="2168525"/>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0" h="19050"/>
            <a:contourClr>
              <a:srgbClr val="FFFFFF"/>
            </a:contourClr>
          </a:sp3d>
        </p:spPr>
      </p:pic>
    </p:spTree>
    <p:extLst>
      <p:ext uri="{BB962C8B-B14F-4D97-AF65-F5344CB8AC3E}">
        <p14:creationId xmlns:p14="http://schemas.microsoft.com/office/powerpoint/2010/main" val="3811097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E8912-B4A1-46C0-9C25-045C4C4400B4}"/>
              </a:ext>
            </a:extLst>
          </p:cNvPr>
          <p:cNvSpPr>
            <a:spLocks noGrp="1"/>
          </p:cNvSpPr>
          <p:nvPr>
            <p:ph type="title"/>
          </p:nvPr>
        </p:nvSpPr>
        <p:spPr/>
        <p:txBody>
          <a:bodyPr/>
          <a:lstStyle/>
          <a:p>
            <a:r>
              <a:rPr lang="en-US" dirty="0"/>
              <a:t>Fisher’s LDA for Discrimination</a:t>
            </a:r>
          </a:p>
        </p:txBody>
      </p:sp>
      <p:pic>
        <p:nvPicPr>
          <p:cNvPr id="4" name="Picture 3">
            <a:extLst>
              <a:ext uri="{FF2B5EF4-FFF2-40B4-BE49-F238E27FC236}">
                <a16:creationId xmlns:a16="http://schemas.microsoft.com/office/drawing/2014/main" id="{986A1E2B-D549-4E20-81F4-B2092B6388DE}"/>
              </a:ext>
            </a:extLst>
          </p:cNvPr>
          <p:cNvPicPr>
            <a:picLocks noChangeAspect="1"/>
          </p:cNvPicPr>
          <p:nvPr/>
        </p:nvPicPr>
        <p:blipFill>
          <a:blip r:embed="rId2"/>
          <a:stretch>
            <a:fillRect/>
          </a:stretch>
        </p:blipFill>
        <p:spPr>
          <a:xfrm>
            <a:off x="645959" y="1373409"/>
            <a:ext cx="3926041" cy="2950065"/>
          </a:xfrm>
          <a:prstGeom prst="rect">
            <a:avLst/>
          </a:prstGeom>
          <a:ln>
            <a:noFill/>
          </a:ln>
          <a:effectLst>
            <a:softEdge rad="112500"/>
          </a:effectLst>
        </p:spPr>
      </p:pic>
      <p:sp>
        <p:nvSpPr>
          <p:cNvPr id="6" name="Rectangle 5">
            <a:extLst>
              <a:ext uri="{FF2B5EF4-FFF2-40B4-BE49-F238E27FC236}">
                <a16:creationId xmlns:a16="http://schemas.microsoft.com/office/drawing/2014/main" id="{FC9E427D-1F06-4287-B7AA-8DAA19F4E679}"/>
              </a:ext>
            </a:extLst>
          </p:cNvPr>
          <p:cNvSpPr/>
          <p:nvPr/>
        </p:nvSpPr>
        <p:spPr>
          <a:xfrm>
            <a:off x="5085294" y="3094376"/>
            <a:ext cx="3308655" cy="1107996"/>
          </a:xfrm>
          <a:prstGeom prst="rect">
            <a:avLst/>
          </a:prstGeom>
        </p:spPr>
        <p:txBody>
          <a:bodyPr wrap="square">
            <a:spAutoFit/>
          </a:bodyPr>
          <a:lstStyle/>
          <a:p>
            <a:r>
              <a:rPr lang="en-US" sz="1100" dirty="0">
                <a:solidFill>
                  <a:schemeClr val="dk2"/>
                </a:solidFill>
                <a:latin typeface="Josefin Sans"/>
                <a:sym typeface="Josefin Sans"/>
              </a:rPr>
              <a:t>Compare the result from the LDA model and the true result. </a:t>
            </a:r>
            <a:r>
              <a:rPr lang="en-US" sz="1100" dirty="0">
                <a:solidFill>
                  <a:schemeClr val="dk2"/>
                </a:solidFill>
                <a:latin typeface="Josefin Sans"/>
              </a:rPr>
              <a:t>the overall accuracy of the prediction is </a:t>
            </a:r>
            <a:r>
              <a:rPr lang="en-US" sz="1100" b="1" dirty="0">
                <a:solidFill>
                  <a:schemeClr val="accent2"/>
                </a:solidFill>
                <a:latin typeface="Josefin Sans"/>
              </a:rPr>
              <a:t>0.82</a:t>
            </a:r>
            <a:r>
              <a:rPr lang="en-US" sz="1100" dirty="0">
                <a:solidFill>
                  <a:schemeClr val="dk2"/>
                </a:solidFill>
                <a:latin typeface="Josefin Sans"/>
              </a:rPr>
              <a:t>, the accuracy of predicting fail is </a:t>
            </a:r>
            <a:r>
              <a:rPr lang="en-US" sz="1100" b="1" dirty="0">
                <a:solidFill>
                  <a:schemeClr val="accent2"/>
                </a:solidFill>
                <a:latin typeface="Josefin Sans"/>
              </a:rPr>
              <a:t>0.98</a:t>
            </a:r>
            <a:r>
              <a:rPr lang="en-US" sz="1100" dirty="0">
                <a:solidFill>
                  <a:schemeClr val="dk2"/>
                </a:solidFill>
                <a:latin typeface="Josefin Sans"/>
              </a:rPr>
              <a:t>, the accuracy for predicting distinction is </a:t>
            </a:r>
            <a:r>
              <a:rPr lang="en-US" sz="1100" b="1" dirty="0">
                <a:solidFill>
                  <a:schemeClr val="accent2"/>
                </a:solidFill>
                <a:latin typeface="Josefin Sans"/>
              </a:rPr>
              <a:t>0.57,</a:t>
            </a:r>
            <a:r>
              <a:rPr lang="en-US" sz="1100" dirty="0">
                <a:solidFill>
                  <a:schemeClr val="dk2"/>
                </a:solidFill>
                <a:latin typeface="Josefin Sans"/>
              </a:rPr>
              <a:t> the accuracy of pass is </a:t>
            </a:r>
            <a:r>
              <a:rPr lang="en-US" sz="1100" b="1" dirty="0">
                <a:solidFill>
                  <a:schemeClr val="accent2"/>
                </a:solidFill>
                <a:latin typeface="Josefin Sans"/>
              </a:rPr>
              <a:t>0.79</a:t>
            </a:r>
            <a:r>
              <a:rPr lang="en-US" sz="1100" dirty="0">
                <a:solidFill>
                  <a:schemeClr val="dk2"/>
                </a:solidFill>
                <a:latin typeface="Josefin Sans"/>
              </a:rPr>
              <a:t>.</a:t>
            </a:r>
          </a:p>
          <a:p>
            <a:endParaRPr lang="en-US" sz="1100" b="1" dirty="0">
              <a:solidFill>
                <a:schemeClr val="accent2"/>
              </a:solidFill>
              <a:latin typeface="Josefin Sans"/>
              <a:sym typeface="Josefin Sans"/>
            </a:endParaRPr>
          </a:p>
        </p:txBody>
      </p:sp>
      <p:graphicFrame>
        <p:nvGraphicFramePr>
          <p:cNvPr id="8" name="Table 7">
            <a:extLst>
              <a:ext uri="{FF2B5EF4-FFF2-40B4-BE49-F238E27FC236}">
                <a16:creationId xmlns:a16="http://schemas.microsoft.com/office/drawing/2014/main" id="{B8A7CE17-31F6-4395-8445-B71A504413ED}"/>
              </a:ext>
            </a:extLst>
          </p:cNvPr>
          <p:cNvGraphicFramePr>
            <a:graphicFrameLocks noGrp="1"/>
          </p:cNvGraphicFramePr>
          <p:nvPr>
            <p:extLst>
              <p:ext uri="{D42A27DB-BD31-4B8C-83A1-F6EECF244321}">
                <p14:modId xmlns:p14="http://schemas.microsoft.com/office/powerpoint/2010/main" val="1229937577"/>
              </p:ext>
            </p:extLst>
          </p:nvPr>
        </p:nvGraphicFramePr>
        <p:xfrm>
          <a:off x="5215226" y="1653162"/>
          <a:ext cx="2920856" cy="1064260"/>
        </p:xfrm>
        <a:graphic>
          <a:graphicData uri="http://schemas.openxmlformats.org/drawingml/2006/table">
            <a:tbl>
              <a:tblPr firstRow="1" firstCol="1" bandRow="1">
                <a:tableStyleId>{F5F3BD12-002F-42F9-A16E-96528EAB6A09}</a:tableStyleId>
              </a:tblPr>
              <a:tblGrid>
                <a:gridCol w="816697">
                  <a:extLst>
                    <a:ext uri="{9D8B030D-6E8A-4147-A177-3AD203B41FA5}">
                      <a16:colId xmlns:a16="http://schemas.microsoft.com/office/drawing/2014/main" val="1830389097"/>
                    </a:ext>
                  </a:extLst>
                </a:gridCol>
                <a:gridCol w="846859">
                  <a:extLst>
                    <a:ext uri="{9D8B030D-6E8A-4147-A177-3AD203B41FA5}">
                      <a16:colId xmlns:a16="http://schemas.microsoft.com/office/drawing/2014/main" val="2218601810"/>
                    </a:ext>
                  </a:extLst>
                </a:gridCol>
                <a:gridCol w="602673">
                  <a:extLst>
                    <a:ext uri="{9D8B030D-6E8A-4147-A177-3AD203B41FA5}">
                      <a16:colId xmlns:a16="http://schemas.microsoft.com/office/drawing/2014/main" val="607442112"/>
                    </a:ext>
                  </a:extLst>
                </a:gridCol>
                <a:gridCol w="654627">
                  <a:extLst>
                    <a:ext uri="{9D8B030D-6E8A-4147-A177-3AD203B41FA5}">
                      <a16:colId xmlns:a16="http://schemas.microsoft.com/office/drawing/2014/main" val="3829029273"/>
                    </a:ext>
                  </a:extLst>
                </a:gridCol>
              </a:tblGrid>
              <a:tr h="266065">
                <a:tc>
                  <a:txBody>
                    <a:bodyPr/>
                    <a:lstStyle/>
                    <a:p>
                      <a:pPr marL="0" marR="0" algn="ctr">
                        <a:lnSpc>
                          <a:spcPct val="150000"/>
                        </a:lnSpc>
                        <a:spcBef>
                          <a:spcPts val="600"/>
                        </a:spcBef>
                        <a:spcAft>
                          <a:spcPts val="0"/>
                        </a:spcAft>
                      </a:pPr>
                      <a:r>
                        <a:rPr lang="en-US" sz="1200" dirty="0">
                          <a:effectLst/>
                        </a:rPr>
                        <a:t> </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2000"/>
                      </a:schemeClr>
                    </a:solidFill>
                  </a:tcPr>
                </a:tc>
                <a:tc>
                  <a:txBody>
                    <a:bodyPr/>
                    <a:lstStyle/>
                    <a:p>
                      <a:pPr marL="0" marR="0" algn="ctr">
                        <a:lnSpc>
                          <a:spcPct val="150000"/>
                        </a:lnSpc>
                        <a:spcBef>
                          <a:spcPts val="600"/>
                        </a:spcBef>
                        <a:spcAft>
                          <a:spcPts val="0"/>
                        </a:spcAft>
                      </a:pPr>
                      <a:r>
                        <a:rPr lang="en-US" sz="1200" dirty="0">
                          <a:effectLst/>
                        </a:rPr>
                        <a:t>distinction</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2000"/>
                      </a:schemeClr>
                    </a:solidFill>
                  </a:tcPr>
                </a:tc>
                <a:tc>
                  <a:txBody>
                    <a:bodyPr/>
                    <a:lstStyle/>
                    <a:p>
                      <a:pPr marL="0" marR="0" algn="ctr">
                        <a:lnSpc>
                          <a:spcPct val="150000"/>
                        </a:lnSpc>
                        <a:spcBef>
                          <a:spcPts val="600"/>
                        </a:spcBef>
                        <a:spcAft>
                          <a:spcPts val="0"/>
                        </a:spcAft>
                      </a:pPr>
                      <a:r>
                        <a:rPr lang="en-US" sz="1200" dirty="0">
                          <a:effectLst/>
                        </a:rPr>
                        <a:t>fail</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2000"/>
                      </a:schemeClr>
                    </a:solidFill>
                  </a:tcPr>
                </a:tc>
                <a:tc>
                  <a:txBody>
                    <a:bodyPr/>
                    <a:lstStyle/>
                    <a:p>
                      <a:pPr marL="0" marR="0" algn="ctr">
                        <a:lnSpc>
                          <a:spcPct val="150000"/>
                        </a:lnSpc>
                        <a:spcBef>
                          <a:spcPts val="600"/>
                        </a:spcBef>
                        <a:spcAft>
                          <a:spcPts val="0"/>
                        </a:spcAft>
                      </a:pPr>
                      <a:r>
                        <a:rPr lang="en-US" sz="1200" dirty="0">
                          <a:effectLst/>
                        </a:rPr>
                        <a:t>pass</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2000"/>
                      </a:schemeClr>
                    </a:solidFill>
                  </a:tcPr>
                </a:tc>
                <a:extLst>
                  <a:ext uri="{0D108BD9-81ED-4DB2-BD59-A6C34878D82A}">
                    <a16:rowId xmlns:a16="http://schemas.microsoft.com/office/drawing/2014/main" val="4020764411"/>
                  </a:ext>
                </a:extLst>
              </a:tr>
              <a:tr h="266065">
                <a:tc>
                  <a:txBody>
                    <a:bodyPr/>
                    <a:lstStyle/>
                    <a:p>
                      <a:pPr marL="0" marR="0" algn="ctr">
                        <a:lnSpc>
                          <a:spcPct val="150000"/>
                        </a:lnSpc>
                        <a:spcBef>
                          <a:spcPts val="600"/>
                        </a:spcBef>
                        <a:spcAft>
                          <a:spcPts val="0"/>
                        </a:spcAft>
                      </a:pPr>
                      <a:r>
                        <a:rPr lang="en-US" sz="1200">
                          <a:effectLst/>
                        </a:rPr>
                        <a:t>distinction</a:t>
                      </a:r>
                      <a:endParaRPr lang="en-US" sz="11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2000"/>
                      </a:schemeClr>
                    </a:solidFill>
                  </a:tcPr>
                </a:tc>
                <a:tc>
                  <a:txBody>
                    <a:bodyPr/>
                    <a:lstStyle/>
                    <a:p>
                      <a:pPr marL="0" marR="0" algn="ctr">
                        <a:lnSpc>
                          <a:spcPct val="150000"/>
                        </a:lnSpc>
                        <a:spcBef>
                          <a:spcPts val="600"/>
                        </a:spcBef>
                        <a:spcAft>
                          <a:spcPts val="0"/>
                        </a:spcAft>
                      </a:pPr>
                      <a:r>
                        <a:rPr lang="en-US" sz="1200" dirty="0">
                          <a:effectLst/>
                        </a:rPr>
                        <a:t>58</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28000"/>
                      </a:schemeClr>
                    </a:solidFill>
                  </a:tcPr>
                </a:tc>
                <a:tc>
                  <a:txBody>
                    <a:bodyPr/>
                    <a:lstStyle/>
                    <a:p>
                      <a:pPr marL="0" marR="0" algn="ctr">
                        <a:lnSpc>
                          <a:spcPct val="150000"/>
                        </a:lnSpc>
                        <a:spcBef>
                          <a:spcPts val="600"/>
                        </a:spcBef>
                        <a:spcAft>
                          <a:spcPts val="0"/>
                        </a:spcAft>
                      </a:pPr>
                      <a:r>
                        <a:rPr lang="en-US" sz="1200">
                          <a:effectLst/>
                        </a:rPr>
                        <a:t>0</a:t>
                      </a:r>
                      <a:endParaRPr lang="en-US" sz="11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28000"/>
                      </a:schemeClr>
                    </a:solidFill>
                  </a:tcPr>
                </a:tc>
                <a:tc>
                  <a:txBody>
                    <a:bodyPr/>
                    <a:lstStyle/>
                    <a:p>
                      <a:pPr marL="0" marR="0" algn="ctr">
                        <a:lnSpc>
                          <a:spcPct val="150000"/>
                        </a:lnSpc>
                        <a:spcBef>
                          <a:spcPts val="600"/>
                        </a:spcBef>
                        <a:spcAft>
                          <a:spcPts val="0"/>
                        </a:spcAft>
                      </a:pPr>
                      <a:r>
                        <a:rPr lang="en-US" sz="1200">
                          <a:effectLst/>
                        </a:rPr>
                        <a:t>44</a:t>
                      </a:r>
                      <a:endParaRPr lang="en-US" sz="11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28000"/>
                      </a:schemeClr>
                    </a:solidFill>
                  </a:tcPr>
                </a:tc>
                <a:extLst>
                  <a:ext uri="{0D108BD9-81ED-4DB2-BD59-A6C34878D82A}">
                    <a16:rowId xmlns:a16="http://schemas.microsoft.com/office/drawing/2014/main" val="2487231734"/>
                  </a:ext>
                </a:extLst>
              </a:tr>
              <a:tr h="266065">
                <a:tc>
                  <a:txBody>
                    <a:bodyPr/>
                    <a:lstStyle/>
                    <a:p>
                      <a:pPr marL="0" marR="0" algn="ctr">
                        <a:lnSpc>
                          <a:spcPct val="150000"/>
                        </a:lnSpc>
                        <a:spcBef>
                          <a:spcPts val="600"/>
                        </a:spcBef>
                        <a:spcAft>
                          <a:spcPts val="0"/>
                        </a:spcAft>
                      </a:pPr>
                      <a:r>
                        <a:rPr lang="en-US" sz="1200">
                          <a:effectLst/>
                        </a:rPr>
                        <a:t>fail</a:t>
                      </a:r>
                      <a:endParaRPr lang="en-US" sz="11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2000"/>
                      </a:schemeClr>
                    </a:solidFill>
                  </a:tcPr>
                </a:tc>
                <a:tc>
                  <a:txBody>
                    <a:bodyPr/>
                    <a:lstStyle/>
                    <a:p>
                      <a:pPr marL="0" marR="0" algn="ctr">
                        <a:lnSpc>
                          <a:spcPct val="150000"/>
                        </a:lnSpc>
                        <a:spcBef>
                          <a:spcPts val="600"/>
                        </a:spcBef>
                        <a:spcAft>
                          <a:spcPts val="0"/>
                        </a:spcAft>
                      </a:pPr>
                      <a:r>
                        <a:rPr lang="en-US" sz="1200" dirty="0">
                          <a:effectLst/>
                        </a:rPr>
                        <a:t>0</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28000"/>
                      </a:schemeClr>
                    </a:solidFill>
                  </a:tcPr>
                </a:tc>
                <a:tc>
                  <a:txBody>
                    <a:bodyPr/>
                    <a:lstStyle/>
                    <a:p>
                      <a:pPr marL="0" marR="0" algn="ctr">
                        <a:lnSpc>
                          <a:spcPct val="150000"/>
                        </a:lnSpc>
                        <a:spcBef>
                          <a:spcPts val="600"/>
                        </a:spcBef>
                        <a:spcAft>
                          <a:spcPts val="0"/>
                        </a:spcAft>
                      </a:pPr>
                      <a:r>
                        <a:rPr lang="en-US" sz="1200" dirty="0">
                          <a:effectLst/>
                        </a:rPr>
                        <a:t>304</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28000"/>
                      </a:schemeClr>
                    </a:solidFill>
                  </a:tcPr>
                </a:tc>
                <a:tc>
                  <a:txBody>
                    <a:bodyPr/>
                    <a:lstStyle/>
                    <a:p>
                      <a:pPr marL="0" marR="0" algn="ctr">
                        <a:lnSpc>
                          <a:spcPct val="150000"/>
                        </a:lnSpc>
                        <a:spcBef>
                          <a:spcPts val="600"/>
                        </a:spcBef>
                        <a:spcAft>
                          <a:spcPts val="0"/>
                        </a:spcAft>
                      </a:pPr>
                      <a:r>
                        <a:rPr lang="en-US" sz="1200">
                          <a:effectLst/>
                        </a:rPr>
                        <a:t>4</a:t>
                      </a:r>
                      <a:endParaRPr lang="en-US" sz="11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28000"/>
                      </a:schemeClr>
                    </a:solidFill>
                  </a:tcPr>
                </a:tc>
                <a:extLst>
                  <a:ext uri="{0D108BD9-81ED-4DB2-BD59-A6C34878D82A}">
                    <a16:rowId xmlns:a16="http://schemas.microsoft.com/office/drawing/2014/main" val="3654471785"/>
                  </a:ext>
                </a:extLst>
              </a:tr>
              <a:tr h="266065">
                <a:tc>
                  <a:txBody>
                    <a:bodyPr/>
                    <a:lstStyle/>
                    <a:p>
                      <a:pPr marL="0" marR="0" algn="ctr">
                        <a:lnSpc>
                          <a:spcPct val="150000"/>
                        </a:lnSpc>
                        <a:spcBef>
                          <a:spcPts val="600"/>
                        </a:spcBef>
                        <a:spcAft>
                          <a:spcPts val="0"/>
                        </a:spcAft>
                      </a:pPr>
                      <a:r>
                        <a:rPr lang="en-US" sz="1200">
                          <a:effectLst/>
                        </a:rPr>
                        <a:t>pass</a:t>
                      </a:r>
                      <a:endParaRPr lang="en-US" sz="11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2000"/>
                      </a:schemeClr>
                    </a:solidFill>
                  </a:tcPr>
                </a:tc>
                <a:tc>
                  <a:txBody>
                    <a:bodyPr/>
                    <a:lstStyle/>
                    <a:p>
                      <a:pPr marL="0" marR="0" algn="ctr">
                        <a:lnSpc>
                          <a:spcPct val="150000"/>
                        </a:lnSpc>
                        <a:spcBef>
                          <a:spcPts val="600"/>
                        </a:spcBef>
                        <a:spcAft>
                          <a:spcPts val="0"/>
                        </a:spcAft>
                      </a:pPr>
                      <a:r>
                        <a:rPr lang="en-US" sz="1200" dirty="0">
                          <a:effectLst/>
                        </a:rPr>
                        <a:t>123</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28000"/>
                      </a:schemeClr>
                    </a:solidFill>
                  </a:tcPr>
                </a:tc>
                <a:tc>
                  <a:txBody>
                    <a:bodyPr/>
                    <a:lstStyle/>
                    <a:p>
                      <a:pPr marL="0" marR="0" algn="ctr">
                        <a:lnSpc>
                          <a:spcPct val="150000"/>
                        </a:lnSpc>
                        <a:spcBef>
                          <a:spcPts val="600"/>
                        </a:spcBef>
                        <a:spcAft>
                          <a:spcPts val="0"/>
                        </a:spcAft>
                      </a:pPr>
                      <a:r>
                        <a:rPr lang="en-US" sz="1200" dirty="0">
                          <a:effectLst/>
                        </a:rPr>
                        <a:t>93</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28000"/>
                      </a:schemeClr>
                    </a:solidFill>
                  </a:tcPr>
                </a:tc>
                <a:tc>
                  <a:txBody>
                    <a:bodyPr/>
                    <a:lstStyle/>
                    <a:p>
                      <a:pPr marL="0" marR="0" algn="ctr">
                        <a:lnSpc>
                          <a:spcPct val="150000"/>
                        </a:lnSpc>
                        <a:spcBef>
                          <a:spcPts val="600"/>
                        </a:spcBef>
                        <a:spcAft>
                          <a:spcPts val="0"/>
                        </a:spcAft>
                      </a:pPr>
                      <a:r>
                        <a:rPr lang="en-US" sz="1200" dirty="0">
                          <a:effectLst/>
                        </a:rPr>
                        <a:t>826</a:t>
                      </a:r>
                      <a:endParaRPr lang="en-US" sz="11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28000"/>
                      </a:schemeClr>
                    </a:solidFill>
                  </a:tcPr>
                </a:tc>
                <a:extLst>
                  <a:ext uri="{0D108BD9-81ED-4DB2-BD59-A6C34878D82A}">
                    <a16:rowId xmlns:a16="http://schemas.microsoft.com/office/drawing/2014/main" val="1052712946"/>
                  </a:ext>
                </a:extLst>
              </a:tr>
            </a:tbl>
          </a:graphicData>
        </a:graphic>
      </p:graphicFrame>
    </p:spTree>
    <p:extLst>
      <p:ext uri="{BB962C8B-B14F-4D97-AF65-F5344CB8AC3E}">
        <p14:creationId xmlns:p14="http://schemas.microsoft.com/office/powerpoint/2010/main" val="198885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8EB6-BB54-4C58-BC47-862BBEA1051D}"/>
              </a:ext>
            </a:extLst>
          </p:cNvPr>
          <p:cNvSpPr>
            <a:spLocks noGrp="1"/>
          </p:cNvSpPr>
          <p:nvPr>
            <p:ph type="title"/>
          </p:nvPr>
        </p:nvSpPr>
        <p:spPr>
          <a:xfrm>
            <a:off x="533082" y="349423"/>
            <a:ext cx="6485977" cy="448800"/>
          </a:xfrm>
        </p:spPr>
        <p:txBody>
          <a:bodyPr/>
          <a:lstStyle/>
          <a:p>
            <a:pPr algn="l"/>
            <a:r>
              <a:rPr lang="en-US" dirty="0"/>
              <a:t>Combination of Two Variables</a:t>
            </a:r>
          </a:p>
        </p:txBody>
      </p:sp>
      <p:pic>
        <p:nvPicPr>
          <p:cNvPr id="4" name="Picture 3">
            <a:extLst>
              <a:ext uri="{FF2B5EF4-FFF2-40B4-BE49-F238E27FC236}">
                <a16:creationId xmlns:a16="http://schemas.microsoft.com/office/drawing/2014/main" id="{40DE2730-20FA-4930-8AAC-FF47422E7A75}"/>
              </a:ext>
            </a:extLst>
          </p:cNvPr>
          <p:cNvPicPr>
            <a:picLocks noChangeAspect="1"/>
          </p:cNvPicPr>
          <p:nvPr/>
        </p:nvPicPr>
        <p:blipFill>
          <a:blip r:embed="rId2"/>
          <a:stretch>
            <a:fillRect/>
          </a:stretch>
        </p:blipFill>
        <p:spPr>
          <a:xfrm>
            <a:off x="283700" y="1261158"/>
            <a:ext cx="4407795" cy="3000906"/>
          </a:xfrm>
          <a:prstGeom prst="rect">
            <a:avLst/>
          </a:prstGeom>
          <a:solidFill>
            <a:srgbClr val="FFFFFF">
              <a:shade val="85000"/>
            </a:srgbClr>
          </a:solidFill>
          <a:ln w="88900" cap="sq">
            <a:solidFill>
              <a:srgbClr val="FFFFFF"/>
            </a:solidFill>
            <a:miter lim="800000"/>
          </a:ln>
          <a:effectLst/>
          <a:scene3d>
            <a:camera prst="orthographicFront"/>
            <a:lightRig rig="twoPt" dir="t">
              <a:rot lat="0" lon="0" rev="7200000"/>
            </a:lightRig>
          </a:scene3d>
          <a:sp3d>
            <a:bevelT w="0" h="19050"/>
            <a:contourClr>
              <a:srgbClr val="FFFFFF"/>
            </a:contourClr>
          </a:sp3d>
        </p:spPr>
      </p:pic>
      <p:sp>
        <p:nvSpPr>
          <p:cNvPr id="3" name="Rectangle 2">
            <a:extLst>
              <a:ext uri="{FF2B5EF4-FFF2-40B4-BE49-F238E27FC236}">
                <a16:creationId xmlns:a16="http://schemas.microsoft.com/office/drawing/2014/main" id="{162CE687-1461-4BB5-BBDD-6063638D024E}"/>
              </a:ext>
            </a:extLst>
          </p:cNvPr>
          <p:cNvSpPr/>
          <p:nvPr/>
        </p:nvSpPr>
        <p:spPr>
          <a:xfrm>
            <a:off x="4932076" y="1504133"/>
            <a:ext cx="3681988" cy="2400657"/>
          </a:xfrm>
          <a:prstGeom prst="rect">
            <a:avLst/>
          </a:prstGeom>
        </p:spPr>
        <p:txBody>
          <a:bodyPr wrap="square">
            <a:spAutoFit/>
          </a:bodyPr>
          <a:lstStyle/>
          <a:p>
            <a:pPr marL="285750" indent="-285750">
              <a:spcBef>
                <a:spcPts val="600"/>
              </a:spcBef>
              <a:buFont typeface="Arial" panose="020B0604020202020204" pitchFamily="34" charset="0"/>
              <a:buChar char="•"/>
            </a:pPr>
            <a:r>
              <a:rPr lang="en-US" dirty="0">
                <a:solidFill>
                  <a:schemeClr val="dk2"/>
                </a:solidFill>
                <a:latin typeface="Josefin Sans"/>
              </a:rPr>
              <a:t>The partition plot shows how students were discriminated by the combination of two factors.</a:t>
            </a:r>
          </a:p>
          <a:p>
            <a:pPr marL="285750" indent="-285750">
              <a:spcBef>
                <a:spcPts val="600"/>
              </a:spcBef>
              <a:buFont typeface="Arial" panose="020B0604020202020204" pitchFamily="34" charset="0"/>
              <a:buChar char="•"/>
            </a:pPr>
            <a:r>
              <a:rPr lang="en-US" dirty="0">
                <a:solidFill>
                  <a:schemeClr val="dk2"/>
                </a:solidFill>
                <a:latin typeface="Josefin Sans"/>
              </a:rPr>
              <a:t>In most cases, the error rate is below 0.3, the lowest error rate occurs with the combination of quiz and </a:t>
            </a:r>
            <a:r>
              <a:rPr lang="en-US" dirty="0" err="1">
                <a:solidFill>
                  <a:schemeClr val="dk2"/>
                </a:solidFill>
                <a:latin typeface="Josefin Sans"/>
              </a:rPr>
              <a:t>forumng</a:t>
            </a:r>
            <a:r>
              <a:rPr lang="en-US" dirty="0">
                <a:solidFill>
                  <a:schemeClr val="dk2"/>
                </a:solidFill>
                <a:latin typeface="Josefin Sans"/>
              </a:rPr>
              <a:t>.  </a:t>
            </a:r>
          </a:p>
          <a:p>
            <a:pPr marL="285750" indent="-285750">
              <a:spcBef>
                <a:spcPts val="600"/>
              </a:spcBef>
              <a:buFont typeface="Arial" panose="020B0604020202020204" pitchFamily="34" charset="0"/>
              <a:buChar char="•"/>
            </a:pPr>
            <a:r>
              <a:rPr lang="en-US" dirty="0">
                <a:solidFill>
                  <a:schemeClr val="dk2"/>
                </a:solidFill>
                <a:latin typeface="Josefin Sans"/>
              </a:rPr>
              <a:t>As the plot shows, pass and distinction students make more clicks on quiz than fail students. Distinction students makes more clicks than pass students.</a:t>
            </a:r>
          </a:p>
        </p:txBody>
      </p:sp>
    </p:spTree>
    <p:extLst>
      <p:ext uri="{BB962C8B-B14F-4D97-AF65-F5344CB8AC3E}">
        <p14:creationId xmlns:p14="http://schemas.microsoft.com/office/powerpoint/2010/main" val="2942544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Google Shape;3278;p58">
            <a:extLst>
              <a:ext uri="{FF2B5EF4-FFF2-40B4-BE49-F238E27FC236}">
                <a16:creationId xmlns:a16="http://schemas.microsoft.com/office/drawing/2014/main" id="{C123777D-4997-4B7C-9242-2ADDEBDC8BA6}"/>
              </a:ext>
            </a:extLst>
          </p:cNvPr>
          <p:cNvSpPr/>
          <p:nvPr/>
        </p:nvSpPr>
        <p:spPr>
          <a:xfrm>
            <a:off x="4690938" y="2618424"/>
            <a:ext cx="911400" cy="877304"/>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alpha val="82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3278;p58">
            <a:extLst>
              <a:ext uri="{FF2B5EF4-FFF2-40B4-BE49-F238E27FC236}">
                <a16:creationId xmlns:a16="http://schemas.microsoft.com/office/drawing/2014/main" id="{63FF44CA-5497-49F0-B5E7-16DBDDCE088D}"/>
              </a:ext>
            </a:extLst>
          </p:cNvPr>
          <p:cNvSpPr/>
          <p:nvPr/>
        </p:nvSpPr>
        <p:spPr>
          <a:xfrm>
            <a:off x="6971165" y="1993584"/>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alpha val="72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3278;p58">
            <a:extLst>
              <a:ext uri="{FF2B5EF4-FFF2-40B4-BE49-F238E27FC236}">
                <a16:creationId xmlns:a16="http://schemas.microsoft.com/office/drawing/2014/main" id="{C3761E55-3DB5-4CD6-A6AE-B5F316AAD6CB}"/>
              </a:ext>
            </a:extLst>
          </p:cNvPr>
          <p:cNvSpPr/>
          <p:nvPr/>
        </p:nvSpPr>
        <p:spPr>
          <a:xfrm>
            <a:off x="5475455" y="1183885"/>
            <a:ext cx="1309753" cy="1244076"/>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alpha val="760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E32C2E2D-5AB5-47DA-92A1-F18DAEF233BC}"/>
              </a:ext>
            </a:extLst>
          </p:cNvPr>
          <p:cNvSpPr>
            <a:spLocks noGrp="1"/>
          </p:cNvSpPr>
          <p:nvPr>
            <p:ph type="title"/>
          </p:nvPr>
        </p:nvSpPr>
        <p:spPr>
          <a:xfrm>
            <a:off x="-537181" y="411303"/>
            <a:ext cx="3800400" cy="448800"/>
          </a:xfrm>
        </p:spPr>
        <p:txBody>
          <a:bodyPr/>
          <a:lstStyle/>
          <a:p>
            <a:r>
              <a:rPr lang="en-US" b="1" dirty="0"/>
              <a:t>Cross Validation</a:t>
            </a:r>
            <a:endParaRPr lang="en-US" dirty="0"/>
          </a:p>
        </p:txBody>
      </p:sp>
      <p:sp>
        <p:nvSpPr>
          <p:cNvPr id="7" name="Rectangle 6">
            <a:extLst>
              <a:ext uri="{FF2B5EF4-FFF2-40B4-BE49-F238E27FC236}">
                <a16:creationId xmlns:a16="http://schemas.microsoft.com/office/drawing/2014/main" id="{09327D7B-FDE6-4BDA-ABA9-5D511A3348A7}"/>
              </a:ext>
            </a:extLst>
          </p:cNvPr>
          <p:cNvSpPr/>
          <p:nvPr/>
        </p:nvSpPr>
        <p:spPr>
          <a:xfrm>
            <a:off x="631209" y="2976220"/>
            <a:ext cx="3655651" cy="954107"/>
          </a:xfrm>
          <a:prstGeom prst="rect">
            <a:avLst/>
          </a:prstGeom>
        </p:spPr>
        <p:txBody>
          <a:bodyPr wrap="square">
            <a:spAutoFit/>
          </a:bodyPr>
          <a:lstStyle/>
          <a:p>
            <a:r>
              <a:rPr lang="en-US" dirty="0">
                <a:solidFill>
                  <a:schemeClr val="dk2"/>
                </a:solidFill>
                <a:latin typeface="Josefin Sans"/>
              </a:rPr>
              <a:t>The overall accuracy of the prediction is </a:t>
            </a:r>
            <a:r>
              <a:rPr lang="en-US" b="1" dirty="0">
                <a:solidFill>
                  <a:schemeClr val="accent2"/>
                </a:solidFill>
                <a:latin typeface="Josefin Sans"/>
              </a:rPr>
              <a:t>0.80</a:t>
            </a:r>
            <a:r>
              <a:rPr lang="en-US" dirty="0">
                <a:solidFill>
                  <a:schemeClr val="dk2"/>
                </a:solidFill>
                <a:latin typeface="Josefin Sans"/>
              </a:rPr>
              <a:t>, the accuracy of predicting fail is </a:t>
            </a:r>
            <a:r>
              <a:rPr lang="en-US" b="1" dirty="0">
                <a:solidFill>
                  <a:schemeClr val="accent2"/>
                </a:solidFill>
                <a:latin typeface="Josefin Sans"/>
              </a:rPr>
              <a:t>0.7</a:t>
            </a:r>
            <a:r>
              <a:rPr lang="en-US" altLang="zh-CN" b="1" dirty="0">
                <a:solidFill>
                  <a:schemeClr val="accent2"/>
                </a:solidFill>
                <a:latin typeface="Josefin Sans"/>
              </a:rPr>
              <a:t>6</a:t>
            </a:r>
            <a:r>
              <a:rPr lang="en-US" dirty="0">
                <a:solidFill>
                  <a:schemeClr val="dk2"/>
                </a:solidFill>
                <a:latin typeface="Josefin Sans"/>
              </a:rPr>
              <a:t>, the accuracy for predicting distinction is </a:t>
            </a:r>
            <a:r>
              <a:rPr lang="en-US" b="1" dirty="0">
                <a:solidFill>
                  <a:schemeClr val="accent2"/>
                </a:solidFill>
                <a:latin typeface="Josefin Sans"/>
              </a:rPr>
              <a:t>0.55</a:t>
            </a:r>
            <a:r>
              <a:rPr lang="en-US" dirty="0">
                <a:solidFill>
                  <a:schemeClr val="dk2"/>
                </a:solidFill>
                <a:latin typeface="Josefin Sans"/>
              </a:rPr>
              <a:t>, the accuracy of pass is </a:t>
            </a:r>
            <a:r>
              <a:rPr lang="en-US" b="1" dirty="0">
                <a:solidFill>
                  <a:schemeClr val="accent2"/>
                </a:solidFill>
                <a:latin typeface="Josefin Sans"/>
              </a:rPr>
              <a:t>0.86</a:t>
            </a:r>
            <a:r>
              <a:rPr lang="en-US" dirty="0">
                <a:solidFill>
                  <a:schemeClr val="dk2"/>
                </a:solidFill>
                <a:latin typeface="Josefin Sans"/>
              </a:rPr>
              <a:t>.</a:t>
            </a:r>
          </a:p>
        </p:txBody>
      </p:sp>
      <p:sp>
        <p:nvSpPr>
          <p:cNvPr id="411" name="Google Shape;2293;p46">
            <a:extLst>
              <a:ext uri="{FF2B5EF4-FFF2-40B4-BE49-F238E27FC236}">
                <a16:creationId xmlns:a16="http://schemas.microsoft.com/office/drawing/2014/main" id="{F81CC660-7B30-4FF9-A684-42E2C3F50233}"/>
              </a:ext>
            </a:extLst>
          </p:cNvPr>
          <p:cNvSpPr txBox="1">
            <a:spLocks/>
          </p:cNvSpPr>
          <p:nvPr/>
        </p:nvSpPr>
        <p:spPr>
          <a:xfrm>
            <a:off x="5705763" y="1609162"/>
            <a:ext cx="714600" cy="52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CN" b="1" dirty="0"/>
              <a:t>55</a:t>
            </a:r>
            <a:r>
              <a:rPr lang="en" b="1" dirty="0"/>
              <a:t>%</a:t>
            </a:r>
          </a:p>
        </p:txBody>
      </p:sp>
      <p:sp>
        <p:nvSpPr>
          <p:cNvPr id="412" name="Google Shape;2294;p46">
            <a:extLst>
              <a:ext uri="{FF2B5EF4-FFF2-40B4-BE49-F238E27FC236}">
                <a16:creationId xmlns:a16="http://schemas.microsoft.com/office/drawing/2014/main" id="{153321F8-B77D-46CC-A897-C8936C2E1A4E}"/>
              </a:ext>
            </a:extLst>
          </p:cNvPr>
          <p:cNvSpPr/>
          <p:nvPr/>
        </p:nvSpPr>
        <p:spPr>
          <a:xfrm rot="-5400000" flipH="1">
            <a:off x="5214004" y="1024165"/>
            <a:ext cx="1698000" cy="1698000"/>
          </a:xfrm>
          <a:prstGeom prst="blockArc">
            <a:avLst>
              <a:gd name="adj1" fmla="val 5132446"/>
              <a:gd name="adj2" fmla="val 10860307"/>
              <a:gd name="adj3" fmla="val 323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2295;p46">
            <a:extLst>
              <a:ext uri="{FF2B5EF4-FFF2-40B4-BE49-F238E27FC236}">
                <a16:creationId xmlns:a16="http://schemas.microsoft.com/office/drawing/2014/main" id="{529E3E6A-3B2B-42F3-B005-D02A240C242C}"/>
              </a:ext>
            </a:extLst>
          </p:cNvPr>
          <p:cNvSpPr txBox="1">
            <a:spLocks/>
          </p:cNvSpPr>
          <p:nvPr/>
        </p:nvSpPr>
        <p:spPr>
          <a:xfrm>
            <a:off x="4789058" y="2793084"/>
            <a:ext cx="714600" cy="52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7</a:t>
            </a:r>
            <a:r>
              <a:rPr lang="en-US" altLang="zh-CN" b="1" dirty="0"/>
              <a:t>6</a:t>
            </a:r>
            <a:r>
              <a:rPr lang="en" b="1" dirty="0"/>
              <a:t>%</a:t>
            </a:r>
          </a:p>
        </p:txBody>
      </p:sp>
      <p:sp>
        <p:nvSpPr>
          <p:cNvPr id="414" name="Google Shape;2296;p46">
            <a:extLst>
              <a:ext uri="{FF2B5EF4-FFF2-40B4-BE49-F238E27FC236}">
                <a16:creationId xmlns:a16="http://schemas.microsoft.com/office/drawing/2014/main" id="{7E98786A-80A3-4FBB-8DB3-650215F6BD5D}"/>
              </a:ext>
            </a:extLst>
          </p:cNvPr>
          <p:cNvSpPr/>
          <p:nvPr/>
        </p:nvSpPr>
        <p:spPr>
          <a:xfrm rot="-5400000" flipH="1">
            <a:off x="4535338" y="2446126"/>
            <a:ext cx="1221900" cy="1221900"/>
          </a:xfrm>
          <a:prstGeom prst="blockArc">
            <a:avLst>
              <a:gd name="adj1" fmla="val 21285652"/>
              <a:gd name="adj2" fmla="val 10860307"/>
              <a:gd name="adj3" fmla="val 323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2297;p46">
            <a:extLst>
              <a:ext uri="{FF2B5EF4-FFF2-40B4-BE49-F238E27FC236}">
                <a16:creationId xmlns:a16="http://schemas.microsoft.com/office/drawing/2014/main" id="{8E1BC718-E650-4470-A6CF-DDF1FF0DE661}"/>
              </a:ext>
            </a:extLst>
          </p:cNvPr>
          <p:cNvSpPr txBox="1">
            <a:spLocks/>
          </p:cNvSpPr>
          <p:nvPr/>
        </p:nvSpPr>
        <p:spPr>
          <a:xfrm>
            <a:off x="7221597" y="2311825"/>
            <a:ext cx="714600" cy="528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b="1" dirty="0"/>
              <a:t>89%</a:t>
            </a:r>
          </a:p>
        </p:txBody>
      </p:sp>
      <p:sp>
        <p:nvSpPr>
          <p:cNvPr id="416" name="Google Shape;2298;p46">
            <a:extLst>
              <a:ext uri="{FF2B5EF4-FFF2-40B4-BE49-F238E27FC236}">
                <a16:creationId xmlns:a16="http://schemas.microsoft.com/office/drawing/2014/main" id="{D9ADCCEF-17E0-4CC8-9C16-AD4DE2056213}"/>
              </a:ext>
            </a:extLst>
          </p:cNvPr>
          <p:cNvSpPr/>
          <p:nvPr/>
        </p:nvSpPr>
        <p:spPr>
          <a:xfrm rot="-5400000" flipH="1">
            <a:off x="6741431" y="1738263"/>
            <a:ext cx="1674900" cy="1675200"/>
          </a:xfrm>
          <a:prstGeom prst="blockArc">
            <a:avLst>
              <a:gd name="adj1" fmla="val 16821646"/>
              <a:gd name="adj2" fmla="val 10860307"/>
              <a:gd name="adj3" fmla="val 323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2299;p46">
            <a:extLst>
              <a:ext uri="{FF2B5EF4-FFF2-40B4-BE49-F238E27FC236}">
                <a16:creationId xmlns:a16="http://schemas.microsoft.com/office/drawing/2014/main" id="{EA9832A7-D3BC-45C6-BEEB-706E82A188C6}"/>
              </a:ext>
            </a:extLst>
          </p:cNvPr>
          <p:cNvSpPr/>
          <p:nvPr/>
        </p:nvSpPr>
        <p:spPr>
          <a:xfrm>
            <a:off x="8808118" y="3703064"/>
            <a:ext cx="13164" cy="199422"/>
          </a:xfrm>
          <a:custGeom>
            <a:avLst/>
            <a:gdLst/>
            <a:ahLst/>
            <a:cxnLst/>
            <a:rect l="l" t="t" r="r" b="b"/>
            <a:pathLst>
              <a:path w="235" h="3560" extrusionOk="0">
                <a:moveTo>
                  <a:pt x="52" y="0"/>
                </a:moveTo>
                <a:cubicBezTo>
                  <a:pt x="51" y="0"/>
                  <a:pt x="51" y="1"/>
                  <a:pt x="50" y="1"/>
                </a:cubicBezTo>
                <a:cubicBezTo>
                  <a:pt x="0" y="1"/>
                  <a:pt x="0" y="803"/>
                  <a:pt x="34" y="1788"/>
                </a:cubicBezTo>
                <a:cubicBezTo>
                  <a:pt x="67" y="2764"/>
                  <a:pt x="132" y="3560"/>
                  <a:pt x="182" y="3560"/>
                </a:cubicBezTo>
                <a:cubicBezTo>
                  <a:pt x="183" y="3560"/>
                  <a:pt x="183" y="3560"/>
                  <a:pt x="184" y="3560"/>
                </a:cubicBezTo>
                <a:cubicBezTo>
                  <a:pt x="234" y="3560"/>
                  <a:pt x="234" y="2758"/>
                  <a:pt x="201" y="1772"/>
                </a:cubicBezTo>
                <a:cubicBezTo>
                  <a:pt x="168" y="796"/>
                  <a:pt x="102" y="0"/>
                  <a:pt x="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2300;p46">
            <a:extLst>
              <a:ext uri="{FF2B5EF4-FFF2-40B4-BE49-F238E27FC236}">
                <a16:creationId xmlns:a16="http://schemas.microsoft.com/office/drawing/2014/main" id="{F387BA4B-BFB5-4E3A-8113-23EFA3626D50}"/>
              </a:ext>
            </a:extLst>
          </p:cNvPr>
          <p:cNvSpPr/>
          <p:nvPr/>
        </p:nvSpPr>
        <p:spPr>
          <a:xfrm rot="-148560">
            <a:off x="8825138" y="3714301"/>
            <a:ext cx="11315" cy="199366"/>
          </a:xfrm>
          <a:custGeom>
            <a:avLst/>
            <a:gdLst/>
            <a:ahLst/>
            <a:cxnLst/>
            <a:rect l="l" t="t" r="r" b="b"/>
            <a:pathLst>
              <a:path w="202" h="3559" extrusionOk="0">
                <a:moveTo>
                  <a:pt x="68" y="0"/>
                </a:moveTo>
                <a:cubicBezTo>
                  <a:pt x="17" y="0"/>
                  <a:pt x="1" y="802"/>
                  <a:pt x="17" y="1788"/>
                </a:cubicBezTo>
                <a:cubicBezTo>
                  <a:pt x="34" y="2774"/>
                  <a:pt x="84" y="3559"/>
                  <a:pt x="134" y="3559"/>
                </a:cubicBezTo>
                <a:cubicBezTo>
                  <a:pt x="184" y="3559"/>
                  <a:pt x="201" y="2757"/>
                  <a:pt x="184" y="1771"/>
                </a:cubicBezTo>
                <a:cubicBezTo>
                  <a:pt x="168" y="802"/>
                  <a:pt x="101"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 name="Google Shape;2301;p46">
            <a:extLst>
              <a:ext uri="{FF2B5EF4-FFF2-40B4-BE49-F238E27FC236}">
                <a16:creationId xmlns:a16="http://schemas.microsoft.com/office/drawing/2014/main" id="{E0BF999C-F86A-418C-8D98-E5C4F8F6323C}"/>
              </a:ext>
            </a:extLst>
          </p:cNvPr>
          <p:cNvGrpSpPr/>
          <p:nvPr/>
        </p:nvGrpSpPr>
        <p:grpSpPr>
          <a:xfrm>
            <a:off x="5326414" y="2337111"/>
            <a:ext cx="2576904" cy="1962927"/>
            <a:chOff x="303700" y="238475"/>
            <a:chExt cx="6849825" cy="5217775"/>
          </a:xfrm>
        </p:grpSpPr>
        <p:sp>
          <p:nvSpPr>
            <p:cNvPr id="420" name="Google Shape;2302;p46">
              <a:extLst>
                <a:ext uri="{FF2B5EF4-FFF2-40B4-BE49-F238E27FC236}">
                  <a16:creationId xmlns:a16="http://schemas.microsoft.com/office/drawing/2014/main" id="{F122F15E-219C-4618-AC3A-D84F0FE4C3CE}"/>
                </a:ext>
              </a:extLst>
            </p:cNvPr>
            <p:cNvSpPr/>
            <p:nvPr/>
          </p:nvSpPr>
          <p:spPr>
            <a:xfrm>
              <a:off x="1082925" y="2507525"/>
              <a:ext cx="2946975" cy="2948725"/>
            </a:xfrm>
            <a:custGeom>
              <a:avLst/>
              <a:gdLst/>
              <a:ahLst/>
              <a:cxnLst/>
              <a:rect l="l" t="t" r="r" b="b"/>
              <a:pathLst>
                <a:path w="117879" h="117949" extrusionOk="0">
                  <a:moveTo>
                    <a:pt x="63315" y="1"/>
                  </a:moveTo>
                  <a:cubicBezTo>
                    <a:pt x="59699" y="1"/>
                    <a:pt x="56080" y="128"/>
                    <a:pt x="52465" y="380"/>
                  </a:cubicBezTo>
                  <a:cubicBezTo>
                    <a:pt x="52465" y="380"/>
                    <a:pt x="52094" y="365"/>
                    <a:pt x="51417" y="365"/>
                  </a:cubicBezTo>
                  <a:cubicBezTo>
                    <a:pt x="46330" y="365"/>
                    <a:pt x="23990" y="1209"/>
                    <a:pt x="12742" y="15598"/>
                  </a:cubicBezTo>
                  <a:lnTo>
                    <a:pt x="0" y="39019"/>
                  </a:lnTo>
                  <a:lnTo>
                    <a:pt x="25381" y="64452"/>
                  </a:lnTo>
                  <a:lnTo>
                    <a:pt x="38846" y="117949"/>
                  </a:lnTo>
                  <a:lnTo>
                    <a:pt x="117878" y="116349"/>
                  </a:lnTo>
                  <a:lnTo>
                    <a:pt x="114783" y="73583"/>
                  </a:lnTo>
                  <a:lnTo>
                    <a:pt x="111894" y="21118"/>
                  </a:lnTo>
                  <a:cubicBezTo>
                    <a:pt x="111894" y="21118"/>
                    <a:pt x="113648" y="6931"/>
                    <a:pt x="92239" y="2753"/>
                  </a:cubicBezTo>
                  <a:cubicBezTo>
                    <a:pt x="82695" y="912"/>
                    <a:pt x="73014" y="1"/>
                    <a:pt x="63315" y="1"/>
                  </a:cubicBez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2303;p46">
              <a:extLst>
                <a:ext uri="{FF2B5EF4-FFF2-40B4-BE49-F238E27FC236}">
                  <a16:creationId xmlns:a16="http://schemas.microsoft.com/office/drawing/2014/main" id="{EB5C5FCF-B07A-4A04-A35E-9AE95B71116C}"/>
                </a:ext>
              </a:extLst>
            </p:cNvPr>
            <p:cNvSpPr/>
            <p:nvPr/>
          </p:nvSpPr>
          <p:spPr>
            <a:xfrm>
              <a:off x="303700" y="3192800"/>
              <a:ext cx="2588675" cy="2223525"/>
            </a:xfrm>
            <a:custGeom>
              <a:avLst/>
              <a:gdLst/>
              <a:ahLst/>
              <a:cxnLst/>
              <a:rect l="l" t="t" r="r" b="b"/>
              <a:pathLst>
                <a:path w="103547" h="88941" extrusionOk="0">
                  <a:moveTo>
                    <a:pt x="37514" y="1"/>
                  </a:moveTo>
                  <a:lnTo>
                    <a:pt x="7232" y="56077"/>
                  </a:lnTo>
                  <a:cubicBezTo>
                    <a:pt x="0" y="71361"/>
                    <a:pt x="11177" y="88940"/>
                    <a:pt x="28037" y="88940"/>
                  </a:cubicBezTo>
                  <a:cubicBezTo>
                    <a:pt x="28135" y="88940"/>
                    <a:pt x="28233" y="88940"/>
                    <a:pt x="28332" y="88938"/>
                  </a:cubicBezTo>
                  <a:lnTo>
                    <a:pt x="99059" y="88061"/>
                  </a:lnTo>
                  <a:lnTo>
                    <a:pt x="103547" y="58656"/>
                  </a:lnTo>
                  <a:lnTo>
                    <a:pt x="46284" y="57625"/>
                  </a:lnTo>
                  <a:lnTo>
                    <a:pt x="65062" y="18624"/>
                  </a:lnTo>
                  <a:lnTo>
                    <a:pt x="37514"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2304;p46">
              <a:extLst>
                <a:ext uri="{FF2B5EF4-FFF2-40B4-BE49-F238E27FC236}">
                  <a16:creationId xmlns:a16="http://schemas.microsoft.com/office/drawing/2014/main" id="{17801CA1-EE1F-429C-9F7E-FF2B6C83E65C}"/>
                </a:ext>
              </a:extLst>
            </p:cNvPr>
            <p:cNvSpPr/>
            <p:nvPr/>
          </p:nvSpPr>
          <p:spPr>
            <a:xfrm>
              <a:off x="3817075" y="2821375"/>
              <a:ext cx="1419975" cy="2246675"/>
            </a:xfrm>
            <a:custGeom>
              <a:avLst/>
              <a:gdLst/>
              <a:ahLst/>
              <a:cxnLst/>
              <a:rect l="l" t="t" r="r" b="b"/>
              <a:pathLst>
                <a:path w="56799" h="89867" extrusionOk="0">
                  <a:moveTo>
                    <a:pt x="0" y="1"/>
                  </a:moveTo>
                  <a:lnTo>
                    <a:pt x="0" y="1"/>
                  </a:lnTo>
                  <a:cubicBezTo>
                    <a:pt x="0" y="2"/>
                    <a:pt x="5059" y="59344"/>
                    <a:pt x="4356" y="59344"/>
                  </a:cubicBezTo>
                  <a:cubicBezTo>
                    <a:pt x="4349" y="59344"/>
                    <a:pt x="4342" y="59338"/>
                    <a:pt x="4334" y="59327"/>
                  </a:cubicBezTo>
                  <a:cubicBezTo>
                    <a:pt x="4329" y="59319"/>
                    <a:pt x="4326" y="59316"/>
                    <a:pt x="4326" y="59316"/>
                  </a:cubicBezTo>
                  <a:lnTo>
                    <a:pt x="4326" y="59316"/>
                  </a:lnTo>
                  <a:cubicBezTo>
                    <a:pt x="4288" y="59316"/>
                    <a:pt x="23679" y="89867"/>
                    <a:pt x="23679" y="89867"/>
                  </a:cubicBezTo>
                  <a:lnTo>
                    <a:pt x="56798" y="87700"/>
                  </a:lnTo>
                  <a:lnTo>
                    <a:pt x="0"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2305;p46">
              <a:extLst>
                <a:ext uri="{FF2B5EF4-FFF2-40B4-BE49-F238E27FC236}">
                  <a16:creationId xmlns:a16="http://schemas.microsoft.com/office/drawing/2014/main" id="{C28FFF2B-01CF-4709-9AA5-BEA19668D5B2}"/>
                </a:ext>
              </a:extLst>
            </p:cNvPr>
            <p:cNvSpPr/>
            <p:nvPr/>
          </p:nvSpPr>
          <p:spPr>
            <a:xfrm>
              <a:off x="1660700" y="2777525"/>
              <a:ext cx="317275" cy="1007275"/>
            </a:xfrm>
            <a:custGeom>
              <a:avLst/>
              <a:gdLst/>
              <a:ahLst/>
              <a:cxnLst/>
              <a:rect l="l" t="t" r="r" b="b"/>
              <a:pathLst>
                <a:path w="12691" h="40291" extrusionOk="0">
                  <a:moveTo>
                    <a:pt x="0" y="1"/>
                  </a:moveTo>
                  <a:cubicBezTo>
                    <a:pt x="413" y="413"/>
                    <a:pt x="877" y="774"/>
                    <a:pt x="1342" y="1135"/>
                  </a:cubicBezTo>
                  <a:cubicBezTo>
                    <a:pt x="2580" y="2167"/>
                    <a:pt x="3715" y="3302"/>
                    <a:pt x="4798" y="4489"/>
                  </a:cubicBezTo>
                  <a:cubicBezTo>
                    <a:pt x="6397" y="6191"/>
                    <a:pt x="7790" y="8100"/>
                    <a:pt x="8977" y="10163"/>
                  </a:cubicBezTo>
                  <a:cubicBezTo>
                    <a:pt x="10473" y="12640"/>
                    <a:pt x="11453" y="15374"/>
                    <a:pt x="11917" y="18211"/>
                  </a:cubicBezTo>
                  <a:cubicBezTo>
                    <a:pt x="12278" y="21100"/>
                    <a:pt x="12227" y="23989"/>
                    <a:pt x="11917" y="26878"/>
                  </a:cubicBezTo>
                  <a:cubicBezTo>
                    <a:pt x="11608" y="29509"/>
                    <a:pt x="11195" y="31882"/>
                    <a:pt x="10782" y="33842"/>
                  </a:cubicBezTo>
                  <a:cubicBezTo>
                    <a:pt x="10370" y="35854"/>
                    <a:pt x="10008" y="37453"/>
                    <a:pt x="9750" y="38537"/>
                  </a:cubicBezTo>
                  <a:cubicBezTo>
                    <a:pt x="9596" y="39053"/>
                    <a:pt x="9544" y="39465"/>
                    <a:pt x="9441" y="39826"/>
                  </a:cubicBezTo>
                  <a:cubicBezTo>
                    <a:pt x="9389" y="39981"/>
                    <a:pt x="9389" y="40136"/>
                    <a:pt x="9338" y="40291"/>
                  </a:cubicBezTo>
                  <a:cubicBezTo>
                    <a:pt x="9441" y="40136"/>
                    <a:pt x="9493" y="39981"/>
                    <a:pt x="9544" y="39826"/>
                  </a:cubicBezTo>
                  <a:cubicBezTo>
                    <a:pt x="9596" y="39568"/>
                    <a:pt x="9750" y="39156"/>
                    <a:pt x="9905" y="38588"/>
                  </a:cubicBezTo>
                  <a:cubicBezTo>
                    <a:pt x="10215" y="37505"/>
                    <a:pt x="10627" y="35906"/>
                    <a:pt x="11092" y="33945"/>
                  </a:cubicBezTo>
                  <a:cubicBezTo>
                    <a:pt x="11608" y="31624"/>
                    <a:pt x="12020" y="29251"/>
                    <a:pt x="12278" y="26878"/>
                  </a:cubicBezTo>
                  <a:cubicBezTo>
                    <a:pt x="12691" y="23989"/>
                    <a:pt x="12691" y="21048"/>
                    <a:pt x="12381" y="18159"/>
                  </a:cubicBezTo>
                  <a:cubicBezTo>
                    <a:pt x="11917" y="15219"/>
                    <a:pt x="10885" y="12433"/>
                    <a:pt x="9338" y="9957"/>
                  </a:cubicBezTo>
                  <a:cubicBezTo>
                    <a:pt x="8100" y="7894"/>
                    <a:pt x="6655" y="5985"/>
                    <a:pt x="5004" y="4231"/>
                  </a:cubicBezTo>
                  <a:cubicBezTo>
                    <a:pt x="3921" y="3096"/>
                    <a:pt x="2735" y="2012"/>
                    <a:pt x="1445" y="981"/>
                  </a:cubicBezTo>
                  <a:cubicBezTo>
                    <a:pt x="1032" y="620"/>
                    <a:pt x="619" y="413"/>
                    <a:pt x="413" y="207"/>
                  </a:cubicBezTo>
                  <a:cubicBezTo>
                    <a:pt x="310" y="104"/>
                    <a:pt x="155" y="52"/>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2306;p46">
              <a:extLst>
                <a:ext uri="{FF2B5EF4-FFF2-40B4-BE49-F238E27FC236}">
                  <a16:creationId xmlns:a16="http://schemas.microsoft.com/office/drawing/2014/main" id="{7DF60191-E24C-45F2-A7EF-F32B1DF201EB}"/>
                </a:ext>
              </a:extLst>
            </p:cNvPr>
            <p:cNvSpPr/>
            <p:nvPr/>
          </p:nvSpPr>
          <p:spPr>
            <a:xfrm>
              <a:off x="1458225" y="3859575"/>
              <a:ext cx="379175" cy="773850"/>
            </a:xfrm>
            <a:custGeom>
              <a:avLst/>
              <a:gdLst/>
              <a:ahLst/>
              <a:cxnLst/>
              <a:rect l="l" t="t" r="r" b="b"/>
              <a:pathLst>
                <a:path w="15167" h="30954" extrusionOk="0">
                  <a:moveTo>
                    <a:pt x="15167" y="1"/>
                  </a:moveTo>
                  <a:cubicBezTo>
                    <a:pt x="14961" y="413"/>
                    <a:pt x="14703" y="775"/>
                    <a:pt x="14548" y="1187"/>
                  </a:cubicBezTo>
                  <a:cubicBezTo>
                    <a:pt x="14135" y="2064"/>
                    <a:pt x="13568" y="3199"/>
                    <a:pt x="12949" y="4541"/>
                  </a:cubicBezTo>
                  <a:cubicBezTo>
                    <a:pt x="11556" y="7429"/>
                    <a:pt x="9647" y="11247"/>
                    <a:pt x="7635" y="15529"/>
                  </a:cubicBezTo>
                  <a:lnTo>
                    <a:pt x="2167" y="26414"/>
                  </a:lnTo>
                  <a:lnTo>
                    <a:pt x="516" y="29715"/>
                  </a:lnTo>
                  <a:cubicBezTo>
                    <a:pt x="310" y="30128"/>
                    <a:pt x="155" y="30541"/>
                    <a:pt x="0" y="30954"/>
                  </a:cubicBezTo>
                  <a:cubicBezTo>
                    <a:pt x="258" y="30592"/>
                    <a:pt x="464" y="30231"/>
                    <a:pt x="671" y="29819"/>
                  </a:cubicBezTo>
                  <a:cubicBezTo>
                    <a:pt x="1135" y="29045"/>
                    <a:pt x="1702" y="27961"/>
                    <a:pt x="2476" y="26569"/>
                  </a:cubicBezTo>
                  <a:cubicBezTo>
                    <a:pt x="3921" y="23834"/>
                    <a:pt x="5881" y="19965"/>
                    <a:pt x="7996" y="15684"/>
                  </a:cubicBezTo>
                  <a:cubicBezTo>
                    <a:pt x="10111" y="11402"/>
                    <a:pt x="11917" y="7533"/>
                    <a:pt x="13207" y="4644"/>
                  </a:cubicBezTo>
                  <a:cubicBezTo>
                    <a:pt x="13826" y="3251"/>
                    <a:pt x="14342" y="2064"/>
                    <a:pt x="14703" y="1290"/>
                  </a:cubicBezTo>
                  <a:cubicBezTo>
                    <a:pt x="14909" y="878"/>
                    <a:pt x="15064" y="465"/>
                    <a:pt x="1516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2307;p46">
              <a:extLst>
                <a:ext uri="{FF2B5EF4-FFF2-40B4-BE49-F238E27FC236}">
                  <a16:creationId xmlns:a16="http://schemas.microsoft.com/office/drawing/2014/main" id="{A1CB7823-22CA-42A7-B34F-722808D9F283}"/>
                </a:ext>
              </a:extLst>
            </p:cNvPr>
            <p:cNvSpPr/>
            <p:nvPr/>
          </p:nvSpPr>
          <p:spPr>
            <a:xfrm>
              <a:off x="1057125" y="4624375"/>
              <a:ext cx="1819775" cy="769975"/>
            </a:xfrm>
            <a:custGeom>
              <a:avLst/>
              <a:gdLst/>
              <a:ahLst/>
              <a:cxnLst/>
              <a:rect l="l" t="t" r="r" b="b"/>
              <a:pathLst>
                <a:path w="72791" h="30799" extrusionOk="0">
                  <a:moveTo>
                    <a:pt x="51691" y="0"/>
                  </a:moveTo>
                  <a:lnTo>
                    <a:pt x="15116" y="52"/>
                  </a:lnTo>
                  <a:cubicBezTo>
                    <a:pt x="10473" y="104"/>
                    <a:pt x="6707" y="104"/>
                    <a:pt x="4024" y="155"/>
                  </a:cubicBezTo>
                  <a:lnTo>
                    <a:pt x="1032" y="155"/>
                  </a:lnTo>
                  <a:lnTo>
                    <a:pt x="258" y="207"/>
                  </a:lnTo>
                  <a:lnTo>
                    <a:pt x="0" y="207"/>
                  </a:lnTo>
                  <a:cubicBezTo>
                    <a:pt x="52" y="258"/>
                    <a:pt x="155" y="258"/>
                    <a:pt x="258" y="258"/>
                  </a:cubicBezTo>
                  <a:lnTo>
                    <a:pt x="1032" y="258"/>
                  </a:lnTo>
                  <a:cubicBezTo>
                    <a:pt x="1754" y="258"/>
                    <a:pt x="2734" y="310"/>
                    <a:pt x="4024" y="310"/>
                  </a:cubicBezTo>
                  <a:cubicBezTo>
                    <a:pt x="6707" y="310"/>
                    <a:pt x="10473" y="362"/>
                    <a:pt x="15116" y="362"/>
                  </a:cubicBezTo>
                  <a:cubicBezTo>
                    <a:pt x="24504" y="413"/>
                    <a:pt x="37401" y="413"/>
                    <a:pt x="51691" y="413"/>
                  </a:cubicBezTo>
                  <a:lnTo>
                    <a:pt x="72354" y="413"/>
                  </a:lnTo>
                  <a:cubicBezTo>
                    <a:pt x="71333" y="9300"/>
                    <a:pt x="70465" y="16860"/>
                    <a:pt x="69850" y="22286"/>
                  </a:cubicBezTo>
                  <a:cubicBezTo>
                    <a:pt x="69541" y="24917"/>
                    <a:pt x="69283" y="27084"/>
                    <a:pt x="69128" y="28580"/>
                  </a:cubicBezTo>
                  <a:cubicBezTo>
                    <a:pt x="69076" y="29251"/>
                    <a:pt x="69025" y="29818"/>
                    <a:pt x="68973" y="30231"/>
                  </a:cubicBezTo>
                  <a:cubicBezTo>
                    <a:pt x="68973" y="30386"/>
                    <a:pt x="68973" y="30540"/>
                    <a:pt x="68922" y="30644"/>
                  </a:cubicBezTo>
                  <a:cubicBezTo>
                    <a:pt x="68922" y="30695"/>
                    <a:pt x="68922" y="30747"/>
                    <a:pt x="68922" y="30798"/>
                  </a:cubicBezTo>
                  <a:cubicBezTo>
                    <a:pt x="68973" y="30747"/>
                    <a:pt x="68973" y="30695"/>
                    <a:pt x="68973" y="30644"/>
                  </a:cubicBezTo>
                  <a:cubicBezTo>
                    <a:pt x="68973" y="30540"/>
                    <a:pt x="69025" y="30386"/>
                    <a:pt x="69025" y="30231"/>
                  </a:cubicBezTo>
                  <a:cubicBezTo>
                    <a:pt x="69076" y="29818"/>
                    <a:pt x="69180" y="29302"/>
                    <a:pt x="69283" y="28580"/>
                  </a:cubicBezTo>
                  <a:cubicBezTo>
                    <a:pt x="69437" y="27084"/>
                    <a:pt x="69747" y="24969"/>
                    <a:pt x="70057" y="22286"/>
                  </a:cubicBezTo>
                  <a:cubicBezTo>
                    <a:pt x="70727" y="16870"/>
                    <a:pt x="71656" y="9235"/>
                    <a:pt x="72791" y="258"/>
                  </a:cubicBezTo>
                  <a:lnTo>
                    <a:pt x="727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2308;p46">
              <a:extLst>
                <a:ext uri="{FF2B5EF4-FFF2-40B4-BE49-F238E27FC236}">
                  <a16:creationId xmlns:a16="http://schemas.microsoft.com/office/drawing/2014/main" id="{3C9554BF-2868-4D07-BBE1-7DDC95EA6E49}"/>
                </a:ext>
              </a:extLst>
            </p:cNvPr>
            <p:cNvSpPr/>
            <p:nvPr/>
          </p:nvSpPr>
          <p:spPr>
            <a:xfrm>
              <a:off x="1182225" y="4402550"/>
              <a:ext cx="290200" cy="246350"/>
            </a:xfrm>
            <a:custGeom>
              <a:avLst/>
              <a:gdLst/>
              <a:ahLst/>
              <a:cxnLst/>
              <a:rect l="l" t="t" r="r" b="b"/>
              <a:pathLst>
                <a:path w="11608" h="9854" extrusionOk="0">
                  <a:moveTo>
                    <a:pt x="0" y="0"/>
                  </a:moveTo>
                  <a:cubicBezTo>
                    <a:pt x="619" y="413"/>
                    <a:pt x="1290" y="774"/>
                    <a:pt x="1961" y="1135"/>
                  </a:cubicBezTo>
                  <a:cubicBezTo>
                    <a:pt x="3560" y="2012"/>
                    <a:pt x="5056" y="3044"/>
                    <a:pt x="6449" y="4179"/>
                  </a:cubicBezTo>
                  <a:cubicBezTo>
                    <a:pt x="7790" y="5365"/>
                    <a:pt x="9080" y="6655"/>
                    <a:pt x="10215" y="8048"/>
                  </a:cubicBezTo>
                  <a:cubicBezTo>
                    <a:pt x="10627" y="8667"/>
                    <a:pt x="11143" y="9286"/>
                    <a:pt x="11608" y="9854"/>
                  </a:cubicBezTo>
                  <a:cubicBezTo>
                    <a:pt x="11350" y="9131"/>
                    <a:pt x="10937" y="8461"/>
                    <a:pt x="10473" y="7893"/>
                  </a:cubicBezTo>
                  <a:cubicBezTo>
                    <a:pt x="8306" y="4901"/>
                    <a:pt x="5417" y="2477"/>
                    <a:pt x="2115" y="826"/>
                  </a:cubicBezTo>
                  <a:cubicBezTo>
                    <a:pt x="1445" y="465"/>
                    <a:pt x="723" y="20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2309;p46">
              <a:extLst>
                <a:ext uri="{FF2B5EF4-FFF2-40B4-BE49-F238E27FC236}">
                  <a16:creationId xmlns:a16="http://schemas.microsoft.com/office/drawing/2014/main" id="{5443D179-AA62-4DF0-9CC3-0BFBC206F5AC}"/>
                </a:ext>
              </a:extLst>
            </p:cNvPr>
            <p:cNvSpPr/>
            <p:nvPr/>
          </p:nvSpPr>
          <p:spPr>
            <a:xfrm>
              <a:off x="3871225" y="2989025"/>
              <a:ext cx="110950" cy="1797875"/>
            </a:xfrm>
            <a:custGeom>
              <a:avLst/>
              <a:gdLst/>
              <a:ahLst/>
              <a:cxnLst/>
              <a:rect l="l" t="t" r="r" b="b"/>
              <a:pathLst>
                <a:path w="4438" h="71915" extrusionOk="0">
                  <a:moveTo>
                    <a:pt x="53" y="1"/>
                  </a:moveTo>
                  <a:cubicBezTo>
                    <a:pt x="1" y="207"/>
                    <a:pt x="1" y="465"/>
                    <a:pt x="1" y="723"/>
                  </a:cubicBezTo>
                  <a:cubicBezTo>
                    <a:pt x="1" y="1239"/>
                    <a:pt x="53" y="1910"/>
                    <a:pt x="53" y="2787"/>
                  </a:cubicBezTo>
                  <a:cubicBezTo>
                    <a:pt x="104" y="4644"/>
                    <a:pt x="156" y="7275"/>
                    <a:pt x="259" y="10525"/>
                  </a:cubicBezTo>
                  <a:cubicBezTo>
                    <a:pt x="517" y="17077"/>
                    <a:pt x="930" y="26053"/>
                    <a:pt x="1497" y="36009"/>
                  </a:cubicBezTo>
                  <a:cubicBezTo>
                    <a:pt x="2116" y="45914"/>
                    <a:pt x="2787" y="54942"/>
                    <a:pt x="3354" y="61442"/>
                  </a:cubicBezTo>
                  <a:cubicBezTo>
                    <a:pt x="3612" y="64692"/>
                    <a:pt x="3870" y="67323"/>
                    <a:pt x="4076" y="69129"/>
                  </a:cubicBezTo>
                  <a:cubicBezTo>
                    <a:pt x="4180" y="70006"/>
                    <a:pt x="4231" y="70676"/>
                    <a:pt x="4334" y="71192"/>
                  </a:cubicBezTo>
                  <a:cubicBezTo>
                    <a:pt x="4334" y="71450"/>
                    <a:pt x="4386" y="71708"/>
                    <a:pt x="4437" y="71914"/>
                  </a:cubicBezTo>
                  <a:cubicBezTo>
                    <a:pt x="4437" y="71708"/>
                    <a:pt x="4437" y="71450"/>
                    <a:pt x="4386" y="71192"/>
                  </a:cubicBezTo>
                  <a:cubicBezTo>
                    <a:pt x="4386" y="70676"/>
                    <a:pt x="4334" y="70006"/>
                    <a:pt x="4231" y="69129"/>
                  </a:cubicBezTo>
                  <a:cubicBezTo>
                    <a:pt x="4128" y="67220"/>
                    <a:pt x="3922" y="64641"/>
                    <a:pt x="3664" y="61391"/>
                  </a:cubicBezTo>
                  <a:cubicBezTo>
                    <a:pt x="3148" y="54890"/>
                    <a:pt x="2529" y="45914"/>
                    <a:pt x="1961" y="35958"/>
                  </a:cubicBezTo>
                  <a:cubicBezTo>
                    <a:pt x="1342" y="26053"/>
                    <a:pt x="930" y="17025"/>
                    <a:pt x="568" y="10525"/>
                  </a:cubicBezTo>
                  <a:cubicBezTo>
                    <a:pt x="414" y="7275"/>
                    <a:pt x="310" y="4644"/>
                    <a:pt x="207" y="2787"/>
                  </a:cubicBezTo>
                  <a:cubicBezTo>
                    <a:pt x="156" y="1910"/>
                    <a:pt x="104" y="1239"/>
                    <a:pt x="104" y="723"/>
                  </a:cubicBezTo>
                  <a:cubicBezTo>
                    <a:pt x="104" y="465"/>
                    <a:pt x="53" y="207"/>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2310;p46">
              <a:extLst>
                <a:ext uri="{FF2B5EF4-FFF2-40B4-BE49-F238E27FC236}">
                  <a16:creationId xmlns:a16="http://schemas.microsoft.com/office/drawing/2014/main" id="{5C4C9586-1CC1-4DF1-89EB-4B198ED7A731}"/>
                </a:ext>
              </a:extLst>
            </p:cNvPr>
            <p:cNvSpPr/>
            <p:nvPr/>
          </p:nvSpPr>
          <p:spPr>
            <a:xfrm>
              <a:off x="2175275" y="3026450"/>
              <a:ext cx="287650" cy="568775"/>
            </a:xfrm>
            <a:custGeom>
              <a:avLst/>
              <a:gdLst/>
              <a:ahLst/>
              <a:cxnLst/>
              <a:rect l="l" t="t" r="r" b="b"/>
              <a:pathLst>
                <a:path w="11506" h="22751" extrusionOk="0">
                  <a:moveTo>
                    <a:pt x="2477" y="0"/>
                  </a:moveTo>
                  <a:lnTo>
                    <a:pt x="2477" y="0"/>
                  </a:lnTo>
                  <a:cubicBezTo>
                    <a:pt x="2374" y="361"/>
                    <a:pt x="2322" y="722"/>
                    <a:pt x="2271" y="1135"/>
                  </a:cubicBezTo>
                  <a:cubicBezTo>
                    <a:pt x="2116" y="1909"/>
                    <a:pt x="1961" y="2941"/>
                    <a:pt x="1755" y="4230"/>
                  </a:cubicBezTo>
                  <a:cubicBezTo>
                    <a:pt x="1342" y="6964"/>
                    <a:pt x="775" y="10730"/>
                    <a:pt x="104" y="15115"/>
                  </a:cubicBezTo>
                  <a:lnTo>
                    <a:pt x="1" y="15580"/>
                  </a:lnTo>
                  <a:lnTo>
                    <a:pt x="414" y="15322"/>
                  </a:lnTo>
                  <a:cubicBezTo>
                    <a:pt x="2116" y="14084"/>
                    <a:pt x="3973" y="12794"/>
                    <a:pt x="5934" y="11453"/>
                  </a:cubicBezTo>
                  <a:cubicBezTo>
                    <a:pt x="7705" y="10208"/>
                    <a:pt x="9388" y="9007"/>
                    <a:pt x="10982" y="7933"/>
                  </a:cubicBezTo>
                  <a:lnTo>
                    <a:pt x="10982" y="7933"/>
                  </a:lnTo>
                  <a:cubicBezTo>
                    <a:pt x="10438" y="12125"/>
                    <a:pt x="9945" y="15728"/>
                    <a:pt x="9596" y="18417"/>
                  </a:cubicBezTo>
                  <a:cubicBezTo>
                    <a:pt x="9442" y="19707"/>
                    <a:pt x="9287" y="20790"/>
                    <a:pt x="9184" y="21615"/>
                  </a:cubicBezTo>
                  <a:cubicBezTo>
                    <a:pt x="9132" y="21976"/>
                    <a:pt x="9080" y="22338"/>
                    <a:pt x="9132" y="22750"/>
                  </a:cubicBezTo>
                  <a:cubicBezTo>
                    <a:pt x="9235" y="22389"/>
                    <a:pt x="9287" y="21976"/>
                    <a:pt x="9338" y="21615"/>
                  </a:cubicBezTo>
                  <a:cubicBezTo>
                    <a:pt x="9442" y="20790"/>
                    <a:pt x="9648" y="19758"/>
                    <a:pt x="9854" y="18468"/>
                  </a:cubicBezTo>
                  <a:cubicBezTo>
                    <a:pt x="10267" y="15683"/>
                    <a:pt x="10783" y="11917"/>
                    <a:pt x="11453" y="7532"/>
                  </a:cubicBezTo>
                  <a:lnTo>
                    <a:pt x="11505" y="7068"/>
                  </a:lnTo>
                  <a:lnTo>
                    <a:pt x="11505" y="7068"/>
                  </a:lnTo>
                  <a:lnTo>
                    <a:pt x="11144" y="7325"/>
                  </a:lnTo>
                  <a:cubicBezTo>
                    <a:pt x="9442" y="8512"/>
                    <a:pt x="7584" y="9802"/>
                    <a:pt x="5676" y="11091"/>
                  </a:cubicBezTo>
                  <a:lnTo>
                    <a:pt x="582" y="14661"/>
                  </a:lnTo>
                  <a:lnTo>
                    <a:pt x="582" y="14661"/>
                  </a:lnTo>
                  <a:cubicBezTo>
                    <a:pt x="1124" y="10492"/>
                    <a:pt x="1616" y="6910"/>
                    <a:pt x="2013" y="4282"/>
                  </a:cubicBezTo>
                  <a:cubicBezTo>
                    <a:pt x="2168" y="2992"/>
                    <a:pt x="2322" y="1909"/>
                    <a:pt x="2426" y="1135"/>
                  </a:cubicBezTo>
                  <a:cubicBezTo>
                    <a:pt x="2477" y="774"/>
                    <a:pt x="2477" y="361"/>
                    <a:pt x="247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2311;p46">
              <a:extLst>
                <a:ext uri="{FF2B5EF4-FFF2-40B4-BE49-F238E27FC236}">
                  <a16:creationId xmlns:a16="http://schemas.microsoft.com/office/drawing/2014/main" id="{60163F18-9262-4AA9-821F-8D4D03A054CC}"/>
                </a:ext>
              </a:extLst>
            </p:cNvPr>
            <p:cNvSpPr/>
            <p:nvPr/>
          </p:nvSpPr>
          <p:spPr>
            <a:xfrm>
              <a:off x="2649900" y="3382400"/>
              <a:ext cx="542975" cy="358550"/>
            </a:xfrm>
            <a:custGeom>
              <a:avLst/>
              <a:gdLst/>
              <a:ahLst/>
              <a:cxnLst/>
              <a:rect l="l" t="t" r="r" b="b"/>
              <a:pathLst>
                <a:path w="21719" h="14342" extrusionOk="0">
                  <a:moveTo>
                    <a:pt x="11195" y="0"/>
                  </a:moveTo>
                  <a:lnTo>
                    <a:pt x="11143" y="516"/>
                  </a:lnTo>
                  <a:cubicBezTo>
                    <a:pt x="10937" y="2580"/>
                    <a:pt x="10782" y="4798"/>
                    <a:pt x="10576" y="7119"/>
                  </a:cubicBezTo>
                  <a:cubicBezTo>
                    <a:pt x="10386" y="9257"/>
                    <a:pt x="10196" y="11350"/>
                    <a:pt x="10046" y="13320"/>
                  </a:cubicBezTo>
                  <a:lnTo>
                    <a:pt x="10046" y="13320"/>
                  </a:lnTo>
                  <a:cubicBezTo>
                    <a:pt x="7195" y="10220"/>
                    <a:pt x="4780" y="7561"/>
                    <a:pt x="2941" y="5572"/>
                  </a:cubicBezTo>
                  <a:cubicBezTo>
                    <a:pt x="2064" y="4592"/>
                    <a:pt x="1342" y="3818"/>
                    <a:pt x="774" y="3250"/>
                  </a:cubicBezTo>
                  <a:cubicBezTo>
                    <a:pt x="568" y="2941"/>
                    <a:pt x="258" y="2683"/>
                    <a:pt x="0" y="2425"/>
                  </a:cubicBezTo>
                  <a:lnTo>
                    <a:pt x="0" y="2425"/>
                  </a:lnTo>
                  <a:cubicBezTo>
                    <a:pt x="207" y="2786"/>
                    <a:pt x="413" y="3044"/>
                    <a:pt x="671" y="3353"/>
                  </a:cubicBezTo>
                  <a:cubicBezTo>
                    <a:pt x="1238" y="3973"/>
                    <a:pt x="1909" y="4746"/>
                    <a:pt x="2786" y="5727"/>
                  </a:cubicBezTo>
                  <a:cubicBezTo>
                    <a:pt x="4592" y="7842"/>
                    <a:pt x="7119" y="10679"/>
                    <a:pt x="10060" y="13981"/>
                  </a:cubicBezTo>
                  <a:lnTo>
                    <a:pt x="10369" y="14342"/>
                  </a:lnTo>
                  <a:lnTo>
                    <a:pt x="10421" y="13826"/>
                  </a:lnTo>
                  <a:cubicBezTo>
                    <a:pt x="10627" y="11762"/>
                    <a:pt x="10782" y="9492"/>
                    <a:pt x="10988" y="7119"/>
                  </a:cubicBezTo>
                  <a:cubicBezTo>
                    <a:pt x="11178" y="4986"/>
                    <a:pt x="11368" y="2939"/>
                    <a:pt x="11517" y="1020"/>
                  </a:cubicBezTo>
                  <a:lnTo>
                    <a:pt x="11517" y="1020"/>
                  </a:lnTo>
                  <a:lnTo>
                    <a:pt x="18675" y="8770"/>
                  </a:lnTo>
                  <a:cubicBezTo>
                    <a:pt x="19604" y="9750"/>
                    <a:pt x="20326" y="10524"/>
                    <a:pt x="20893" y="11092"/>
                  </a:cubicBezTo>
                  <a:cubicBezTo>
                    <a:pt x="21151" y="11401"/>
                    <a:pt x="21409" y="11659"/>
                    <a:pt x="21719" y="11917"/>
                  </a:cubicBezTo>
                  <a:cubicBezTo>
                    <a:pt x="21512" y="11608"/>
                    <a:pt x="21254" y="11298"/>
                    <a:pt x="20996" y="10988"/>
                  </a:cubicBezTo>
                  <a:cubicBezTo>
                    <a:pt x="20429" y="10421"/>
                    <a:pt x="19758" y="9596"/>
                    <a:pt x="18881" y="8615"/>
                  </a:cubicBezTo>
                  <a:cubicBezTo>
                    <a:pt x="17024" y="6500"/>
                    <a:pt x="14445" y="3663"/>
                    <a:pt x="11504" y="361"/>
                  </a:cubicBezTo>
                  <a:lnTo>
                    <a:pt x="1119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2312;p46">
              <a:extLst>
                <a:ext uri="{FF2B5EF4-FFF2-40B4-BE49-F238E27FC236}">
                  <a16:creationId xmlns:a16="http://schemas.microsoft.com/office/drawing/2014/main" id="{C05B9E11-E8D6-40BD-8485-7D121D8CAA3A}"/>
                </a:ext>
              </a:extLst>
            </p:cNvPr>
            <p:cNvSpPr/>
            <p:nvPr/>
          </p:nvSpPr>
          <p:spPr>
            <a:xfrm>
              <a:off x="3368250" y="3651950"/>
              <a:ext cx="350825" cy="584250"/>
            </a:xfrm>
            <a:custGeom>
              <a:avLst/>
              <a:gdLst/>
              <a:ahLst/>
              <a:cxnLst/>
              <a:rect l="l" t="t" r="r" b="b"/>
              <a:pathLst>
                <a:path w="14033" h="23370" extrusionOk="0">
                  <a:moveTo>
                    <a:pt x="8874" y="0"/>
                  </a:moveTo>
                  <a:lnTo>
                    <a:pt x="8874" y="0"/>
                  </a:lnTo>
                  <a:cubicBezTo>
                    <a:pt x="8616" y="258"/>
                    <a:pt x="8358" y="568"/>
                    <a:pt x="8152" y="929"/>
                  </a:cubicBezTo>
                  <a:lnTo>
                    <a:pt x="6398" y="3560"/>
                  </a:lnTo>
                  <a:cubicBezTo>
                    <a:pt x="4850" y="5881"/>
                    <a:pt x="2735" y="9080"/>
                    <a:pt x="259" y="12794"/>
                  </a:cubicBezTo>
                  <a:lnTo>
                    <a:pt x="1" y="13155"/>
                  </a:lnTo>
                  <a:lnTo>
                    <a:pt x="465" y="13103"/>
                  </a:lnTo>
                  <a:lnTo>
                    <a:pt x="7017" y="11969"/>
                  </a:lnTo>
                  <a:lnTo>
                    <a:pt x="13160" y="10913"/>
                  </a:lnTo>
                  <a:lnTo>
                    <a:pt x="13160" y="10913"/>
                  </a:lnTo>
                  <a:lnTo>
                    <a:pt x="7429" y="19707"/>
                  </a:lnTo>
                  <a:lnTo>
                    <a:pt x="5727" y="22389"/>
                  </a:lnTo>
                  <a:cubicBezTo>
                    <a:pt x="5521" y="22699"/>
                    <a:pt x="5314" y="23060"/>
                    <a:pt x="5159" y="23369"/>
                  </a:cubicBezTo>
                  <a:cubicBezTo>
                    <a:pt x="5417" y="23112"/>
                    <a:pt x="5624" y="22802"/>
                    <a:pt x="5830" y="22492"/>
                  </a:cubicBezTo>
                  <a:cubicBezTo>
                    <a:pt x="6294" y="21822"/>
                    <a:pt x="6913" y="20945"/>
                    <a:pt x="7636" y="19861"/>
                  </a:cubicBezTo>
                  <a:lnTo>
                    <a:pt x="13775" y="10730"/>
                  </a:lnTo>
                  <a:lnTo>
                    <a:pt x="14033" y="10369"/>
                  </a:lnTo>
                  <a:lnTo>
                    <a:pt x="13568" y="10421"/>
                  </a:lnTo>
                  <a:lnTo>
                    <a:pt x="6913" y="11556"/>
                  </a:lnTo>
                  <a:lnTo>
                    <a:pt x="868" y="12611"/>
                  </a:lnTo>
                  <a:lnTo>
                    <a:pt x="868" y="12611"/>
                  </a:lnTo>
                  <a:cubicBezTo>
                    <a:pt x="3137" y="9059"/>
                    <a:pt x="5111" y="5955"/>
                    <a:pt x="6604" y="3714"/>
                  </a:cubicBezTo>
                  <a:lnTo>
                    <a:pt x="8306" y="980"/>
                  </a:lnTo>
                  <a:cubicBezTo>
                    <a:pt x="8513" y="671"/>
                    <a:pt x="8719" y="361"/>
                    <a:pt x="88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2313;p46">
              <a:extLst>
                <a:ext uri="{FF2B5EF4-FFF2-40B4-BE49-F238E27FC236}">
                  <a16:creationId xmlns:a16="http://schemas.microsoft.com/office/drawing/2014/main" id="{EDC28C70-39C5-4789-A6FB-8635E3BC7D7F}"/>
                </a:ext>
              </a:extLst>
            </p:cNvPr>
            <p:cNvSpPr/>
            <p:nvPr/>
          </p:nvSpPr>
          <p:spPr>
            <a:xfrm>
              <a:off x="2839475" y="4058200"/>
              <a:ext cx="350825" cy="585550"/>
            </a:xfrm>
            <a:custGeom>
              <a:avLst/>
              <a:gdLst/>
              <a:ahLst/>
              <a:cxnLst/>
              <a:rect l="l" t="t" r="r" b="b"/>
              <a:pathLst>
                <a:path w="14033" h="23422" extrusionOk="0">
                  <a:moveTo>
                    <a:pt x="8874" y="0"/>
                  </a:moveTo>
                  <a:cubicBezTo>
                    <a:pt x="8616" y="310"/>
                    <a:pt x="8409" y="619"/>
                    <a:pt x="8203" y="929"/>
                  </a:cubicBezTo>
                  <a:lnTo>
                    <a:pt x="6398" y="3560"/>
                  </a:lnTo>
                  <a:cubicBezTo>
                    <a:pt x="4850" y="5881"/>
                    <a:pt x="2735" y="9080"/>
                    <a:pt x="259" y="12794"/>
                  </a:cubicBezTo>
                  <a:lnTo>
                    <a:pt x="1" y="13155"/>
                  </a:lnTo>
                  <a:lnTo>
                    <a:pt x="465" y="13104"/>
                  </a:lnTo>
                  <a:lnTo>
                    <a:pt x="7017" y="11969"/>
                  </a:lnTo>
                  <a:lnTo>
                    <a:pt x="13210" y="10913"/>
                  </a:lnTo>
                  <a:lnTo>
                    <a:pt x="13210" y="10913"/>
                  </a:lnTo>
                  <a:lnTo>
                    <a:pt x="7429" y="19707"/>
                  </a:lnTo>
                  <a:cubicBezTo>
                    <a:pt x="6759" y="20842"/>
                    <a:pt x="6191" y="21719"/>
                    <a:pt x="5727" y="22389"/>
                  </a:cubicBezTo>
                  <a:cubicBezTo>
                    <a:pt x="5521" y="22699"/>
                    <a:pt x="5314" y="23060"/>
                    <a:pt x="5159" y="23421"/>
                  </a:cubicBezTo>
                  <a:cubicBezTo>
                    <a:pt x="5417" y="23112"/>
                    <a:pt x="5675" y="22802"/>
                    <a:pt x="5882" y="22493"/>
                  </a:cubicBezTo>
                  <a:cubicBezTo>
                    <a:pt x="6294" y="21822"/>
                    <a:pt x="6913" y="20945"/>
                    <a:pt x="7636" y="19862"/>
                  </a:cubicBezTo>
                  <a:lnTo>
                    <a:pt x="13775" y="10731"/>
                  </a:lnTo>
                  <a:lnTo>
                    <a:pt x="14033" y="10369"/>
                  </a:lnTo>
                  <a:lnTo>
                    <a:pt x="13568" y="10421"/>
                  </a:lnTo>
                  <a:lnTo>
                    <a:pt x="6965" y="11556"/>
                  </a:lnTo>
                  <a:lnTo>
                    <a:pt x="874" y="12611"/>
                  </a:lnTo>
                  <a:lnTo>
                    <a:pt x="874" y="12611"/>
                  </a:lnTo>
                  <a:cubicBezTo>
                    <a:pt x="3189" y="9063"/>
                    <a:pt x="5160" y="6004"/>
                    <a:pt x="6604" y="3715"/>
                  </a:cubicBezTo>
                  <a:lnTo>
                    <a:pt x="8306" y="981"/>
                  </a:lnTo>
                  <a:cubicBezTo>
                    <a:pt x="8513" y="671"/>
                    <a:pt x="8719" y="361"/>
                    <a:pt x="887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2314;p46">
              <a:extLst>
                <a:ext uri="{FF2B5EF4-FFF2-40B4-BE49-F238E27FC236}">
                  <a16:creationId xmlns:a16="http://schemas.microsoft.com/office/drawing/2014/main" id="{A8A6F444-5FC7-4113-B945-5F71B93E3523}"/>
                </a:ext>
              </a:extLst>
            </p:cNvPr>
            <p:cNvSpPr/>
            <p:nvPr/>
          </p:nvSpPr>
          <p:spPr>
            <a:xfrm>
              <a:off x="3980850" y="3646775"/>
              <a:ext cx="352125" cy="584275"/>
            </a:xfrm>
            <a:custGeom>
              <a:avLst/>
              <a:gdLst/>
              <a:ahLst/>
              <a:cxnLst/>
              <a:rect l="l" t="t" r="r" b="b"/>
              <a:pathLst>
                <a:path w="14085" h="23371" extrusionOk="0">
                  <a:moveTo>
                    <a:pt x="8874" y="1"/>
                  </a:moveTo>
                  <a:cubicBezTo>
                    <a:pt x="8616" y="259"/>
                    <a:pt x="8410" y="568"/>
                    <a:pt x="8203" y="878"/>
                  </a:cubicBezTo>
                  <a:cubicBezTo>
                    <a:pt x="7739" y="1548"/>
                    <a:pt x="7120" y="2477"/>
                    <a:pt x="6398" y="3560"/>
                  </a:cubicBezTo>
                  <a:lnTo>
                    <a:pt x="259" y="12743"/>
                  </a:lnTo>
                  <a:lnTo>
                    <a:pt x="1" y="13156"/>
                  </a:lnTo>
                  <a:lnTo>
                    <a:pt x="1" y="13156"/>
                  </a:lnTo>
                  <a:lnTo>
                    <a:pt x="517" y="13053"/>
                  </a:lnTo>
                  <a:cubicBezTo>
                    <a:pt x="2529" y="12743"/>
                    <a:pt x="4747" y="12330"/>
                    <a:pt x="7017" y="11969"/>
                  </a:cubicBezTo>
                  <a:cubicBezTo>
                    <a:pt x="9153" y="11589"/>
                    <a:pt x="11245" y="11253"/>
                    <a:pt x="13173" y="10921"/>
                  </a:cubicBezTo>
                  <a:lnTo>
                    <a:pt x="13173" y="10921"/>
                  </a:lnTo>
                  <a:lnTo>
                    <a:pt x="7430" y="19707"/>
                  </a:lnTo>
                  <a:cubicBezTo>
                    <a:pt x="6759" y="20791"/>
                    <a:pt x="6191" y="21719"/>
                    <a:pt x="5727" y="22390"/>
                  </a:cubicBezTo>
                  <a:cubicBezTo>
                    <a:pt x="5521" y="22699"/>
                    <a:pt x="5366" y="23009"/>
                    <a:pt x="5160" y="23370"/>
                  </a:cubicBezTo>
                  <a:cubicBezTo>
                    <a:pt x="5418" y="23061"/>
                    <a:pt x="5676" y="22803"/>
                    <a:pt x="5882" y="22442"/>
                  </a:cubicBezTo>
                  <a:lnTo>
                    <a:pt x="7687" y="19862"/>
                  </a:lnTo>
                  <a:cubicBezTo>
                    <a:pt x="9235" y="17541"/>
                    <a:pt x="11350" y="14394"/>
                    <a:pt x="13775" y="10731"/>
                  </a:cubicBezTo>
                  <a:lnTo>
                    <a:pt x="14084" y="10318"/>
                  </a:lnTo>
                  <a:lnTo>
                    <a:pt x="13568" y="10422"/>
                  </a:lnTo>
                  <a:lnTo>
                    <a:pt x="6965" y="11505"/>
                  </a:lnTo>
                  <a:cubicBezTo>
                    <a:pt x="4816" y="11887"/>
                    <a:pt x="2799" y="12225"/>
                    <a:pt x="874" y="12559"/>
                  </a:cubicBezTo>
                  <a:lnTo>
                    <a:pt x="874" y="12559"/>
                  </a:lnTo>
                  <a:cubicBezTo>
                    <a:pt x="3189" y="9011"/>
                    <a:pt x="5161" y="5953"/>
                    <a:pt x="6604" y="3664"/>
                  </a:cubicBezTo>
                  <a:lnTo>
                    <a:pt x="8307" y="981"/>
                  </a:lnTo>
                  <a:cubicBezTo>
                    <a:pt x="8513" y="671"/>
                    <a:pt x="8719" y="310"/>
                    <a:pt x="887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2315;p46">
              <a:extLst>
                <a:ext uri="{FF2B5EF4-FFF2-40B4-BE49-F238E27FC236}">
                  <a16:creationId xmlns:a16="http://schemas.microsoft.com/office/drawing/2014/main" id="{DA457ADD-E899-47E2-9808-79F37E717E3B}"/>
                </a:ext>
              </a:extLst>
            </p:cNvPr>
            <p:cNvSpPr/>
            <p:nvPr/>
          </p:nvSpPr>
          <p:spPr>
            <a:xfrm>
              <a:off x="1307325" y="3310175"/>
              <a:ext cx="352100" cy="585550"/>
            </a:xfrm>
            <a:custGeom>
              <a:avLst/>
              <a:gdLst/>
              <a:ahLst/>
              <a:cxnLst/>
              <a:rect l="l" t="t" r="r" b="b"/>
              <a:pathLst>
                <a:path w="14084" h="23422" extrusionOk="0">
                  <a:moveTo>
                    <a:pt x="8873" y="0"/>
                  </a:moveTo>
                  <a:cubicBezTo>
                    <a:pt x="8615" y="310"/>
                    <a:pt x="8409" y="619"/>
                    <a:pt x="8203" y="929"/>
                  </a:cubicBezTo>
                  <a:lnTo>
                    <a:pt x="6397" y="3560"/>
                  </a:lnTo>
                  <a:cubicBezTo>
                    <a:pt x="4850" y="5881"/>
                    <a:pt x="2734" y="9080"/>
                    <a:pt x="310" y="12794"/>
                  </a:cubicBezTo>
                  <a:lnTo>
                    <a:pt x="0" y="13155"/>
                  </a:lnTo>
                  <a:lnTo>
                    <a:pt x="516" y="13104"/>
                  </a:lnTo>
                  <a:lnTo>
                    <a:pt x="7016" y="11969"/>
                  </a:lnTo>
                  <a:lnTo>
                    <a:pt x="13212" y="10912"/>
                  </a:lnTo>
                  <a:lnTo>
                    <a:pt x="13212" y="10912"/>
                  </a:lnTo>
                  <a:lnTo>
                    <a:pt x="7481" y="19707"/>
                  </a:lnTo>
                  <a:cubicBezTo>
                    <a:pt x="6758" y="20842"/>
                    <a:pt x="6191" y="21719"/>
                    <a:pt x="5778" y="22389"/>
                  </a:cubicBezTo>
                  <a:cubicBezTo>
                    <a:pt x="5520" y="22699"/>
                    <a:pt x="5365" y="23060"/>
                    <a:pt x="5159" y="23421"/>
                  </a:cubicBezTo>
                  <a:cubicBezTo>
                    <a:pt x="5417" y="23112"/>
                    <a:pt x="5675" y="22802"/>
                    <a:pt x="5881" y="22493"/>
                  </a:cubicBezTo>
                  <a:cubicBezTo>
                    <a:pt x="6346" y="21822"/>
                    <a:pt x="6913" y="20945"/>
                    <a:pt x="7687" y="19862"/>
                  </a:cubicBezTo>
                  <a:cubicBezTo>
                    <a:pt x="9235" y="17592"/>
                    <a:pt x="11350" y="14393"/>
                    <a:pt x="13774" y="10782"/>
                  </a:cubicBezTo>
                  <a:lnTo>
                    <a:pt x="14084" y="10370"/>
                  </a:lnTo>
                  <a:lnTo>
                    <a:pt x="13568" y="10421"/>
                  </a:lnTo>
                  <a:lnTo>
                    <a:pt x="6965" y="11556"/>
                  </a:lnTo>
                  <a:lnTo>
                    <a:pt x="873" y="12611"/>
                  </a:lnTo>
                  <a:lnTo>
                    <a:pt x="873" y="12611"/>
                  </a:lnTo>
                  <a:cubicBezTo>
                    <a:pt x="3188" y="9063"/>
                    <a:pt x="5160" y="6004"/>
                    <a:pt x="6604" y="3715"/>
                  </a:cubicBezTo>
                  <a:cubicBezTo>
                    <a:pt x="7326" y="2580"/>
                    <a:pt x="7893" y="1703"/>
                    <a:pt x="8306" y="1032"/>
                  </a:cubicBezTo>
                  <a:cubicBezTo>
                    <a:pt x="8512" y="671"/>
                    <a:pt x="8719" y="361"/>
                    <a:pt x="887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2316;p46">
              <a:extLst>
                <a:ext uri="{FF2B5EF4-FFF2-40B4-BE49-F238E27FC236}">
                  <a16:creationId xmlns:a16="http://schemas.microsoft.com/office/drawing/2014/main" id="{930AF78B-1724-4B53-A639-7F2EECB5DBCB}"/>
                </a:ext>
              </a:extLst>
            </p:cNvPr>
            <p:cNvSpPr/>
            <p:nvPr/>
          </p:nvSpPr>
          <p:spPr>
            <a:xfrm>
              <a:off x="699875" y="4835875"/>
              <a:ext cx="527500" cy="356000"/>
            </a:xfrm>
            <a:custGeom>
              <a:avLst/>
              <a:gdLst/>
              <a:ahLst/>
              <a:cxnLst/>
              <a:rect l="l" t="t" r="r" b="b"/>
              <a:pathLst>
                <a:path w="21100" h="14240" extrusionOk="0">
                  <a:moveTo>
                    <a:pt x="11453" y="1"/>
                  </a:moveTo>
                  <a:lnTo>
                    <a:pt x="11401" y="465"/>
                  </a:lnTo>
                  <a:cubicBezTo>
                    <a:pt x="11092" y="2580"/>
                    <a:pt x="10731" y="4799"/>
                    <a:pt x="10421" y="7120"/>
                  </a:cubicBezTo>
                  <a:cubicBezTo>
                    <a:pt x="10087" y="9268"/>
                    <a:pt x="9797" y="11328"/>
                    <a:pt x="9510" y="13258"/>
                  </a:cubicBezTo>
                  <a:lnTo>
                    <a:pt x="9510" y="13258"/>
                  </a:lnTo>
                  <a:cubicBezTo>
                    <a:pt x="6847" y="9955"/>
                    <a:pt x="4530" y="7096"/>
                    <a:pt x="2838" y="5005"/>
                  </a:cubicBezTo>
                  <a:cubicBezTo>
                    <a:pt x="2012" y="4025"/>
                    <a:pt x="1290" y="3199"/>
                    <a:pt x="774" y="2580"/>
                  </a:cubicBezTo>
                  <a:cubicBezTo>
                    <a:pt x="568" y="2271"/>
                    <a:pt x="310" y="1961"/>
                    <a:pt x="0" y="1703"/>
                  </a:cubicBezTo>
                  <a:lnTo>
                    <a:pt x="0" y="1703"/>
                  </a:lnTo>
                  <a:cubicBezTo>
                    <a:pt x="207" y="2064"/>
                    <a:pt x="413" y="2374"/>
                    <a:pt x="671" y="2683"/>
                  </a:cubicBezTo>
                  <a:lnTo>
                    <a:pt x="2631" y="5211"/>
                  </a:lnTo>
                  <a:cubicBezTo>
                    <a:pt x="4385" y="7378"/>
                    <a:pt x="6758" y="10370"/>
                    <a:pt x="9493" y="13878"/>
                  </a:cubicBezTo>
                  <a:lnTo>
                    <a:pt x="9802" y="14239"/>
                  </a:lnTo>
                  <a:lnTo>
                    <a:pt x="9854" y="13775"/>
                  </a:lnTo>
                  <a:lnTo>
                    <a:pt x="10834" y="7223"/>
                  </a:lnTo>
                  <a:lnTo>
                    <a:pt x="11745" y="1036"/>
                  </a:lnTo>
                  <a:lnTo>
                    <a:pt x="18314" y="9235"/>
                  </a:lnTo>
                  <a:cubicBezTo>
                    <a:pt x="19140" y="10215"/>
                    <a:pt x="19810" y="11041"/>
                    <a:pt x="20326" y="11660"/>
                  </a:cubicBezTo>
                  <a:cubicBezTo>
                    <a:pt x="20584" y="11969"/>
                    <a:pt x="20842" y="12227"/>
                    <a:pt x="21100" y="12537"/>
                  </a:cubicBezTo>
                  <a:cubicBezTo>
                    <a:pt x="20894" y="12176"/>
                    <a:pt x="20687" y="11866"/>
                    <a:pt x="20429" y="11557"/>
                  </a:cubicBezTo>
                  <a:lnTo>
                    <a:pt x="18520" y="9029"/>
                  </a:lnTo>
                  <a:lnTo>
                    <a:pt x="11762" y="414"/>
                  </a:lnTo>
                  <a:lnTo>
                    <a:pt x="1145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2317;p46">
              <a:extLst>
                <a:ext uri="{FF2B5EF4-FFF2-40B4-BE49-F238E27FC236}">
                  <a16:creationId xmlns:a16="http://schemas.microsoft.com/office/drawing/2014/main" id="{1ED7DDD0-2212-4D96-9AC2-4EE4F45D8B2C}"/>
                </a:ext>
              </a:extLst>
            </p:cNvPr>
            <p:cNvSpPr/>
            <p:nvPr/>
          </p:nvSpPr>
          <p:spPr>
            <a:xfrm>
              <a:off x="2072100" y="3862475"/>
              <a:ext cx="522350" cy="279575"/>
            </a:xfrm>
            <a:custGeom>
              <a:avLst/>
              <a:gdLst/>
              <a:ahLst/>
              <a:cxnLst/>
              <a:rect l="l" t="t" r="r" b="b"/>
              <a:pathLst>
                <a:path w="20894" h="11183" extrusionOk="0">
                  <a:moveTo>
                    <a:pt x="20327" y="1"/>
                  </a:moveTo>
                  <a:cubicBezTo>
                    <a:pt x="20133" y="1"/>
                    <a:pt x="19940" y="14"/>
                    <a:pt x="19759" y="40"/>
                  </a:cubicBezTo>
                  <a:lnTo>
                    <a:pt x="16561" y="194"/>
                  </a:lnTo>
                  <a:cubicBezTo>
                    <a:pt x="13775" y="349"/>
                    <a:pt x="9957" y="607"/>
                    <a:pt x="5521" y="865"/>
                  </a:cubicBezTo>
                  <a:lnTo>
                    <a:pt x="5057" y="865"/>
                  </a:lnTo>
                  <a:lnTo>
                    <a:pt x="5366" y="1226"/>
                  </a:lnTo>
                  <a:lnTo>
                    <a:pt x="10215" y="5766"/>
                  </a:lnTo>
                  <a:lnTo>
                    <a:pt x="14765" y="10028"/>
                  </a:lnTo>
                  <a:lnTo>
                    <a:pt x="14765" y="10028"/>
                  </a:lnTo>
                  <a:cubicBezTo>
                    <a:pt x="10574" y="10323"/>
                    <a:pt x="6972" y="10571"/>
                    <a:pt x="4283" y="10770"/>
                  </a:cubicBezTo>
                  <a:cubicBezTo>
                    <a:pt x="2993" y="10873"/>
                    <a:pt x="1910" y="10976"/>
                    <a:pt x="1136" y="11028"/>
                  </a:cubicBezTo>
                  <a:cubicBezTo>
                    <a:pt x="723" y="11028"/>
                    <a:pt x="362" y="11079"/>
                    <a:pt x="1" y="11183"/>
                  </a:cubicBezTo>
                  <a:lnTo>
                    <a:pt x="1136" y="11183"/>
                  </a:lnTo>
                  <a:cubicBezTo>
                    <a:pt x="1910" y="11131"/>
                    <a:pt x="2993" y="11079"/>
                    <a:pt x="4283" y="11028"/>
                  </a:cubicBezTo>
                  <a:cubicBezTo>
                    <a:pt x="7068" y="10873"/>
                    <a:pt x="10886" y="10667"/>
                    <a:pt x="15271" y="10409"/>
                  </a:cubicBezTo>
                  <a:lnTo>
                    <a:pt x="15735" y="10409"/>
                  </a:lnTo>
                  <a:lnTo>
                    <a:pt x="15374" y="10048"/>
                  </a:lnTo>
                  <a:cubicBezTo>
                    <a:pt x="13878" y="8655"/>
                    <a:pt x="12227" y="7056"/>
                    <a:pt x="10525" y="5456"/>
                  </a:cubicBezTo>
                  <a:lnTo>
                    <a:pt x="6021" y="1240"/>
                  </a:lnTo>
                  <a:lnTo>
                    <a:pt x="6021" y="1240"/>
                  </a:lnTo>
                  <a:lnTo>
                    <a:pt x="16561" y="452"/>
                  </a:lnTo>
                  <a:lnTo>
                    <a:pt x="19759" y="194"/>
                  </a:lnTo>
                  <a:cubicBezTo>
                    <a:pt x="20120" y="143"/>
                    <a:pt x="20533" y="91"/>
                    <a:pt x="20894" y="40"/>
                  </a:cubicBezTo>
                  <a:cubicBezTo>
                    <a:pt x="20713" y="14"/>
                    <a:pt x="20520" y="1"/>
                    <a:pt x="2032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2318;p46">
              <a:extLst>
                <a:ext uri="{FF2B5EF4-FFF2-40B4-BE49-F238E27FC236}">
                  <a16:creationId xmlns:a16="http://schemas.microsoft.com/office/drawing/2014/main" id="{3778A80E-017D-4377-966D-85E8DDC1CEE4}"/>
                </a:ext>
              </a:extLst>
            </p:cNvPr>
            <p:cNvSpPr/>
            <p:nvPr/>
          </p:nvSpPr>
          <p:spPr>
            <a:xfrm>
              <a:off x="2128850" y="4872000"/>
              <a:ext cx="532675" cy="357275"/>
            </a:xfrm>
            <a:custGeom>
              <a:avLst/>
              <a:gdLst/>
              <a:ahLst/>
              <a:cxnLst/>
              <a:rect l="l" t="t" r="r" b="b"/>
              <a:pathLst>
                <a:path w="21307" h="14291" extrusionOk="0">
                  <a:moveTo>
                    <a:pt x="1" y="1961"/>
                  </a:moveTo>
                  <a:cubicBezTo>
                    <a:pt x="32" y="1987"/>
                    <a:pt x="63" y="2013"/>
                    <a:pt x="94" y="2040"/>
                  </a:cubicBezTo>
                  <a:lnTo>
                    <a:pt x="94" y="2040"/>
                  </a:lnTo>
                  <a:cubicBezTo>
                    <a:pt x="79" y="2013"/>
                    <a:pt x="66" y="1987"/>
                    <a:pt x="52" y="1961"/>
                  </a:cubicBezTo>
                  <a:close/>
                  <a:moveTo>
                    <a:pt x="11453" y="0"/>
                  </a:moveTo>
                  <a:lnTo>
                    <a:pt x="11350" y="516"/>
                  </a:lnTo>
                  <a:cubicBezTo>
                    <a:pt x="11092" y="2580"/>
                    <a:pt x="10834" y="4798"/>
                    <a:pt x="10525" y="7171"/>
                  </a:cubicBezTo>
                  <a:cubicBezTo>
                    <a:pt x="10238" y="9318"/>
                    <a:pt x="9996" y="11376"/>
                    <a:pt x="9758" y="13264"/>
                  </a:cubicBezTo>
                  <a:lnTo>
                    <a:pt x="9758" y="13264"/>
                  </a:lnTo>
                  <a:lnTo>
                    <a:pt x="2890" y="5211"/>
                  </a:lnTo>
                  <a:cubicBezTo>
                    <a:pt x="2064" y="4179"/>
                    <a:pt x="1342" y="3405"/>
                    <a:pt x="826" y="2786"/>
                  </a:cubicBezTo>
                  <a:cubicBezTo>
                    <a:pt x="595" y="2508"/>
                    <a:pt x="363" y="2272"/>
                    <a:pt x="94" y="2040"/>
                  </a:cubicBezTo>
                  <a:lnTo>
                    <a:pt x="94" y="2040"/>
                  </a:lnTo>
                  <a:cubicBezTo>
                    <a:pt x="251" y="2323"/>
                    <a:pt x="487" y="2606"/>
                    <a:pt x="723" y="2889"/>
                  </a:cubicBezTo>
                  <a:cubicBezTo>
                    <a:pt x="1239" y="3508"/>
                    <a:pt x="1910" y="4334"/>
                    <a:pt x="2735" y="5365"/>
                  </a:cubicBezTo>
                  <a:cubicBezTo>
                    <a:pt x="4489" y="7532"/>
                    <a:pt x="6914" y="10473"/>
                    <a:pt x="9751" y="13877"/>
                  </a:cubicBezTo>
                  <a:lnTo>
                    <a:pt x="10009" y="14290"/>
                  </a:lnTo>
                  <a:lnTo>
                    <a:pt x="10112" y="13774"/>
                  </a:lnTo>
                  <a:cubicBezTo>
                    <a:pt x="10370" y="11762"/>
                    <a:pt x="10628" y="9544"/>
                    <a:pt x="10937" y="7223"/>
                  </a:cubicBezTo>
                  <a:cubicBezTo>
                    <a:pt x="11222" y="5041"/>
                    <a:pt x="11463" y="2991"/>
                    <a:pt x="11740" y="1071"/>
                  </a:cubicBezTo>
                  <a:lnTo>
                    <a:pt x="11740" y="1071"/>
                  </a:lnTo>
                  <a:cubicBezTo>
                    <a:pt x="14436" y="4258"/>
                    <a:pt x="16785" y="7049"/>
                    <a:pt x="18469" y="9080"/>
                  </a:cubicBezTo>
                  <a:lnTo>
                    <a:pt x="20533" y="11504"/>
                  </a:lnTo>
                  <a:cubicBezTo>
                    <a:pt x="20791" y="11762"/>
                    <a:pt x="21049" y="12072"/>
                    <a:pt x="21307" y="12330"/>
                  </a:cubicBezTo>
                  <a:cubicBezTo>
                    <a:pt x="21100" y="11969"/>
                    <a:pt x="20894" y="11711"/>
                    <a:pt x="20636" y="11401"/>
                  </a:cubicBezTo>
                  <a:lnTo>
                    <a:pt x="18676" y="8925"/>
                  </a:lnTo>
                  <a:cubicBezTo>
                    <a:pt x="16922" y="6758"/>
                    <a:pt x="14497" y="3818"/>
                    <a:pt x="11763" y="361"/>
                  </a:cubicBezTo>
                  <a:lnTo>
                    <a:pt x="1145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2319;p46">
              <a:extLst>
                <a:ext uri="{FF2B5EF4-FFF2-40B4-BE49-F238E27FC236}">
                  <a16:creationId xmlns:a16="http://schemas.microsoft.com/office/drawing/2014/main" id="{4BFA319A-1EBE-40B6-A800-DABBEF351D6E}"/>
                </a:ext>
              </a:extLst>
            </p:cNvPr>
            <p:cNvSpPr/>
            <p:nvPr/>
          </p:nvSpPr>
          <p:spPr>
            <a:xfrm>
              <a:off x="775975" y="4144600"/>
              <a:ext cx="522350" cy="279575"/>
            </a:xfrm>
            <a:custGeom>
              <a:avLst/>
              <a:gdLst/>
              <a:ahLst/>
              <a:cxnLst/>
              <a:rect l="l" t="t" r="r" b="b"/>
              <a:pathLst>
                <a:path w="20894" h="11183" extrusionOk="0">
                  <a:moveTo>
                    <a:pt x="20893" y="1"/>
                  </a:moveTo>
                  <a:cubicBezTo>
                    <a:pt x="20532" y="1"/>
                    <a:pt x="20171" y="1"/>
                    <a:pt x="19758" y="52"/>
                  </a:cubicBezTo>
                  <a:lnTo>
                    <a:pt x="16560" y="207"/>
                  </a:lnTo>
                  <a:lnTo>
                    <a:pt x="5520" y="826"/>
                  </a:lnTo>
                  <a:lnTo>
                    <a:pt x="5056" y="878"/>
                  </a:lnTo>
                  <a:lnTo>
                    <a:pt x="5417" y="1187"/>
                  </a:lnTo>
                  <a:cubicBezTo>
                    <a:pt x="6913" y="2632"/>
                    <a:pt x="8564" y="4179"/>
                    <a:pt x="10215" y="5779"/>
                  </a:cubicBezTo>
                  <a:lnTo>
                    <a:pt x="14768" y="10044"/>
                  </a:lnTo>
                  <a:lnTo>
                    <a:pt x="14768" y="10044"/>
                  </a:lnTo>
                  <a:lnTo>
                    <a:pt x="4282" y="10783"/>
                  </a:lnTo>
                  <a:cubicBezTo>
                    <a:pt x="2992" y="10886"/>
                    <a:pt x="1960" y="10937"/>
                    <a:pt x="1135" y="11041"/>
                  </a:cubicBezTo>
                  <a:cubicBezTo>
                    <a:pt x="774" y="11041"/>
                    <a:pt x="361" y="11092"/>
                    <a:pt x="0" y="11144"/>
                  </a:cubicBezTo>
                  <a:cubicBezTo>
                    <a:pt x="206" y="11169"/>
                    <a:pt x="400" y="11182"/>
                    <a:pt x="587" y="11182"/>
                  </a:cubicBezTo>
                  <a:cubicBezTo>
                    <a:pt x="774" y="11182"/>
                    <a:pt x="955" y="11169"/>
                    <a:pt x="1135" y="11144"/>
                  </a:cubicBezTo>
                  <a:lnTo>
                    <a:pt x="4334" y="11041"/>
                  </a:lnTo>
                  <a:lnTo>
                    <a:pt x="15270" y="10421"/>
                  </a:lnTo>
                  <a:lnTo>
                    <a:pt x="15786" y="10370"/>
                  </a:lnTo>
                  <a:lnTo>
                    <a:pt x="15425" y="10060"/>
                  </a:lnTo>
                  <a:cubicBezTo>
                    <a:pt x="13877" y="8616"/>
                    <a:pt x="12226" y="7068"/>
                    <a:pt x="10524" y="5417"/>
                  </a:cubicBezTo>
                  <a:lnTo>
                    <a:pt x="6028" y="1256"/>
                  </a:lnTo>
                  <a:lnTo>
                    <a:pt x="6028" y="1256"/>
                  </a:lnTo>
                  <a:lnTo>
                    <a:pt x="16611" y="465"/>
                  </a:lnTo>
                  <a:lnTo>
                    <a:pt x="19758" y="155"/>
                  </a:lnTo>
                  <a:cubicBezTo>
                    <a:pt x="20171" y="155"/>
                    <a:pt x="20532" y="104"/>
                    <a:pt x="2089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2320;p46">
              <a:extLst>
                <a:ext uri="{FF2B5EF4-FFF2-40B4-BE49-F238E27FC236}">
                  <a16:creationId xmlns:a16="http://schemas.microsoft.com/office/drawing/2014/main" id="{8BD219C4-1DFB-4F4D-A487-AFA9994FCE1A}"/>
                </a:ext>
              </a:extLst>
            </p:cNvPr>
            <p:cNvSpPr/>
            <p:nvPr/>
          </p:nvSpPr>
          <p:spPr>
            <a:xfrm>
              <a:off x="1490450" y="4896500"/>
              <a:ext cx="522350" cy="279575"/>
            </a:xfrm>
            <a:custGeom>
              <a:avLst/>
              <a:gdLst/>
              <a:ahLst/>
              <a:cxnLst/>
              <a:rect l="l" t="t" r="r" b="b"/>
              <a:pathLst>
                <a:path w="20894" h="11183" extrusionOk="0">
                  <a:moveTo>
                    <a:pt x="19759" y="0"/>
                  </a:moveTo>
                  <a:lnTo>
                    <a:pt x="16560" y="155"/>
                  </a:lnTo>
                  <a:cubicBezTo>
                    <a:pt x="13775" y="362"/>
                    <a:pt x="9957" y="568"/>
                    <a:pt x="5521" y="826"/>
                  </a:cubicBezTo>
                  <a:lnTo>
                    <a:pt x="5056" y="877"/>
                  </a:lnTo>
                  <a:lnTo>
                    <a:pt x="5366" y="1187"/>
                  </a:lnTo>
                  <a:lnTo>
                    <a:pt x="10215" y="5727"/>
                  </a:lnTo>
                  <a:lnTo>
                    <a:pt x="14763" y="10035"/>
                  </a:lnTo>
                  <a:lnTo>
                    <a:pt x="14763" y="10035"/>
                  </a:lnTo>
                  <a:cubicBezTo>
                    <a:pt x="10573" y="10284"/>
                    <a:pt x="6971" y="10532"/>
                    <a:pt x="4283" y="10731"/>
                  </a:cubicBezTo>
                  <a:cubicBezTo>
                    <a:pt x="2993" y="10834"/>
                    <a:pt x="1910" y="10937"/>
                    <a:pt x="1136" y="10989"/>
                  </a:cubicBezTo>
                  <a:cubicBezTo>
                    <a:pt x="723" y="11040"/>
                    <a:pt x="362" y="11040"/>
                    <a:pt x="1" y="11143"/>
                  </a:cubicBezTo>
                  <a:cubicBezTo>
                    <a:pt x="181" y="11169"/>
                    <a:pt x="362" y="11182"/>
                    <a:pt x="549" y="11182"/>
                  </a:cubicBezTo>
                  <a:cubicBezTo>
                    <a:pt x="736" y="11182"/>
                    <a:pt x="929" y="11169"/>
                    <a:pt x="1136" y="11143"/>
                  </a:cubicBezTo>
                  <a:cubicBezTo>
                    <a:pt x="1910" y="11092"/>
                    <a:pt x="2993" y="11040"/>
                    <a:pt x="4283" y="10989"/>
                  </a:cubicBezTo>
                  <a:cubicBezTo>
                    <a:pt x="7068" y="10834"/>
                    <a:pt x="10834" y="10628"/>
                    <a:pt x="15271" y="10421"/>
                  </a:cubicBezTo>
                  <a:lnTo>
                    <a:pt x="15735" y="10370"/>
                  </a:lnTo>
                  <a:lnTo>
                    <a:pt x="15374" y="10060"/>
                  </a:lnTo>
                  <a:cubicBezTo>
                    <a:pt x="13878" y="8616"/>
                    <a:pt x="12227" y="7068"/>
                    <a:pt x="10473" y="5417"/>
                  </a:cubicBezTo>
                  <a:cubicBezTo>
                    <a:pt x="8946" y="3937"/>
                    <a:pt x="7418" y="2546"/>
                    <a:pt x="6013" y="1202"/>
                  </a:cubicBezTo>
                  <a:lnTo>
                    <a:pt x="6013" y="1202"/>
                  </a:lnTo>
                  <a:lnTo>
                    <a:pt x="16560" y="413"/>
                  </a:lnTo>
                  <a:lnTo>
                    <a:pt x="19759" y="155"/>
                  </a:lnTo>
                  <a:cubicBezTo>
                    <a:pt x="20120" y="155"/>
                    <a:pt x="20481" y="104"/>
                    <a:pt x="208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2321;p46">
              <a:extLst>
                <a:ext uri="{FF2B5EF4-FFF2-40B4-BE49-F238E27FC236}">
                  <a16:creationId xmlns:a16="http://schemas.microsoft.com/office/drawing/2014/main" id="{28C21CFB-B4E1-45F3-9F64-4435F60508BF}"/>
                </a:ext>
              </a:extLst>
            </p:cNvPr>
            <p:cNvSpPr/>
            <p:nvPr/>
          </p:nvSpPr>
          <p:spPr>
            <a:xfrm>
              <a:off x="3101275" y="2983875"/>
              <a:ext cx="522375" cy="279575"/>
            </a:xfrm>
            <a:custGeom>
              <a:avLst/>
              <a:gdLst/>
              <a:ahLst/>
              <a:cxnLst/>
              <a:rect l="l" t="t" r="r" b="b"/>
              <a:pathLst>
                <a:path w="20895" h="11183" extrusionOk="0">
                  <a:moveTo>
                    <a:pt x="20894" y="1"/>
                  </a:moveTo>
                  <a:cubicBezTo>
                    <a:pt x="20533" y="1"/>
                    <a:pt x="20120" y="1"/>
                    <a:pt x="19759" y="52"/>
                  </a:cubicBezTo>
                  <a:lnTo>
                    <a:pt x="16561" y="207"/>
                  </a:lnTo>
                  <a:cubicBezTo>
                    <a:pt x="13775" y="362"/>
                    <a:pt x="9957" y="568"/>
                    <a:pt x="5521" y="878"/>
                  </a:cubicBezTo>
                  <a:lnTo>
                    <a:pt x="5057" y="878"/>
                  </a:lnTo>
                  <a:lnTo>
                    <a:pt x="5418" y="1187"/>
                  </a:lnTo>
                  <a:lnTo>
                    <a:pt x="10215" y="5778"/>
                  </a:lnTo>
                  <a:lnTo>
                    <a:pt x="14768" y="10044"/>
                  </a:lnTo>
                  <a:lnTo>
                    <a:pt x="14768" y="10044"/>
                  </a:lnTo>
                  <a:cubicBezTo>
                    <a:pt x="10550" y="10338"/>
                    <a:pt x="6963" y="10584"/>
                    <a:pt x="4283" y="10782"/>
                  </a:cubicBezTo>
                  <a:cubicBezTo>
                    <a:pt x="2993" y="10886"/>
                    <a:pt x="1910" y="10937"/>
                    <a:pt x="1136" y="11040"/>
                  </a:cubicBezTo>
                  <a:cubicBezTo>
                    <a:pt x="723" y="11040"/>
                    <a:pt x="362" y="11092"/>
                    <a:pt x="1" y="11144"/>
                  </a:cubicBezTo>
                  <a:cubicBezTo>
                    <a:pt x="182" y="11169"/>
                    <a:pt x="375" y="11182"/>
                    <a:pt x="568" y="11182"/>
                  </a:cubicBezTo>
                  <a:cubicBezTo>
                    <a:pt x="762" y="11182"/>
                    <a:pt x="955" y="11169"/>
                    <a:pt x="1136" y="11144"/>
                  </a:cubicBezTo>
                  <a:cubicBezTo>
                    <a:pt x="1910" y="11144"/>
                    <a:pt x="2993" y="11092"/>
                    <a:pt x="4283" y="11040"/>
                  </a:cubicBezTo>
                  <a:cubicBezTo>
                    <a:pt x="7069" y="10886"/>
                    <a:pt x="10886" y="10679"/>
                    <a:pt x="15271" y="10421"/>
                  </a:cubicBezTo>
                  <a:lnTo>
                    <a:pt x="15735" y="10370"/>
                  </a:lnTo>
                  <a:lnTo>
                    <a:pt x="15426" y="10060"/>
                  </a:lnTo>
                  <a:cubicBezTo>
                    <a:pt x="13878" y="8616"/>
                    <a:pt x="12227" y="7068"/>
                    <a:pt x="10525" y="5469"/>
                  </a:cubicBezTo>
                  <a:lnTo>
                    <a:pt x="6025" y="1256"/>
                  </a:lnTo>
                  <a:lnTo>
                    <a:pt x="6025" y="1256"/>
                  </a:lnTo>
                  <a:lnTo>
                    <a:pt x="16561" y="465"/>
                  </a:lnTo>
                  <a:lnTo>
                    <a:pt x="19759" y="155"/>
                  </a:lnTo>
                  <a:cubicBezTo>
                    <a:pt x="20120" y="155"/>
                    <a:pt x="20533" y="104"/>
                    <a:pt x="20894" y="52"/>
                  </a:cubicBezTo>
                  <a:lnTo>
                    <a:pt x="20894"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2322;p46">
              <a:extLst>
                <a:ext uri="{FF2B5EF4-FFF2-40B4-BE49-F238E27FC236}">
                  <a16:creationId xmlns:a16="http://schemas.microsoft.com/office/drawing/2014/main" id="{E092F409-CCF7-4ABF-B7A4-96CE28D994A2}"/>
                </a:ext>
              </a:extLst>
            </p:cNvPr>
            <p:cNvSpPr/>
            <p:nvPr/>
          </p:nvSpPr>
          <p:spPr>
            <a:xfrm>
              <a:off x="2791750" y="4764050"/>
              <a:ext cx="1078225" cy="567300"/>
            </a:xfrm>
            <a:custGeom>
              <a:avLst/>
              <a:gdLst/>
              <a:ahLst/>
              <a:cxnLst/>
              <a:rect l="l" t="t" r="r" b="b"/>
              <a:pathLst>
                <a:path w="43129" h="22692" extrusionOk="0">
                  <a:moveTo>
                    <a:pt x="21069" y="1"/>
                  </a:moveTo>
                  <a:cubicBezTo>
                    <a:pt x="20944" y="1"/>
                    <a:pt x="20833" y="12"/>
                    <a:pt x="20739" y="36"/>
                  </a:cubicBezTo>
                  <a:cubicBezTo>
                    <a:pt x="16045" y="1223"/>
                    <a:pt x="1910" y="5298"/>
                    <a:pt x="1910" y="5298"/>
                  </a:cubicBezTo>
                  <a:lnTo>
                    <a:pt x="1" y="22168"/>
                  </a:lnTo>
                  <a:cubicBezTo>
                    <a:pt x="1" y="22168"/>
                    <a:pt x="4560" y="22691"/>
                    <a:pt x="8155" y="22691"/>
                  </a:cubicBezTo>
                  <a:cubicBezTo>
                    <a:pt x="9213" y="22691"/>
                    <a:pt x="10187" y="22646"/>
                    <a:pt x="10938" y="22529"/>
                  </a:cubicBezTo>
                  <a:cubicBezTo>
                    <a:pt x="14239" y="22065"/>
                    <a:pt x="18469" y="14997"/>
                    <a:pt x="18469" y="14997"/>
                  </a:cubicBezTo>
                  <a:cubicBezTo>
                    <a:pt x="18469" y="14997"/>
                    <a:pt x="23577" y="15358"/>
                    <a:pt x="26053" y="15668"/>
                  </a:cubicBezTo>
                  <a:cubicBezTo>
                    <a:pt x="28429" y="15965"/>
                    <a:pt x="29143" y="21631"/>
                    <a:pt x="31659" y="21631"/>
                  </a:cubicBezTo>
                  <a:cubicBezTo>
                    <a:pt x="31764" y="21631"/>
                    <a:pt x="31873" y="21621"/>
                    <a:pt x="31985" y="21600"/>
                  </a:cubicBezTo>
                  <a:cubicBezTo>
                    <a:pt x="34823" y="21084"/>
                    <a:pt x="33327" y="16338"/>
                    <a:pt x="33327" y="16338"/>
                  </a:cubicBezTo>
                  <a:lnTo>
                    <a:pt x="33327" y="16338"/>
                  </a:lnTo>
                  <a:cubicBezTo>
                    <a:pt x="33361" y="16339"/>
                    <a:pt x="33395" y="16340"/>
                    <a:pt x="33428" y="16340"/>
                  </a:cubicBezTo>
                  <a:cubicBezTo>
                    <a:pt x="36283" y="16340"/>
                    <a:pt x="34771" y="12005"/>
                    <a:pt x="34771" y="12005"/>
                  </a:cubicBezTo>
                  <a:lnTo>
                    <a:pt x="34771" y="12005"/>
                  </a:lnTo>
                  <a:cubicBezTo>
                    <a:pt x="37329" y="13208"/>
                    <a:pt x="39324" y="13815"/>
                    <a:pt x="40677" y="13815"/>
                  </a:cubicBezTo>
                  <a:cubicBezTo>
                    <a:pt x="41643" y="13815"/>
                    <a:pt x="42281" y="13505"/>
                    <a:pt x="42561" y="12882"/>
                  </a:cubicBezTo>
                  <a:cubicBezTo>
                    <a:pt x="43128" y="11489"/>
                    <a:pt x="35700" y="7104"/>
                    <a:pt x="35700" y="7104"/>
                  </a:cubicBezTo>
                  <a:cubicBezTo>
                    <a:pt x="30614" y="3877"/>
                    <a:pt x="23350" y="1"/>
                    <a:pt x="21069"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2323;p46">
              <a:extLst>
                <a:ext uri="{FF2B5EF4-FFF2-40B4-BE49-F238E27FC236}">
                  <a16:creationId xmlns:a16="http://schemas.microsoft.com/office/drawing/2014/main" id="{CFA13D61-43D7-4C2B-AEDC-1323AF8D43D2}"/>
                </a:ext>
              </a:extLst>
            </p:cNvPr>
            <p:cNvSpPr/>
            <p:nvPr/>
          </p:nvSpPr>
          <p:spPr>
            <a:xfrm>
              <a:off x="3440475" y="4920825"/>
              <a:ext cx="194775" cy="121600"/>
            </a:xfrm>
            <a:custGeom>
              <a:avLst/>
              <a:gdLst/>
              <a:ahLst/>
              <a:cxnLst/>
              <a:rect l="l" t="t" r="r" b="b"/>
              <a:pathLst>
                <a:path w="7791" h="4864" extrusionOk="0">
                  <a:moveTo>
                    <a:pt x="79" y="0"/>
                  </a:moveTo>
                  <a:cubicBezTo>
                    <a:pt x="66" y="0"/>
                    <a:pt x="57" y="3"/>
                    <a:pt x="52" y="8"/>
                  </a:cubicBezTo>
                  <a:cubicBezTo>
                    <a:pt x="1" y="111"/>
                    <a:pt x="1651" y="1297"/>
                    <a:pt x="3767" y="2587"/>
                  </a:cubicBezTo>
                  <a:cubicBezTo>
                    <a:pt x="5784" y="3866"/>
                    <a:pt x="7473" y="4864"/>
                    <a:pt x="7714" y="4864"/>
                  </a:cubicBezTo>
                  <a:cubicBezTo>
                    <a:pt x="7726" y="4864"/>
                    <a:pt x="7734" y="4862"/>
                    <a:pt x="7739" y="4857"/>
                  </a:cubicBezTo>
                  <a:cubicBezTo>
                    <a:pt x="7790" y="4754"/>
                    <a:pt x="6140" y="3567"/>
                    <a:pt x="4024" y="2226"/>
                  </a:cubicBezTo>
                  <a:cubicBezTo>
                    <a:pt x="2012" y="950"/>
                    <a:pt x="326" y="0"/>
                    <a:pt x="7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2324;p46">
              <a:extLst>
                <a:ext uri="{FF2B5EF4-FFF2-40B4-BE49-F238E27FC236}">
                  <a16:creationId xmlns:a16="http://schemas.microsoft.com/office/drawing/2014/main" id="{C524CB50-483E-461D-AD88-648E840F06C9}"/>
                </a:ext>
              </a:extLst>
            </p:cNvPr>
            <p:cNvSpPr/>
            <p:nvPr/>
          </p:nvSpPr>
          <p:spPr>
            <a:xfrm>
              <a:off x="3419850" y="4989150"/>
              <a:ext cx="232150" cy="106200"/>
            </a:xfrm>
            <a:custGeom>
              <a:avLst/>
              <a:gdLst/>
              <a:ahLst/>
              <a:cxnLst/>
              <a:rect l="l" t="t" r="r" b="b"/>
              <a:pathLst>
                <a:path w="9286" h="4248" extrusionOk="0">
                  <a:moveTo>
                    <a:pt x="80" y="0"/>
                  </a:moveTo>
                  <a:cubicBezTo>
                    <a:pt x="64" y="0"/>
                    <a:pt x="55" y="3"/>
                    <a:pt x="52" y="9"/>
                  </a:cubicBezTo>
                  <a:cubicBezTo>
                    <a:pt x="0" y="112"/>
                    <a:pt x="2012" y="1144"/>
                    <a:pt x="4540" y="2330"/>
                  </a:cubicBezTo>
                  <a:cubicBezTo>
                    <a:pt x="6981" y="3404"/>
                    <a:pt x="8960" y="4247"/>
                    <a:pt x="9209" y="4247"/>
                  </a:cubicBezTo>
                  <a:cubicBezTo>
                    <a:pt x="9223" y="4247"/>
                    <a:pt x="9232" y="4245"/>
                    <a:pt x="9234" y="4239"/>
                  </a:cubicBezTo>
                  <a:cubicBezTo>
                    <a:pt x="9286" y="4136"/>
                    <a:pt x="7274" y="3104"/>
                    <a:pt x="4746" y="1918"/>
                  </a:cubicBezTo>
                  <a:cubicBezTo>
                    <a:pt x="2361" y="798"/>
                    <a:pt x="344" y="0"/>
                    <a:pt x="8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2325;p46">
              <a:extLst>
                <a:ext uri="{FF2B5EF4-FFF2-40B4-BE49-F238E27FC236}">
                  <a16:creationId xmlns:a16="http://schemas.microsoft.com/office/drawing/2014/main" id="{0FC0EBFB-D857-46BE-884F-9D9B6DAFC564}"/>
                </a:ext>
              </a:extLst>
            </p:cNvPr>
            <p:cNvSpPr/>
            <p:nvPr/>
          </p:nvSpPr>
          <p:spPr>
            <a:xfrm>
              <a:off x="3458525" y="5152125"/>
              <a:ext cx="158675" cy="23975"/>
            </a:xfrm>
            <a:custGeom>
              <a:avLst/>
              <a:gdLst/>
              <a:ahLst/>
              <a:cxnLst/>
              <a:rect l="l" t="t" r="r" b="b"/>
              <a:pathLst>
                <a:path w="6347" h="959" extrusionOk="0">
                  <a:moveTo>
                    <a:pt x="333" y="1"/>
                  </a:moveTo>
                  <a:cubicBezTo>
                    <a:pt x="152" y="1"/>
                    <a:pt x="52" y="14"/>
                    <a:pt x="52" y="41"/>
                  </a:cubicBezTo>
                  <a:cubicBezTo>
                    <a:pt x="1" y="196"/>
                    <a:pt x="1394" y="454"/>
                    <a:pt x="3148" y="712"/>
                  </a:cubicBezTo>
                  <a:cubicBezTo>
                    <a:pt x="4432" y="863"/>
                    <a:pt x="5550" y="959"/>
                    <a:pt x="6057" y="959"/>
                  </a:cubicBezTo>
                  <a:cubicBezTo>
                    <a:pt x="6242" y="959"/>
                    <a:pt x="6346" y="946"/>
                    <a:pt x="6346" y="918"/>
                  </a:cubicBezTo>
                  <a:cubicBezTo>
                    <a:pt x="6346" y="815"/>
                    <a:pt x="4953" y="506"/>
                    <a:pt x="3199" y="248"/>
                  </a:cubicBezTo>
                  <a:cubicBezTo>
                    <a:pt x="1915" y="97"/>
                    <a:pt x="825" y="1"/>
                    <a:pt x="333"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2326;p46">
              <a:extLst>
                <a:ext uri="{FF2B5EF4-FFF2-40B4-BE49-F238E27FC236}">
                  <a16:creationId xmlns:a16="http://schemas.microsoft.com/office/drawing/2014/main" id="{E7A313B8-E5D4-43A4-8338-5EA60A7E9B9C}"/>
                </a:ext>
              </a:extLst>
            </p:cNvPr>
            <p:cNvSpPr/>
            <p:nvPr/>
          </p:nvSpPr>
          <p:spPr>
            <a:xfrm>
              <a:off x="2082425" y="238475"/>
              <a:ext cx="1609575" cy="1111500"/>
            </a:xfrm>
            <a:custGeom>
              <a:avLst/>
              <a:gdLst/>
              <a:ahLst/>
              <a:cxnLst/>
              <a:rect l="l" t="t" r="r" b="b"/>
              <a:pathLst>
                <a:path w="64383" h="44460" extrusionOk="0">
                  <a:moveTo>
                    <a:pt x="48824" y="1"/>
                  </a:moveTo>
                  <a:cubicBezTo>
                    <a:pt x="46836" y="1"/>
                    <a:pt x="44828" y="402"/>
                    <a:pt x="42922" y="1224"/>
                  </a:cubicBezTo>
                  <a:cubicBezTo>
                    <a:pt x="40445" y="2359"/>
                    <a:pt x="38279" y="4216"/>
                    <a:pt x="35596" y="4887"/>
                  </a:cubicBezTo>
                  <a:cubicBezTo>
                    <a:pt x="34771" y="5087"/>
                    <a:pt x="33939" y="5166"/>
                    <a:pt x="33102" y="5166"/>
                  </a:cubicBezTo>
                  <a:cubicBezTo>
                    <a:pt x="30697" y="5166"/>
                    <a:pt x="28257" y="4509"/>
                    <a:pt x="25846" y="4165"/>
                  </a:cubicBezTo>
                  <a:cubicBezTo>
                    <a:pt x="25164" y="4078"/>
                    <a:pt x="24454" y="4028"/>
                    <a:pt x="23741" y="4028"/>
                  </a:cubicBezTo>
                  <a:cubicBezTo>
                    <a:pt x="21062" y="4028"/>
                    <a:pt x="18348" y="4739"/>
                    <a:pt x="16921" y="6899"/>
                  </a:cubicBezTo>
                  <a:cubicBezTo>
                    <a:pt x="15735" y="8653"/>
                    <a:pt x="15632" y="11077"/>
                    <a:pt x="14136" y="12573"/>
                  </a:cubicBezTo>
                  <a:cubicBezTo>
                    <a:pt x="12021" y="14585"/>
                    <a:pt x="8564" y="13708"/>
                    <a:pt x="5778" y="14534"/>
                  </a:cubicBezTo>
                  <a:cubicBezTo>
                    <a:pt x="2993" y="15359"/>
                    <a:pt x="929" y="17732"/>
                    <a:pt x="413" y="20621"/>
                  </a:cubicBezTo>
                  <a:cubicBezTo>
                    <a:pt x="1" y="23510"/>
                    <a:pt x="929" y="26399"/>
                    <a:pt x="2993" y="28463"/>
                  </a:cubicBezTo>
                  <a:cubicBezTo>
                    <a:pt x="4128" y="29649"/>
                    <a:pt x="5624" y="30629"/>
                    <a:pt x="6294" y="32125"/>
                  </a:cubicBezTo>
                  <a:cubicBezTo>
                    <a:pt x="7171" y="34034"/>
                    <a:pt x="6449" y="36304"/>
                    <a:pt x="6088" y="38419"/>
                  </a:cubicBezTo>
                  <a:cubicBezTo>
                    <a:pt x="5675" y="40534"/>
                    <a:pt x="5933" y="43165"/>
                    <a:pt x="7842" y="44145"/>
                  </a:cubicBezTo>
                  <a:cubicBezTo>
                    <a:pt x="8275" y="44362"/>
                    <a:pt x="8719" y="44460"/>
                    <a:pt x="9149" y="44460"/>
                  </a:cubicBezTo>
                  <a:cubicBezTo>
                    <a:pt x="10974" y="44460"/>
                    <a:pt x="12544" y="42693"/>
                    <a:pt x="11917" y="40689"/>
                  </a:cubicBezTo>
                  <a:lnTo>
                    <a:pt x="57212" y="25367"/>
                  </a:lnTo>
                  <a:cubicBezTo>
                    <a:pt x="59172" y="24439"/>
                    <a:pt x="60719" y="22891"/>
                    <a:pt x="61648" y="20931"/>
                  </a:cubicBezTo>
                  <a:cubicBezTo>
                    <a:pt x="64382" y="15462"/>
                    <a:pt x="63454" y="8911"/>
                    <a:pt x="59327" y="4423"/>
                  </a:cubicBezTo>
                  <a:cubicBezTo>
                    <a:pt x="56497" y="1524"/>
                    <a:pt x="52698" y="1"/>
                    <a:pt x="488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2327;p46">
              <a:extLst>
                <a:ext uri="{FF2B5EF4-FFF2-40B4-BE49-F238E27FC236}">
                  <a16:creationId xmlns:a16="http://schemas.microsoft.com/office/drawing/2014/main" id="{793AF85A-12E4-4C1C-85B9-44150E8ACF83}"/>
                </a:ext>
              </a:extLst>
            </p:cNvPr>
            <p:cNvSpPr/>
            <p:nvPr/>
          </p:nvSpPr>
          <p:spPr>
            <a:xfrm>
              <a:off x="2357125" y="661875"/>
              <a:ext cx="1194300" cy="2327175"/>
            </a:xfrm>
            <a:custGeom>
              <a:avLst/>
              <a:gdLst/>
              <a:ahLst/>
              <a:cxnLst/>
              <a:rect l="l" t="t" r="r" b="b"/>
              <a:pathLst>
                <a:path w="47772" h="93087" extrusionOk="0">
                  <a:moveTo>
                    <a:pt x="27279" y="0"/>
                  </a:moveTo>
                  <a:cubicBezTo>
                    <a:pt x="18388" y="0"/>
                    <a:pt x="9543" y="2653"/>
                    <a:pt x="1961" y="7864"/>
                  </a:cubicBezTo>
                  <a:lnTo>
                    <a:pt x="1" y="9205"/>
                  </a:lnTo>
                  <a:lnTo>
                    <a:pt x="929" y="77146"/>
                  </a:lnTo>
                  <a:cubicBezTo>
                    <a:pt x="1084" y="85968"/>
                    <a:pt x="8306" y="93087"/>
                    <a:pt x="17128" y="93087"/>
                  </a:cubicBezTo>
                  <a:cubicBezTo>
                    <a:pt x="26156" y="93087"/>
                    <a:pt x="33430" y="85710"/>
                    <a:pt x="33275" y="76682"/>
                  </a:cubicBezTo>
                  <a:lnTo>
                    <a:pt x="33069" y="61257"/>
                  </a:lnTo>
                  <a:cubicBezTo>
                    <a:pt x="33069" y="61257"/>
                    <a:pt x="46069" y="59968"/>
                    <a:pt x="46894" y="47122"/>
                  </a:cubicBezTo>
                  <a:cubicBezTo>
                    <a:pt x="47771" y="34277"/>
                    <a:pt x="47152" y="4665"/>
                    <a:pt x="47152" y="4665"/>
                  </a:cubicBezTo>
                  <a:cubicBezTo>
                    <a:pt x="40860" y="1541"/>
                    <a:pt x="34056" y="0"/>
                    <a:pt x="27279"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2328;p46">
              <a:extLst>
                <a:ext uri="{FF2B5EF4-FFF2-40B4-BE49-F238E27FC236}">
                  <a16:creationId xmlns:a16="http://schemas.microsoft.com/office/drawing/2014/main" id="{2874F0D5-2928-43F3-AE37-ED6021AFCBD6}"/>
                </a:ext>
              </a:extLst>
            </p:cNvPr>
            <p:cNvSpPr/>
            <p:nvPr/>
          </p:nvSpPr>
          <p:spPr>
            <a:xfrm>
              <a:off x="3394050" y="1263750"/>
              <a:ext cx="121250" cy="96425"/>
            </a:xfrm>
            <a:custGeom>
              <a:avLst/>
              <a:gdLst/>
              <a:ahLst/>
              <a:cxnLst/>
              <a:rect l="l" t="t" r="r" b="b"/>
              <a:pathLst>
                <a:path w="4850" h="3857" extrusionOk="0">
                  <a:moveTo>
                    <a:pt x="2425" y="0"/>
                  </a:moveTo>
                  <a:cubicBezTo>
                    <a:pt x="2373" y="0"/>
                    <a:pt x="2322" y="13"/>
                    <a:pt x="2270" y="39"/>
                  </a:cubicBezTo>
                  <a:cubicBezTo>
                    <a:pt x="0" y="245"/>
                    <a:pt x="0" y="3547"/>
                    <a:pt x="2270" y="3856"/>
                  </a:cubicBezTo>
                  <a:lnTo>
                    <a:pt x="2580" y="3856"/>
                  </a:lnTo>
                  <a:cubicBezTo>
                    <a:pt x="4850" y="3599"/>
                    <a:pt x="4850" y="297"/>
                    <a:pt x="2580" y="39"/>
                  </a:cubicBezTo>
                  <a:cubicBezTo>
                    <a:pt x="2528" y="13"/>
                    <a:pt x="2477" y="0"/>
                    <a:pt x="24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2329;p46">
              <a:extLst>
                <a:ext uri="{FF2B5EF4-FFF2-40B4-BE49-F238E27FC236}">
                  <a16:creationId xmlns:a16="http://schemas.microsoft.com/office/drawing/2014/main" id="{8634B49A-6334-4C59-AFEB-074CE4FE34FA}"/>
                </a:ext>
              </a:extLst>
            </p:cNvPr>
            <p:cNvSpPr/>
            <p:nvPr/>
          </p:nvSpPr>
          <p:spPr>
            <a:xfrm>
              <a:off x="3348900" y="1207150"/>
              <a:ext cx="167700" cy="50525"/>
            </a:xfrm>
            <a:custGeom>
              <a:avLst/>
              <a:gdLst/>
              <a:ahLst/>
              <a:cxnLst/>
              <a:rect l="l" t="t" r="r" b="b"/>
              <a:pathLst>
                <a:path w="6708" h="2021" extrusionOk="0">
                  <a:moveTo>
                    <a:pt x="3215" y="0"/>
                  </a:moveTo>
                  <a:cubicBezTo>
                    <a:pt x="2387" y="0"/>
                    <a:pt x="1553" y="235"/>
                    <a:pt x="826" y="704"/>
                  </a:cubicBezTo>
                  <a:cubicBezTo>
                    <a:pt x="207" y="1065"/>
                    <a:pt x="1" y="1478"/>
                    <a:pt x="104" y="1581"/>
                  </a:cubicBezTo>
                  <a:cubicBezTo>
                    <a:pt x="127" y="1604"/>
                    <a:pt x="164" y="1614"/>
                    <a:pt x="213" y="1614"/>
                  </a:cubicBezTo>
                  <a:cubicBezTo>
                    <a:pt x="579" y="1614"/>
                    <a:pt x="1646" y="1056"/>
                    <a:pt x="3090" y="1056"/>
                  </a:cubicBezTo>
                  <a:cubicBezTo>
                    <a:pt x="3193" y="1056"/>
                    <a:pt x="3299" y="1059"/>
                    <a:pt x="3406" y="1065"/>
                  </a:cubicBezTo>
                  <a:cubicBezTo>
                    <a:pt x="5001" y="1159"/>
                    <a:pt x="6127" y="2021"/>
                    <a:pt x="6512" y="2021"/>
                  </a:cubicBezTo>
                  <a:cubicBezTo>
                    <a:pt x="6550" y="2021"/>
                    <a:pt x="6581" y="2012"/>
                    <a:pt x="6604" y="1993"/>
                  </a:cubicBezTo>
                  <a:cubicBezTo>
                    <a:pt x="6707" y="1890"/>
                    <a:pt x="6501" y="1478"/>
                    <a:pt x="5985" y="1013"/>
                  </a:cubicBezTo>
                  <a:cubicBezTo>
                    <a:pt x="5197" y="338"/>
                    <a:pt x="4210" y="0"/>
                    <a:pt x="32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2330;p46">
              <a:extLst>
                <a:ext uri="{FF2B5EF4-FFF2-40B4-BE49-F238E27FC236}">
                  <a16:creationId xmlns:a16="http://schemas.microsoft.com/office/drawing/2014/main" id="{BDFF5EA1-FBD8-423F-82AF-6DE1466D15FA}"/>
                </a:ext>
              </a:extLst>
            </p:cNvPr>
            <p:cNvSpPr/>
            <p:nvPr/>
          </p:nvSpPr>
          <p:spPr>
            <a:xfrm>
              <a:off x="2914725" y="1259650"/>
              <a:ext cx="120825" cy="93650"/>
            </a:xfrm>
            <a:custGeom>
              <a:avLst/>
              <a:gdLst/>
              <a:ahLst/>
              <a:cxnLst/>
              <a:rect l="l" t="t" r="r" b="b"/>
              <a:pathLst>
                <a:path w="4833" h="3746" extrusionOk="0">
                  <a:moveTo>
                    <a:pt x="2395" y="1"/>
                  </a:moveTo>
                  <a:cubicBezTo>
                    <a:pt x="1808" y="1"/>
                    <a:pt x="1238" y="286"/>
                    <a:pt x="860" y="822"/>
                  </a:cubicBezTo>
                  <a:cubicBezTo>
                    <a:pt x="1" y="2063"/>
                    <a:pt x="952" y="3745"/>
                    <a:pt x="2406" y="3745"/>
                  </a:cubicBezTo>
                  <a:cubicBezTo>
                    <a:pt x="2524" y="3745"/>
                    <a:pt x="2645" y="3734"/>
                    <a:pt x="2768" y="3711"/>
                  </a:cubicBezTo>
                  <a:cubicBezTo>
                    <a:pt x="4368" y="3401"/>
                    <a:pt x="4832" y="1286"/>
                    <a:pt x="3491" y="358"/>
                  </a:cubicBezTo>
                  <a:cubicBezTo>
                    <a:pt x="3149" y="117"/>
                    <a:pt x="2769" y="1"/>
                    <a:pt x="2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2331;p46">
              <a:extLst>
                <a:ext uri="{FF2B5EF4-FFF2-40B4-BE49-F238E27FC236}">
                  <a16:creationId xmlns:a16="http://schemas.microsoft.com/office/drawing/2014/main" id="{F1A8E9F6-D1E2-41B5-8236-392AB9F7EEBA}"/>
                </a:ext>
              </a:extLst>
            </p:cNvPr>
            <p:cNvSpPr/>
            <p:nvPr/>
          </p:nvSpPr>
          <p:spPr>
            <a:xfrm>
              <a:off x="2866575" y="1219300"/>
              <a:ext cx="166375" cy="51275"/>
            </a:xfrm>
            <a:custGeom>
              <a:avLst/>
              <a:gdLst/>
              <a:ahLst/>
              <a:cxnLst/>
              <a:rect l="l" t="t" r="r" b="b"/>
              <a:pathLst>
                <a:path w="6655" h="2051" extrusionOk="0">
                  <a:moveTo>
                    <a:pt x="3153" y="0"/>
                  </a:moveTo>
                  <a:cubicBezTo>
                    <a:pt x="2345" y="0"/>
                    <a:pt x="1534" y="225"/>
                    <a:pt x="825" y="682"/>
                  </a:cubicBezTo>
                  <a:cubicBezTo>
                    <a:pt x="206" y="1095"/>
                    <a:pt x="0" y="1507"/>
                    <a:pt x="103" y="1611"/>
                  </a:cubicBezTo>
                  <a:cubicBezTo>
                    <a:pt x="120" y="1634"/>
                    <a:pt x="153" y="1644"/>
                    <a:pt x="199" y="1644"/>
                  </a:cubicBezTo>
                  <a:cubicBezTo>
                    <a:pt x="540" y="1644"/>
                    <a:pt x="1640" y="1086"/>
                    <a:pt x="3089" y="1086"/>
                  </a:cubicBezTo>
                  <a:cubicBezTo>
                    <a:pt x="3192" y="1086"/>
                    <a:pt x="3298" y="1089"/>
                    <a:pt x="3405" y="1095"/>
                  </a:cubicBezTo>
                  <a:cubicBezTo>
                    <a:pt x="5000" y="1189"/>
                    <a:pt x="6126" y="2051"/>
                    <a:pt x="6472" y="2051"/>
                  </a:cubicBezTo>
                  <a:cubicBezTo>
                    <a:pt x="6506" y="2051"/>
                    <a:pt x="6533" y="2042"/>
                    <a:pt x="6552" y="2023"/>
                  </a:cubicBezTo>
                  <a:cubicBezTo>
                    <a:pt x="6655" y="1920"/>
                    <a:pt x="6500" y="1507"/>
                    <a:pt x="5984" y="1043"/>
                  </a:cubicBezTo>
                  <a:cubicBezTo>
                    <a:pt x="5180" y="354"/>
                    <a:pt x="4168" y="0"/>
                    <a:pt x="31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2332;p46">
              <a:extLst>
                <a:ext uri="{FF2B5EF4-FFF2-40B4-BE49-F238E27FC236}">
                  <a16:creationId xmlns:a16="http://schemas.microsoft.com/office/drawing/2014/main" id="{22CE6720-786B-41A4-A3D1-1E7BED7E97DB}"/>
                </a:ext>
              </a:extLst>
            </p:cNvPr>
            <p:cNvSpPr/>
            <p:nvPr/>
          </p:nvSpPr>
          <p:spPr>
            <a:xfrm>
              <a:off x="3176100" y="1258250"/>
              <a:ext cx="130275" cy="393400"/>
            </a:xfrm>
            <a:custGeom>
              <a:avLst/>
              <a:gdLst/>
              <a:ahLst/>
              <a:cxnLst/>
              <a:rect l="l" t="t" r="r" b="b"/>
              <a:pathLst>
                <a:path w="5211" h="15736" extrusionOk="0">
                  <a:moveTo>
                    <a:pt x="464" y="15426"/>
                  </a:moveTo>
                  <a:lnTo>
                    <a:pt x="464" y="15477"/>
                  </a:lnTo>
                  <a:cubicBezTo>
                    <a:pt x="464" y="15467"/>
                    <a:pt x="469" y="15457"/>
                    <a:pt x="479" y="15447"/>
                  </a:cubicBezTo>
                  <a:lnTo>
                    <a:pt x="479" y="15447"/>
                  </a:lnTo>
                  <a:cubicBezTo>
                    <a:pt x="472" y="15440"/>
                    <a:pt x="467" y="15433"/>
                    <a:pt x="464" y="15426"/>
                  </a:cubicBezTo>
                  <a:close/>
                  <a:moveTo>
                    <a:pt x="315" y="1"/>
                  </a:moveTo>
                  <a:cubicBezTo>
                    <a:pt x="313" y="1"/>
                    <a:pt x="311" y="1"/>
                    <a:pt x="310" y="1"/>
                  </a:cubicBezTo>
                  <a:cubicBezTo>
                    <a:pt x="0" y="104"/>
                    <a:pt x="1135" y="4386"/>
                    <a:pt x="2786" y="9648"/>
                  </a:cubicBezTo>
                  <a:cubicBezTo>
                    <a:pt x="3199" y="10886"/>
                    <a:pt x="3611" y="12124"/>
                    <a:pt x="4024" y="13311"/>
                  </a:cubicBezTo>
                  <a:cubicBezTo>
                    <a:pt x="4230" y="13723"/>
                    <a:pt x="4282" y="14188"/>
                    <a:pt x="4282" y="14652"/>
                  </a:cubicBezTo>
                  <a:cubicBezTo>
                    <a:pt x="4230" y="14910"/>
                    <a:pt x="3869" y="14962"/>
                    <a:pt x="3405" y="15013"/>
                  </a:cubicBezTo>
                  <a:cubicBezTo>
                    <a:pt x="1716" y="15158"/>
                    <a:pt x="614" y="15303"/>
                    <a:pt x="479" y="15447"/>
                  </a:cubicBezTo>
                  <a:lnTo>
                    <a:pt x="479" y="15447"/>
                  </a:lnTo>
                  <a:cubicBezTo>
                    <a:pt x="620" y="15590"/>
                    <a:pt x="1684" y="15686"/>
                    <a:pt x="3405" y="15735"/>
                  </a:cubicBezTo>
                  <a:cubicBezTo>
                    <a:pt x="3663" y="15735"/>
                    <a:pt x="3921" y="15684"/>
                    <a:pt x="4179" y="15632"/>
                  </a:cubicBezTo>
                  <a:cubicBezTo>
                    <a:pt x="4591" y="15581"/>
                    <a:pt x="4901" y="15323"/>
                    <a:pt x="5056" y="14962"/>
                  </a:cubicBezTo>
                  <a:cubicBezTo>
                    <a:pt x="5210" y="14291"/>
                    <a:pt x="5159" y="13620"/>
                    <a:pt x="4901" y="13001"/>
                  </a:cubicBezTo>
                  <a:cubicBezTo>
                    <a:pt x="4540" y="11815"/>
                    <a:pt x="4127" y="10577"/>
                    <a:pt x="3766" y="9338"/>
                  </a:cubicBezTo>
                  <a:cubicBezTo>
                    <a:pt x="2125" y="4109"/>
                    <a:pt x="587" y="1"/>
                    <a:pt x="3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2333;p46">
              <a:extLst>
                <a:ext uri="{FF2B5EF4-FFF2-40B4-BE49-F238E27FC236}">
                  <a16:creationId xmlns:a16="http://schemas.microsoft.com/office/drawing/2014/main" id="{9C04FC48-EFBC-4788-8624-466D3F85D221}"/>
                </a:ext>
              </a:extLst>
            </p:cNvPr>
            <p:cNvSpPr/>
            <p:nvPr/>
          </p:nvSpPr>
          <p:spPr>
            <a:xfrm>
              <a:off x="3014875" y="1685150"/>
              <a:ext cx="241200" cy="126675"/>
            </a:xfrm>
            <a:custGeom>
              <a:avLst/>
              <a:gdLst/>
              <a:ahLst/>
              <a:cxnLst/>
              <a:rect l="l" t="t" r="r" b="b"/>
              <a:pathLst>
                <a:path w="9648" h="5067" extrusionOk="0">
                  <a:moveTo>
                    <a:pt x="1084" y="1"/>
                  </a:moveTo>
                  <a:cubicBezTo>
                    <a:pt x="1084" y="1"/>
                    <a:pt x="1" y="3044"/>
                    <a:pt x="3767" y="4644"/>
                  </a:cubicBezTo>
                  <a:cubicBezTo>
                    <a:pt x="4470" y="4945"/>
                    <a:pt x="5123" y="5066"/>
                    <a:pt x="5717" y="5066"/>
                  </a:cubicBezTo>
                  <a:cubicBezTo>
                    <a:pt x="8176" y="5066"/>
                    <a:pt x="9648" y="2993"/>
                    <a:pt x="9648" y="2993"/>
                  </a:cubicBezTo>
                  <a:cubicBezTo>
                    <a:pt x="6655" y="2425"/>
                    <a:pt x="3767" y="1393"/>
                    <a:pt x="10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2334;p46">
              <a:extLst>
                <a:ext uri="{FF2B5EF4-FFF2-40B4-BE49-F238E27FC236}">
                  <a16:creationId xmlns:a16="http://schemas.microsoft.com/office/drawing/2014/main" id="{497BB503-E551-4E74-B6D7-71E00245101F}"/>
                </a:ext>
              </a:extLst>
            </p:cNvPr>
            <p:cNvSpPr/>
            <p:nvPr/>
          </p:nvSpPr>
          <p:spPr>
            <a:xfrm>
              <a:off x="2772425" y="2046275"/>
              <a:ext cx="412725" cy="226125"/>
            </a:xfrm>
            <a:custGeom>
              <a:avLst/>
              <a:gdLst/>
              <a:ahLst/>
              <a:cxnLst/>
              <a:rect l="l" t="t" r="r" b="b"/>
              <a:pathLst>
                <a:path w="16509" h="9045" extrusionOk="0">
                  <a:moveTo>
                    <a:pt x="0" y="0"/>
                  </a:moveTo>
                  <a:lnTo>
                    <a:pt x="0" y="0"/>
                  </a:lnTo>
                  <a:cubicBezTo>
                    <a:pt x="0" y="1"/>
                    <a:pt x="3294" y="9045"/>
                    <a:pt x="15446" y="9045"/>
                  </a:cubicBezTo>
                  <a:cubicBezTo>
                    <a:pt x="15743" y="9045"/>
                    <a:pt x="16046" y="9039"/>
                    <a:pt x="16353" y="9028"/>
                  </a:cubicBezTo>
                  <a:lnTo>
                    <a:pt x="16508" y="5675"/>
                  </a:lnTo>
                  <a:lnTo>
                    <a:pt x="16508" y="5675"/>
                  </a:lnTo>
                  <a:cubicBezTo>
                    <a:pt x="16508" y="5675"/>
                    <a:pt x="16456" y="5677"/>
                    <a:pt x="16356" y="5677"/>
                  </a:cubicBezTo>
                  <a:cubicBezTo>
                    <a:pt x="15203" y="5677"/>
                    <a:pt x="7689" y="5458"/>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2335;p46">
              <a:extLst>
                <a:ext uri="{FF2B5EF4-FFF2-40B4-BE49-F238E27FC236}">
                  <a16:creationId xmlns:a16="http://schemas.microsoft.com/office/drawing/2014/main" id="{227574CA-D12F-49AD-AE34-CDDB7AD44F10}"/>
                </a:ext>
              </a:extLst>
            </p:cNvPr>
            <p:cNvSpPr/>
            <p:nvPr/>
          </p:nvSpPr>
          <p:spPr>
            <a:xfrm>
              <a:off x="2223000" y="577300"/>
              <a:ext cx="1324550" cy="755975"/>
            </a:xfrm>
            <a:custGeom>
              <a:avLst/>
              <a:gdLst/>
              <a:ahLst/>
              <a:cxnLst/>
              <a:rect l="l" t="t" r="r" b="b"/>
              <a:pathLst>
                <a:path w="52982" h="30239" extrusionOk="0">
                  <a:moveTo>
                    <a:pt x="29509" y="1"/>
                  </a:moveTo>
                  <a:lnTo>
                    <a:pt x="15580" y="2941"/>
                  </a:lnTo>
                  <a:lnTo>
                    <a:pt x="2890" y="9441"/>
                  </a:lnTo>
                  <a:cubicBezTo>
                    <a:pt x="2890" y="9441"/>
                    <a:pt x="1" y="29870"/>
                    <a:pt x="5263" y="30231"/>
                  </a:cubicBezTo>
                  <a:cubicBezTo>
                    <a:pt x="5333" y="30236"/>
                    <a:pt x="5403" y="30238"/>
                    <a:pt x="5471" y="30238"/>
                  </a:cubicBezTo>
                  <a:cubicBezTo>
                    <a:pt x="10455" y="30238"/>
                    <a:pt x="9802" y="17437"/>
                    <a:pt x="9802" y="17437"/>
                  </a:cubicBezTo>
                  <a:cubicBezTo>
                    <a:pt x="16354" y="15322"/>
                    <a:pt x="16612" y="8409"/>
                    <a:pt x="18314" y="7017"/>
                  </a:cubicBezTo>
                  <a:cubicBezTo>
                    <a:pt x="18730" y="6679"/>
                    <a:pt x="19539" y="6518"/>
                    <a:pt x="20624" y="6518"/>
                  </a:cubicBezTo>
                  <a:cubicBezTo>
                    <a:pt x="23847" y="6518"/>
                    <a:pt x="29509" y="7938"/>
                    <a:pt x="34565" y="10370"/>
                  </a:cubicBezTo>
                  <a:cubicBezTo>
                    <a:pt x="38487" y="12223"/>
                    <a:pt x="42041" y="12795"/>
                    <a:pt x="44935" y="12795"/>
                  </a:cubicBezTo>
                  <a:cubicBezTo>
                    <a:pt x="49614" y="12795"/>
                    <a:pt x="52569" y="11298"/>
                    <a:pt x="52569" y="11298"/>
                  </a:cubicBezTo>
                  <a:lnTo>
                    <a:pt x="52981" y="4231"/>
                  </a:lnTo>
                  <a:lnTo>
                    <a:pt x="42715" y="1600"/>
                  </a:lnTo>
                  <a:lnTo>
                    <a:pt x="295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2336;p46">
              <a:extLst>
                <a:ext uri="{FF2B5EF4-FFF2-40B4-BE49-F238E27FC236}">
                  <a16:creationId xmlns:a16="http://schemas.microsoft.com/office/drawing/2014/main" id="{D7CBE325-2F01-4FA9-B1FC-60C51DA16813}"/>
                </a:ext>
              </a:extLst>
            </p:cNvPr>
            <p:cNvSpPr/>
            <p:nvPr/>
          </p:nvSpPr>
          <p:spPr>
            <a:xfrm>
              <a:off x="2152325" y="1212950"/>
              <a:ext cx="225475" cy="337275"/>
            </a:xfrm>
            <a:custGeom>
              <a:avLst/>
              <a:gdLst/>
              <a:ahLst/>
              <a:cxnLst/>
              <a:rect l="l" t="t" r="r" b="b"/>
              <a:pathLst>
                <a:path w="9019" h="13491" extrusionOk="0">
                  <a:moveTo>
                    <a:pt x="5721" y="1"/>
                  </a:moveTo>
                  <a:cubicBezTo>
                    <a:pt x="3247" y="1"/>
                    <a:pt x="267" y="1088"/>
                    <a:pt x="145" y="6250"/>
                  </a:cubicBezTo>
                  <a:cubicBezTo>
                    <a:pt x="1" y="12416"/>
                    <a:pt x="4294" y="13491"/>
                    <a:pt x="6908" y="13491"/>
                  </a:cubicBezTo>
                  <a:cubicBezTo>
                    <a:pt x="8033" y="13491"/>
                    <a:pt x="8848" y="13292"/>
                    <a:pt x="8863" y="13214"/>
                  </a:cubicBezTo>
                  <a:cubicBezTo>
                    <a:pt x="8863" y="12956"/>
                    <a:pt x="9018" y="575"/>
                    <a:pt x="9018" y="575"/>
                  </a:cubicBezTo>
                  <a:cubicBezTo>
                    <a:pt x="8933" y="532"/>
                    <a:pt x="7451" y="1"/>
                    <a:pt x="572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2337;p46">
              <a:extLst>
                <a:ext uri="{FF2B5EF4-FFF2-40B4-BE49-F238E27FC236}">
                  <a16:creationId xmlns:a16="http://schemas.microsoft.com/office/drawing/2014/main" id="{937686A4-034F-4E71-B756-3EAA28D004F8}"/>
                </a:ext>
              </a:extLst>
            </p:cNvPr>
            <p:cNvSpPr/>
            <p:nvPr/>
          </p:nvSpPr>
          <p:spPr>
            <a:xfrm>
              <a:off x="2211400" y="1282775"/>
              <a:ext cx="98050" cy="193000"/>
            </a:xfrm>
            <a:custGeom>
              <a:avLst/>
              <a:gdLst/>
              <a:ahLst/>
              <a:cxnLst/>
              <a:rect l="l" t="t" r="r" b="b"/>
              <a:pathLst>
                <a:path w="3922" h="7720" extrusionOk="0">
                  <a:moveTo>
                    <a:pt x="2219" y="0"/>
                  </a:moveTo>
                  <a:cubicBezTo>
                    <a:pt x="1496" y="155"/>
                    <a:pt x="877" y="671"/>
                    <a:pt x="619" y="1341"/>
                  </a:cubicBezTo>
                  <a:cubicBezTo>
                    <a:pt x="207" y="2115"/>
                    <a:pt x="0" y="2941"/>
                    <a:pt x="0" y="3818"/>
                  </a:cubicBezTo>
                  <a:cubicBezTo>
                    <a:pt x="52" y="5572"/>
                    <a:pt x="929" y="7222"/>
                    <a:pt x="2167" y="7635"/>
                  </a:cubicBezTo>
                  <a:cubicBezTo>
                    <a:pt x="2334" y="7691"/>
                    <a:pt x="2507" y="7720"/>
                    <a:pt x="2680" y="7720"/>
                  </a:cubicBezTo>
                  <a:cubicBezTo>
                    <a:pt x="2988" y="7720"/>
                    <a:pt x="3295" y="7627"/>
                    <a:pt x="3560" y="7429"/>
                  </a:cubicBezTo>
                  <a:cubicBezTo>
                    <a:pt x="3869" y="7222"/>
                    <a:pt x="3921" y="7016"/>
                    <a:pt x="3869" y="7016"/>
                  </a:cubicBezTo>
                  <a:cubicBezTo>
                    <a:pt x="3862" y="7009"/>
                    <a:pt x="3854" y="7006"/>
                    <a:pt x="3845" y="7006"/>
                  </a:cubicBezTo>
                  <a:cubicBezTo>
                    <a:pt x="3787" y="7006"/>
                    <a:pt x="3679" y="7133"/>
                    <a:pt x="3457" y="7222"/>
                  </a:cubicBezTo>
                  <a:cubicBezTo>
                    <a:pt x="3276" y="7300"/>
                    <a:pt x="3083" y="7339"/>
                    <a:pt x="2889" y="7339"/>
                  </a:cubicBezTo>
                  <a:cubicBezTo>
                    <a:pt x="2696" y="7339"/>
                    <a:pt x="2502" y="7300"/>
                    <a:pt x="2322" y="7222"/>
                  </a:cubicBezTo>
                  <a:cubicBezTo>
                    <a:pt x="1393" y="6861"/>
                    <a:pt x="619" y="5365"/>
                    <a:pt x="619" y="3818"/>
                  </a:cubicBezTo>
                  <a:cubicBezTo>
                    <a:pt x="619" y="3044"/>
                    <a:pt x="774" y="2270"/>
                    <a:pt x="1135" y="1599"/>
                  </a:cubicBezTo>
                  <a:cubicBezTo>
                    <a:pt x="1290" y="1032"/>
                    <a:pt x="1754" y="619"/>
                    <a:pt x="2270" y="464"/>
                  </a:cubicBezTo>
                  <a:cubicBezTo>
                    <a:pt x="2334" y="446"/>
                    <a:pt x="2400" y="438"/>
                    <a:pt x="2465" y="438"/>
                  </a:cubicBezTo>
                  <a:cubicBezTo>
                    <a:pt x="2769" y="438"/>
                    <a:pt x="3071" y="622"/>
                    <a:pt x="3199" y="877"/>
                  </a:cubicBezTo>
                  <a:cubicBezTo>
                    <a:pt x="3302" y="1135"/>
                    <a:pt x="3250" y="1341"/>
                    <a:pt x="3302" y="1341"/>
                  </a:cubicBezTo>
                  <a:cubicBezTo>
                    <a:pt x="3302" y="1341"/>
                    <a:pt x="3457" y="1187"/>
                    <a:pt x="3405" y="826"/>
                  </a:cubicBezTo>
                  <a:cubicBezTo>
                    <a:pt x="3354" y="619"/>
                    <a:pt x="3250" y="413"/>
                    <a:pt x="3096" y="258"/>
                  </a:cubicBezTo>
                  <a:cubicBezTo>
                    <a:pt x="2838" y="103"/>
                    <a:pt x="2528" y="0"/>
                    <a:pt x="2219"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2338;p46">
              <a:extLst>
                <a:ext uri="{FF2B5EF4-FFF2-40B4-BE49-F238E27FC236}">
                  <a16:creationId xmlns:a16="http://schemas.microsoft.com/office/drawing/2014/main" id="{C5507126-31AB-4771-B48B-09887FC99A3C}"/>
                </a:ext>
              </a:extLst>
            </p:cNvPr>
            <p:cNvSpPr/>
            <p:nvPr/>
          </p:nvSpPr>
          <p:spPr>
            <a:xfrm>
              <a:off x="2265575" y="532850"/>
              <a:ext cx="139300" cy="56275"/>
            </a:xfrm>
            <a:custGeom>
              <a:avLst/>
              <a:gdLst/>
              <a:ahLst/>
              <a:cxnLst/>
              <a:rect l="l" t="t" r="r" b="b"/>
              <a:pathLst>
                <a:path w="5572" h="2251" extrusionOk="0">
                  <a:moveTo>
                    <a:pt x="1260" y="1"/>
                  </a:moveTo>
                  <a:cubicBezTo>
                    <a:pt x="506" y="1"/>
                    <a:pt x="0" y="170"/>
                    <a:pt x="0" y="231"/>
                  </a:cubicBezTo>
                  <a:cubicBezTo>
                    <a:pt x="52" y="334"/>
                    <a:pt x="1393" y="179"/>
                    <a:pt x="2941" y="747"/>
                  </a:cubicBezTo>
                  <a:cubicBezTo>
                    <a:pt x="4366" y="1288"/>
                    <a:pt x="5277" y="2250"/>
                    <a:pt x="5448" y="2250"/>
                  </a:cubicBezTo>
                  <a:cubicBezTo>
                    <a:pt x="5457" y="2250"/>
                    <a:pt x="5464" y="2248"/>
                    <a:pt x="5468" y="2243"/>
                  </a:cubicBezTo>
                  <a:cubicBezTo>
                    <a:pt x="5572" y="2191"/>
                    <a:pt x="4746" y="953"/>
                    <a:pt x="3095" y="334"/>
                  </a:cubicBezTo>
                  <a:cubicBezTo>
                    <a:pt x="2421" y="81"/>
                    <a:pt x="1781" y="1"/>
                    <a:pt x="12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2339;p46">
              <a:extLst>
                <a:ext uri="{FF2B5EF4-FFF2-40B4-BE49-F238E27FC236}">
                  <a16:creationId xmlns:a16="http://schemas.microsoft.com/office/drawing/2014/main" id="{44D68DEB-D67E-4FA7-9B67-272E4909DAF9}"/>
                </a:ext>
              </a:extLst>
            </p:cNvPr>
            <p:cNvSpPr/>
            <p:nvPr/>
          </p:nvSpPr>
          <p:spPr>
            <a:xfrm>
              <a:off x="2386800" y="407075"/>
              <a:ext cx="50325" cy="197325"/>
            </a:xfrm>
            <a:custGeom>
              <a:avLst/>
              <a:gdLst/>
              <a:ahLst/>
              <a:cxnLst/>
              <a:rect l="l" t="t" r="r" b="b"/>
              <a:pathLst>
                <a:path w="2013" h="7893" extrusionOk="0">
                  <a:moveTo>
                    <a:pt x="465" y="0"/>
                  </a:moveTo>
                  <a:cubicBezTo>
                    <a:pt x="104" y="1341"/>
                    <a:pt x="0" y="2734"/>
                    <a:pt x="258" y="4127"/>
                  </a:cubicBezTo>
                  <a:cubicBezTo>
                    <a:pt x="413" y="5107"/>
                    <a:pt x="723" y="6036"/>
                    <a:pt x="1187" y="6913"/>
                  </a:cubicBezTo>
                  <a:cubicBezTo>
                    <a:pt x="1548" y="7583"/>
                    <a:pt x="1857" y="7893"/>
                    <a:pt x="1909" y="7893"/>
                  </a:cubicBezTo>
                  <a:cubicBezTo>
                    <a:pt x="2012" y="7790"/>
                    <a:pt x="981" y="6242"/>
                    <a:pt x="671" y="4024"/>
                  </a:cubicBezTo>
                  <a:cubicBezTo>
                    <a:pt x="361" y="1857"/>
                    <a:pt x="619" y="0"/>
                    <a:pt x="4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2340;p46">
              <a:extLst>
                <a:ext uri="{FF2B5EF4-FFF2-40B4-BE49-F238E27FC236}">
                  <a16:creationId xmlns:a16="http://schemas.microsoft.com/office/drawing/2014/main" id="{1242AC6F-5189-4DB2-A6CB-898C8D8D284D}"/>
                </a:ext>
              </a:extLst>
            </p:cNvPr>
            <p:cNvSpPr/>
            <p:nvPr/>
          </p:nvSpPr>
          <p:spPr>
            <a:xfrm>
              <a:off x="3301200" y="1121075"/>
              <a:ext cx="201200" cy="33800"/>
            </a:xfrm>
            <a:custGeom>
              <a:avLst/>
              <a:gdLst/>
              <a:ahLst/>
              <a:cxnLst/>
              <a:rect l="l" t="t" r="r" b="b"/>
              <a:pathLst>
                <a:path w="8048" h="1352" extrusionOk="0">
                  <a:moveTo>
                    <a:pt x="3992" y="0"/>
                  </a:moveTo>
                  <a:cubicBezTo>
                    <a:pt x="3009" y="0"/>
                    <a:pt x="2021" y="181"/>
                    <a:pt x="1083" y="536"/>
                  </a:cubicBezTo>
                  <a:cubicBezTo>
                    <a:pt x="361" y="794"/>
                    <a:pt x="0" y="1103"/>
                    <a:pt x="52" y="1206"/>
                  </a:cubicBezTo>
                  <a:cubicBezTo>
                    <a:pt x="69" y="1251"/>
                    <a:pt x="135" y="1269"/>
                    <a:pt x="242" y="1269"/>
                  </a:cubicBezTo>
                  <a:cubicBezTo>
                    <a:pt x="756" y="1269"/>
                    <a:pt x="2231" y="845"/>
                    <a:pt x="4024" y="845"/>
                  </a:cubicBezTo>
                  <a:cubicBezTo>
                    <a:pt x="5883" y="889"/>
                    <a:pt x="7400" y="1351"/>
                    <a:pt x="7859" y="1351"/>
                  </a:cubicBezTo>
                  <a:cubicBezTo>
                    <a:pt x="7935" y="1351"/>
                    <a:pt x="7982" y="1339"/>
                    <a:pt x="7996" y="1309"/>
                  </a:cubicBezTo>
                  <a:cubicBezTo>
                    <a:pt x="8048" y="1206"/>
                    <a:pt x="7687" y="897"/>
                    <a:pt x="6964" y="587"/>
                  </a:cubicBezTo>
                  <a:cubicBezTo>
                    <a:pt x="6020" y="194"/>
                    <a:pt x="5009" y="0"/>
                    <a:pt x="39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2341;p46">
              <a:extLst>
                <a:ext uri="{FF2B5EF4-FFF2-40B4-BE49-F238E27FC236}">
                  <a16:creationId xmlns:a16="http://schemas.microsoft.com/office/drawing/2014/main" id="{950D41E5-4708-4D53-B282-6812D9006D7C}"/>
                </a:ext>
              </a:extLst>
            </p:cNvPr>
            <p:cNvSpPr/>
            <p:nvPr/>
          </p:nvSpPr>
          <p:spPr>
            <a:xfrm>
              <a:off x="2811100" y="1074650"/>
              <a:ext cx="201225" cy="33800"/>
            </a:xfrm>
            <a:custGeom>
              <a:avLst/>
              <a:gdLst/>
              <a:ahLst/>
              <a:cxnLst/>
              <a:rect l="l" t="t" r="r" b="b"/>
              <a:pathLst>
                <a:path w="8049" h="1352" extrusionOk="0">
                  <a:moveTo>
                    <a:pt x="3973" y="0"/>
                  </a:moveTo>
                  <a:cubicBezTo>
                    <a:pt x="2997" y="0"/>
                    <a:pt x="2022" y="181"/>
                    <a:pt x="1084" y="535"/>
                  </a:cubicBezTo>
                  <a:cubicBezTo>
                    <a:pt x="362" y="845"/>
                    <a:pt x="1" y="1103"/>
                    <a:pt x="52" y="1206"/>
                  </a:cubicBezTo>
                  <a:cubicBezTo>
                    <a:pt x="70" y="1251"/>
                    <a:pt x="136" y="1269"/>
                    <a:pt x="245" y="1269"/>
                  </a:cubicBezTo>
                  <a:cubicBezTo>
                    <a:pt x="736" y="1269"/>
                    <a:pt x="2093" y="893"/>
                    <a:pt x="3765" y="893"/>
                  </a:cubicBezTo>
                  <a:cubicBezTo>
                    <a:pt x="3851" y="893"/>
                    <a:pt x="3937" y="894"/>
                    <a:pt x="4025" y="897"/>
                  </a:cubicBezTo>
                  <a:cubicBezTo>
                    <a:pt x="5882" y="897"/>
                    <a:pt x="7398" y="1351"/>
                    <a:pt x="7858" y="1351"/>
                  </a:cubicBezTo>
                  <a:cubicBezTo>
                    <a:pt x="7935" y="1351"/>
                    <a:pt x="7982" y="1339"/>
                    <a:pt x="7997" y="1309"/>
                  </a:cubicBezTo>
                  <a:cubicBezTo>
                    <a:pt x="8048" y="1206"/>
                    <a:pt x="7687" y="897"/>
                    <a:pt x="6965" y="587"/>
                  </a:cubicBezTo>
                  <a:cubicBezTo>
                    <a:pt x="5994" y="193"/>
                    <a:pt x="4983" y="0"/>
                    <a:pt x="39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2342;p46">
              <a:extLst>
                <a:ext uri="{FF2B5EF4-FFF2-40B4-BE49-F238E27FC236}">
                  <a16:creationId xmlns:a16="http://schemas.microsoft.com/office/drawing/2014/main" id="{EFD03CB5-494C-4B4A-BBA9-90828BE3B446}"/>
                </a:ext>
              </a:extLst>
            </p:cNvPr>
            <p:cNvSpPr/>
            <p:nvPr/>
          </p:nvSpPr>
          <p:spPr>
            <a:xfrm>
              <a:off x="3259925" y="1180875"/>
              <a:ext cx="392075" cy="316475"/>
            </a:xfrm>
            <a:custGeom>
              <a:avLst/>
              <a:gdLst/>
              <a:ahLst/>
              <a:cxnLst/>
              <a:rect l="l" t="t" r="r" b="b"/>
              <a:pathLst>
                <a:path w="15683" h="12659" extrusionOk="0">
                  <a:moveTo>
                    <a:pt x="15373" y="1"/>
                  </a:moveTo>
                  <a:lnTo>
                    <a:pt x="4385" y="104"/>
                  </a:lnTo>
                  <a:lnTo>
                    <a:pt x="1238" y="156"/>
                  </a:lnTo>
                  <a:cubicBezTo>
                    <a:pt x="877" y="156"/>
                    <a:pt x="516" y="156"/>
                    <a:pt x="207" y="207"/>
                  </a:cubicBezTo>
                  <a:cubicBezTo>
                    <a:pt x="310" y="207"/>
                    <a:pt x="413" y="259"/>
                    <a:pt x="516" y="259"/>
                  </a:cubicBezTo>
                  <a:lnTo>
                    <a:pt x="1342" y="259"/>
                  </a:lnTo>
                  <a:lnTo>
                    <a:pt x="4488" y="310"/>
                  </a:lnTo>
                  <a:lnTo>
                    <a:pt x="15212" y="412"/>
                  </a:lnTo>
                  <a:lnTo>
                    <a:pt x="15212" y="412"/>
                  </a:lnTo>
                  <a:cubicBezTo>
                    <a:pt x="15167" y="1741"/>
                    <a:pt x="15167" y="3118"/>
                    <a:pt x="15167" y="4540"/>
                  </a:cubicBezTo>
                  <a:cubicBezTo>
                    <a:pt x="15219" y="6088"/>
                    <a:pt x="14806" y="7584"/>
                    <a:pt x="13981" y="8822"/>
                  </a:cubicBezTo>
                  <a:cubicBezTo>
                    <a:pt x="13155" y="10164"/>
                    <a:pt x="11865" y="11195"/>
                    <a:pt x="10369" y="11763"/>
                  </a:cubicBezTo>
                  <a:cubicBezTo>
                    <a:pt x="9699" y="12021"/>
                    <a:pt x="8925" y="12175"/>
                    <a:pt x="8203" y="12227"/>
                  </a:cubicBezTo>
                  <a:cubicBezTo>
                    <a:pt x="8032" y="12239"/>
                    <a:pt x="7862" y="12246"/>
                    <a:pt x="7691" y="12246"/>
                  </a:cubicBezTo>
                  <a:cubicBezTo>
                    <a:pt x="7140" y="12246"/>
                    <a:pt x="6588" y="12178"/>
                    <a:pt x="6036" y="12021"/>
                  </a:cubicBezTo>
                  <a:cubicBezTo>
                    <a:pt x="4746" y="11711"/>
                    <a:pt x="3560" y="11092"/>
                    <a:pt x="2580" y="10164"/>
                  </a:cubicBezTo>
                  <a:cubicBezTo>
                    <a:pt x="1754" y="9338"/>
                    <a:pt x="1084" y="8306"/>
                    <a:pt x="723" y="7223"/>
                  </a:cubicBezTo>
                  <a:cubicBezTo>
                    <a:pt x="413" y="6294"/>
                    <a:pt x="258" y="5314"/>
                    <a:pt x="310" y="4334"/>
                  </a:cubicBezTo>
                  <a:cubicBezTo>
                    <a:pt x="258" y="3509"/>
                    <a:pt x="258" y="2786"/>
                    <a:pt x="258" y="2167"/>
                  </a:cubicBezTo>
                  <a:cubicBezTo>
                    <a:pt x="258" y="1600"/>
                    <a:pt x="207" y="1084"/>
                    <a:pt x="207" y="723"/>
                  </a:cubicBezTo>
                  <a:cubicBezTo>
                    <a:pt x="207" y="568"/>
                    <a:pt x="207" y="362"/>
                    <a:pt x="155" y="207"/>
                  </a:cubicBezTo>
                  <a:cubicBezTo>
                    <a:pt x="155" y="362"/>
                    <a:pt x="155" y="517"/>
                    <a:pt x="155" y="671"/>
                  </a:cubicBezTo>
                  <a:cubicBezTo>
                    <a:pt x="155" y="1033"/>
                    <a:pt x="103" y="1497"/>
                    <a:pt x="103" y="2064"/>
                  </a:cubicBezTo>
                  <a:cubicBezTo>
                    <a:pt x="103" y="2735"/>
                    <a:pt x="52" y="3457"/>
                    <a:pt x="52" y="4334"/>
                  </a:cubicBezTo>
                  <a:cubicBezTo>
                    <a:pt x="0" y="5314"/>
                    <a:pt x="103" y="6346"/>
                    <a:pt x="413" y="7326"/>
                  </a:cubicBezTo>
                  <a:cubicBezTo>
                    <a:pt x="826" y="8461"/>
                    <a:pt x="1445" y="9545"/>
                    <a:pt x="2322" y="10370"/>
                  </a:cubicBezTo>
                  <a:cubicBezTo>
                    <a:pt x="3302" y="11402"/>
                    <a:pt x="4592" y="12072"/>
                    <a:pt x="5933" y="12433"/>
                  </a:cubicBezTo>
                  <a:cubicBezTo>
                    <a:pt x="6524" y="12591"/>
                    <a:pt x="7085" y="12658"/>
                    <a:pt x="7662" y="12658"/>
                  </a:cubicBezTo>
                  <a:cubicBezTo>
                    <a:pt x="7840" y="12658"/>
                    <a:pt x="8020" y="12652"/>
                    <a:pt x="8203" y="12640"/>
                  </a:cubicBezTo>
                  <a:cubicBezTo>
                    <a:pt x="9028" y="12640"/>
                    <a:pt x="9802" y="12433"/>
                    <a:pt x="10524" y="12175"/>
                  </a:cubicBezTo>
                  <a:cubicBezTo>
                    <a:pt x="12123" y="11556"/>
                    <a:pt x="13465" y="10473"/>
                    <a:pt x="14393" y="9080"/>
                  </a:cubicBezTo>
                  <a:cubicBezTo>
                    <a:pt x="15219" y="7739"/>
                    <a:pt x="15683" y="6140"/>
                    <a:pt x="15631" y="4540"/>
                  </a:cubicBezTo>
                  <a:cubicBezTo>
                    <a:pt x="15631" y="3044"/>
                    <a:pt x="15580" y="1600"/>
                    <a:pt x="15580" y="207"/>
                  </a:cubicBezTo>
                  <a:lnTo>
                    <a:pt x="1558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2343;p46">
              <a:extLst>
                <a:ext uri="{FF2B5EF4-FFF2-40B4-BE49-F238E27FC236}">
                  <a16:creationId xmlns:a16="http://schemas.microsoft.com/office/drawing/2014/main" id="{006BDA83-A8FE-4B32-87FE-85AEAA6ECBC0}"/>
                </a:ext>
              </a:extLst>
            </p:cNvPr>
            <p:cNvSpPr/>
            <p:nvPr/>
          </p:nvSpPr>
          <p:spPr>
            <a:xfrm>
              <a:off x="2745325" y="1170575"/>
              <a:ext cx="392100" cy="316325"/>
            </a:xfrm>
            <a:custGeom>
              <a:avLst/>
              <a:gdLst/>
              <a:ahLst/>
              <a:cxnLst/>
              <a:rect l="l" t="t" r="r" b="b"/>
              <a:pathLst>
                <a:path w="15684" h="12653" extrusionOk="0">
                  <a:moveTo>
                    <a:pt x="15426" y="0"/>
                  </a:moveTo>
                  <a:lnTo>
                    <a:pt x="4386" y="103"/>
                  </a:lnTo>
                  <a:lnTo>
                    <a:pt x="1290" y="155"/>
                  </a:lnTo>
                  <a:cubicBezTo>
                    <a:pt x="929" y="155"/>
                    <a:pt x="568" y="155"/>
                    <a:pt x="207" y="206"/>
                  </a:cubicBezTo>
                  <a:lnTo>
                    <a:pt x="517" y="206"/>
                  </a:lnTo>
                  <a:lnTo>
                    <a:pt x="1342" y="258"/>
                  </a:lnTo>
                  <a:lnTo>
                    <a:pt x="4540" y="310"/>
                  </a:lnTo>
                  <a:lnTo>
                    <a:pt x="15219" y="411"/>
                  </a:lnTo>
                  <a:lnTo>
                    <a:pt x="15219" y="411"/>
                  </a:lnTo>
                  <a:cubicBezTo>
                    <a:pt x="15219" y="1699"/>
                    <a:pt x="15219" y="3119"/>
                    <a:pt x="15219" y="4540"/>
                  </a:cubicBezTo>
                  <a:cubicBezTo>
                    <a:pt x="15219" y="6036"/>
                    <a:pt x="14858" y="7532"/>
                    <a:pt x="14033" y="8822"/>
                  </a:cubicBezTo>
                  <a:cubicBezTo>
                    <a:pt x="13156" y="10163"/>
                    <a:pt x="11866" y="11195"/>
                    <a:pt x="10421" y="11762"/>
                  </a:cubicBezTo>
                  <a:cubicBezTo>
                    <a:pt x="9699" y="12020"/>
                    <a:pt x="8977" y="12175"/>
                    <a:pt x="8203" y="12226"/>
                  </a:cubicBezTo>
                  <a:cubicBezTo>
                    <a:pt x="8075" y="12236"/>
                    <a:pt x="7947" y="12240"/>
                    <a:pt x="7819" y="12240"/>
                  </a:cubicBezTo>
                  <a:cubicBezTo>
                    <a:pt x="7225" y="12240"/>
                    <a:pt x="6631" y="12147"/>
                    <a:pt x="6037" y="12020"/>
                  </a:cubicBezTo>
                  <a:cubicBezTo>
                    <a:pt x="4747" y="11710"/>
                    <a:pt x="3560" y="11040"/>
                    <a:pt x="2580" y="10111"/>
                  </a:cubicBezTo>
                  <a:cubicBezTo>
                    <a:pt x="1755" y="9286"/>
                    <a:pt x="1136" y="8306"/>
                    <a:pt x="723" y="7171"/>
                  </a:cubicBezTo>
                  <a:cubicBezTo>
                    <a:pt x="413" y="6242"/>
                    <a:pt x="310" y="5314"/>
                    <a:pt x="310" y="4333"/>
                  </a:cubicBezTo>
                  <a:cubicBezTo>
                    <a:pt x="310" y="3508"/>
                    <a:pt x="259" y="2734"/>
                    <a:pt x="259" y="2115"/>
                  </a:cubicBezTo>
                  <a:cubicBezTo>
                    <a:pt x="259" y="1548"/>
                    <a:pt x="259" y="1083"/>
                    <a:pt x="207" y="722"/>
                  </a:cubicBezTo>
                  <a:cubicBezTo>
                    <a:pt x="207" y="516"/>
                    <a:pt x="207" y="361"/>
                    <a:pt x="207" y="206"/>
                  </a:cubicBezTo>
                  <a:cubicBezTo>
                    <a:pt x="156" y="361"/>
                    <a:pt x="156" y="516"/>
                    <a:pt x="156" y="671"/>
                  </a:cubicBezTo>
                  <a:cubicBezTo>
                    <a:pt x="156" y="1032"/>
                    <a:pt x="156" y="1496"/>
                    <a:pt x="104" y="2064"/>
                  </a:cubicBezTo>
                  <a:cubicBezTo>
                    <a:pt x="104" y="2683"/>
                    <a:pt x="104" y="3456"/>
                    <a:pt x="52" y="4333"/>
                  </a:cubicBezTo>
                  <a:cubicBezTo>
                    <a:pt x="1" y="5314"/>
                    <a:pt x="156" y="6345"/>
                    <a:pt x="465" y="7274"/>
                  </a:cubicBezTo>
                  <a:cubicBezTo>
                    <a:pt x="826" y="8460"/>
                    <a:pt x="1497" y="9492"/>
                    <a:pt x="2322" y="10369"/>
                  </a:cubicBezTo>
                  <a:cubicBezTo>
                    <a:pt x="3354" y="11349"/>
                    <a:pt x="4592" y="12072"/>
                    <a:pt x="5985" y="12433"/>
                  </a:cubicBezTo>
                  <a:cubicBezTo>
                    <a:pt x="6579" y="12560"/>
                    <a:pt x="7208" y="12652"/>
                    <a:pt x="7815" y="12652"/>
                  </a:cubicBezTo>
                  <a:cubicBezTo>
                    <a:pt x="7946" y="12652"/>
                    <a:pt x="8075" y="12648"/>
                    <a:pt x="8203" y="12639"/>
                  </a:cubicBezTo>
                  <a:cubicBezTo>
                    <a:pt x="9029" y="12587"/>
                    <a:pt x="9802" y="12433"/>
                    <a:pt x="10525" y="12175"/>
                  </a:cubicBezTo>
                  <a:cubicBezTo>
                    <a:pt x="12124" y="11556"/>
                    <a:pt x="13465" y="10472"/>
                    <a:pt x="14394" y="9080"/>
                  </a:cubicBezTo>
                  <a:cubicBezTo>
                    <a:pt x="15271" y="7687"/>
                    <a:pt x="15683" y="6139"/>
                    <a:pt x="15632" y="4540"/>
                  </a:cubicBezTo>
                  <a:cubicBezTo>
                    <a:pt x="15632" y="3044"/>
                    <a:pt x="15632" y="1599"/>
                    <a:pt x="15632" y="206"/>
                  </a:cubicBezTo>
                  <a:lnTo>
                    <a:pt x="156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2344;p46">
              <a:extLst>
                <a:ext uri="{FF2B5EF4-FFF2-40B4-BE49-F238E27FC236}">
                  <a16:creationId xmlns:a16="http://schemas.microsoft.com/office/drawing/2014/main" id="{E36C27FA-61F1-4DE7-BAFC-EFA1483148B7}"/>
                </a:ext>
              </a:extLst>
            </p:cNvPr>
            <p:cNvSpPr/>
            <p:nvPr/>
          </p:nvSpPr>
          <p:spPr>
            <a:xfrm>
              <a:off x="3124500" y="1196350"/>
              <a:ext cx="144475" cy="10350"/>
            </a:xfrm>
            <a:custGeom>
              <a:avLst/>
              <a:gdLst/>
              <a:ahLst/>
              <a:cxnLst/>
              <a:rect l="l" t="t" r="r" b="b"/>
              <a:pathLst>
                <a:path w="5779" h="414" extrusionOk="0">
                  <a:moveTo>
                    <a:pt x="2889" y="1"/>
                  </a:moveTo>
                  <a:cubicBezTo>
                    <a:pt x="1290" y="1"/>
                    <a:pt x="1" y="104"/>
                    <a:pt x="1" y="207"/>
                  </a:cubicBezTo>
                  <a:cubicBezTo>
                    <a:pt x="1" y="310"/>
                    <a:pt x="1290" y="414"/>
                    <a:pt x="2889" y="414"/>
                  </a:cubicBezTo>
                  <a:cubicBezTo>
                    <a:pt x="4489" y="414"/>
                    <a:pt x="5778" y="310"/>
                    <a:pt x="5778" y="207"/>
                  </a:cubicBezTo>
                  <a:cubicBezTo>
                    <a:pt x="5778" y="104"/>
                    <a:pt x="4489" y="1"/>
                    <a:pt x="28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2345;p46">
              <a:extLst>
                <a:ext uri="{FF2B5EF4-FFF2-40B4-BE49-F238E27FC236}">
                  <a16:creationId xmlns:a16="http://schemas.microsoft.com/office/drawing/2014/main" id="{D84C9451-9292-4186-BA16-D06D2ECD9A34}"/>
                </a:ext>
              </a:extLst>
            </p:cNvPr>
            <p:cNvSpPr/>
            <p:nvPr/>
          </p:nvSpPr>
          <p:spPr>
            <a:xfrm>
              <a:off x="2349400" y="1197650"/>
              <a:ext cx="401125" cy="11625"/>
            </a:xfrm>
            <a:custGeom>
              <a:avLst/>
              <a:gdLst/>
              <a:ahLst/>
              <a:cxnLst/>
              <a:rect l="l" t="t" r="r" b="b"/>
              <a:pathLst>
                <a:path w="16045" h="465" extrusionOk="0">
                  <a:moveTo>
                    <a:pt x="7996" y="0"/>
                  </a:moveTo>
                  <a:cubicBezTo>
                    <a:pt x="3560" y="52"/>
                    <a:pt x="0" y="155"/>
                    <a:pt x="0" y="258"/>
                  </a:cubicBezTo>
                  <a:cubicBezTo>
                    <a:pt x="0" y="362"/>
                    <a:pt x="3560" y="465"/>
                    <a:pt x="7996" y="465"/>
                  </a:cubicBezTo>
                  <a:cubicBezTo>
                    <a:pt x="12433" y="465"/>
                    <a:pt x="16044" y="362"/>
                    <a:pt x="16044" y="207"/>
                  </a:cubicBezTo>
                  <a:cubicBezTo>
                    <a:pt x="16044" y="104"/>
                    <a:pt x="12433" y="0"/>
                    <a:pt x="79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2346;p46">
              <a:extLst>
                <a:ext uri="{FF2B5EF4-FFF2-40B4-BE49-F238E27FC236}">
                  <a16:creationId xmlns:a16="http://schemas.microsoft.com/office/drawing/2014/main" id="{18B04856-5E2B-49D8-A829-3869CFEBA152}"/>
                </a:ext>
              </a:extLst>
            </p:cNvPr>
            <p:cNvSpPr/>
            <p:nvPr/>
          </p:nvSpPr>
          <p:spPr>
            <a:xfrm>
              <a:off x="2649900" y="3651950"/>
              <a:ext cx="4503625" cy="1799150"/>
            </a:xfrm>
            <a:custGeom>
              <a:avLst/>
              <a:gdLst/>
              <a:ahLst/>
              <a:cxnLst/>
              <a:rect l="l" t="t" r="r" b="b"/>
              <a:pathLst>
                <a:path w="180145" h="71966" extrusionOk="0">
                  <a:moveTo>
                    <a:pt x="78053" y="0"/>
                  </a:moveTo>
                  <a:lnTo>
                    <a:pt x="50195" y="68870"/>
                  </a:lnTo>
                  <a:lnTo>
                    <a:pt x="0" y="68870"/>
                  </a:lnTo>
                  <a:lnTo>
                    <a:pt x="0" y="71965"/>
                  </a:lnTo>
                  <a:lnTo>
                    <a:pt x="149553" y="71965"/>
                  </a:lnTo>
                  <a:lnTo>
                    <a:pt x="1801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2347;p46">
              <a:extLst>
                <a:ext uri="{FF2B5EF4-FFF2-40B4-BE49-F238E27FC236}">
                  <a16:creationId xmlns:a16="http://schemas.microsoft.com/office/drawing/2014/main" id="{257D4855-F1DC-4F1A-AA02-A59322C40009}"/>
                </a:ext>
              </a:extLst>
            </p:cNvPr>
            <p:cNvSpPr/>
            <p:nvPr/>
          </p:nvSpPr>
          <p:spPr>
            <a:xfrm>
              <a:off x="5403400" y="4473500"/>
              <a:ext cx="287625" cy="321125"/>
            </a:xfrm>
            <a:custGeom>
              <a:avLst/>
              <a:gdLst/>
              <a:ahLst/>
              <a:cxnLst/>
              <a:rect l="l" t="t" r="r" b="b"/>
              <a:pathLst>
                <a:path w="11505" h="12845" extrusionOk="0">
                  <a:moveTo>
                    <a:pt x="6510" y="0"/>
                  </a:moveTo>
                  <a:cubicBezTo>
                    <a:pt x="4197" y="0"/>
                    <a:pt x="1880" y="2064"/>
                    <a:pt x="1032" y="5055"/>
                  </a:cubicBezTo>
                  <a:cubicBezTo>
                    <a:pt x="0" y="8512"/>
                    <a:pt x="1290" y="11916"/>
                    <a:pt x="3921" y="12690"/>
                  </a:cubicBezTo>
                  <a:cubicBezTo>
                    <a:pt x="4275" y="12794"/>
                    <a:pt x="4635" y="12844"/>
                    <a:pt x="4995" y="12844"/>
                  </a:cubicBezTo>
                  <a:cubicBezTo>
                    <a:pt x="7308" y="12844"/>
                    <a:pt x="9624" y="10780"/>
                    <a:pt x="10473" y="7789"/>
                  </a:cubicBezTo>
                  <a:cubicBezTo>
                    <a:pt x="11504" y="4333"/>
                    <a:pt x="10215" y="928"/>
                    <a:pt x="7584" y="154"/>
                  </a:cubicBezTo>
                  <a:cubicBezTo>
                    <a:pt x="7229" y="50"/>
                    <a:pt x="6870" y="0"/>
                    <a:pt x="651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a:extLst>
              <a:ext uri="{FF2B5EF4-FFF2-40B4-BE49-F238E27FC236}">
                <a16:creationId xmlns:a16="http://schemas.microsoft.com/office/drawing/2014/main" id="{2D886703-AC75-493B-88D9-0B5678AFE8B8}"/>
              </a:ext>
            </a:extLst>
          </p:cNvPr>
          <p:cNvGraphicFramePr>
            <a:graphicFrameLocks noGrp="1"/>
          </p:cNvGraphicFramePr>
          <p:nvPr>
            <p:extLst>
              <p:ext uri="{D42A27DB-BD31-4B8C-83A1-F6EECF244321}">
                <p14:modId xmlns:p14="http://schemas.microsoft.com/office/powerpoint/2010/main" val="95289294"/>
              </p:ext>
            </p:extLst>
          </p:nvPr>
        </p:nvGraphicFramePr>
        <p:xfrm>
          <a:off x="727519" y="1496207"/>
          <a:ext cx="3270890" cy="1125984"/>
        </p:xfrm>
        <a:graphic>
          <a:graphicData uri="http://schemas.openxmlformats.org/drawingml/2006/table">
            <a:tbl>
              <a:tblPr firstRow="1" firstCol="1" bandRow="1">
                <a:tableStyleId>{F5F3BD12-002F-42F9-A16E-96528EAB6A09}</a:tableStyleId>
              </a:tblPr>
              <a:tblGrid>
                <a:gridCol w="979695">
                  <a:extLst>
                    <a:ext uri="{9D8B030D-6E8A-4147-A177-3AD203B41FA5}">
                      <a16:colId xmlns:a16="http://schemas.microsoft.com/office/drawing/2014/main" val="2018885081"/>
                    </a:ext>
                  </a:extLst>
                </a:gridCol>
                <a:gridCol w="1021107">
                  <a:extLst>
                    <a:ext uri="{9D8B030D-6E8A-4147-A177-3AD203B41FA5}">
                      <a16:colId xmlns:a16="http://schemas.microsoft.com/office/drawing/2014/main" val="1322540747"/>
                    </a:ext>
                  </a:extLst>
                </a:gridCol>
                <a:gridCol w="545523">
                  <a:extLst>
                    <a:ext uri="{9D8B030D-6E8A-4147-A177-3AD203B41FA5}">
                      <a16:colId xmlns:a16="http://schemas.microsoft.com/office/drawing/2014/main" val="787674140"/>
                    </a:ext>
                  </a:extLst>
                </a:gridCol>
                <a:gridCol w="724565">
                  <a:extLst>
                    <a:ext uri="{9D8B030D-6E8A-4147-A177-3AD203B41FA5}">
                      <a16:colId xmlns:a16="http://schemas.microsoft.com/office/drawing/2014/main" val="367514982"/>
                    </a:ext>
                  </a:extLst>
                </a:gridCol>
              </a:tblGrid>
              <a:tr h="274320">
                <a:tc>
                  <a:txBody>
                    <a:bodyPr/>
                    <a:lstStyle/>
                    <a:p>
                      <a:pPr marL="0" marR="0" algn="ctr">
                        <a:lnSpc>
                          <a:spcPct val="150000"/>
                        </a:lnSpc>
                        <a:spcBef>
                          <a:spcPts val="600"/>
                        </a:spcBef>
                        <a:spcAft>
                          <a:spcPts val="0"/>
                        </a:spcAft>
                      </a:pPr>
                      <a:r>
                        <a:rPr lang="en-US" sz="1400" dirty="0">
                          <a:effectLst/>
                        </a:rPr>
                        <a:t> </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7000"/>
                      </a:schemeClr>
                    </a:solidFill>
                  </a:tcPr>
                </a:tc>
                <a:tc>
                  <a:txBody>
                    <a:bodyPr/>
                    <a:lstStyle/>
                    <a:p>
                      <a:pPr marL="0" marR="0" algn="ctr">
                        <a:lnSpc>
                          <a:spcPct val="150000"/>
                        </a:lnSpc>
                        <a:spcBef>
                          <a:spcPts val="600"/>
                        </a:spcBef>
                        <a:spcAft>
                          <a:spcPts val="0"/>
                        </a:spcAft>
                      </a:pPr>
                      <a:r>
                        <a:rPr lang="en-US" sz="1400" dirty="0">
                          <a:effectLst/>
                        </a:rPr>
                        <a:t>distinction</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7000"/>
                      </a:schemeClr>
                    </a:solidFill>
                  </a:tcPr>
                </a:tc>
                <a:tc>
                  <a:txBody>
                    <a:bodyPr/>
                    <a:lstStyle/>
                    <a:p>
                      <a:pPr marL="0" marR="0" algn="ctr">
                        <a:lnSpc>
                          <a:spcPct val="150000"/>
                        </a:lnSpc>
                        <a:spcBef>
                          <a:spcPts val="600"/>
                        </a:spcBef>
                        <a:spcAft>
                          <a:spcPts val="0"/>
                        </a:spcAft>
                      </a:pPr>
                      <a:r>
                        <a:rPr lang="en-US" sz="1400" dirty="0">
                          <a:effectLst/>
                        </a:rPr>
                        <a:t>fail</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7000"/>
                      </a:schemeClr>
                    </a:solidFill>
                  </a:tcPr>
                </a:tc>
                <a:tc>
                  <a:txBody>
                    <a:bodyPr/>
                    <a:lstStyle/>
                    <a:p>
                      <a:pPr marL="0" marR="0" algn="ctr">
                        <a:lnSpc>
                          <a:spcPct val="150000"/>
                        </a:lnSpc>
                        <a:spcBef>
                          <a:spcPts val="600"/>
                        </a:spcBef>
                        <a:spcAft>
                          <a:spcPts val="0"/>
                        </a:spcAft>
                      </a:pPr>
                      <a:r>
                        <a:rPr lang="en-US" sz="1400">
                          <a:effectLst/>
                        </a:rPr>
                        <a:t>pass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7000"/>
                      </a:schemeClr>
                    </a:solidFill>
                  </a:tcPr>
                </a:tc>
                <a:extLst>
                  <a:ext uri="{0D108BD9-81ED-4DB2-BD59-A6C34878D82A}">
                    <a16:rowId xmlns:a16="http://schemas.microsoft.com/office/drawing/2014/main" val="698444738"/>
                  </a:ext>
                </a:extLst>
              </a:tr>
              <a:tr h="274320">
                <a:tc>
                  <a:txBody>
                    <a:bodyPr/>
                    <a:lstStyle/>
                    <a:p>
                      <a:pPr marL="0" marR="0" algn="ctr">
                        <a:lnSpc>
                          <a:spcPct val="150000"/>
                        </a:lnSpc>
                        <a:spcBef>
                          <a:spcPts val="600"/>
                        </a:spcBef>
                        <a:spcAft>
                          <a:spcPts val="0"/>
                        </a:spcAft>
                      </a:pPr>
                      <a:r>
                        <a:rPr lang="en-US" sz="1400" dirty="0">
                          <a:effectLst/>
                        </a:rPr>
                        <a:t>distinction</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7000"/>
                      </a:schemeClr>
                    </a:solidFill>
                  </a:tcPr>
                </a:tc>
                <a:tc>
                  <a:txBody>
                    <a:bodyPr/>
                    <a:lstStyle/>
                    <a:p>
                      <a:pPr marL="0" marR="0" algn="ctr">
                        <a:lnSpc>
                          <a:spcPct val="150000"/>
                        </a:lnSpc>
                        <a:spcBef>
                          <a:spcPts val="600"/>
                        </a:spcBef>
                        <a:spcAft>
                          <a:spcPts val="0"/>
                        </a:spcAft>
                      </a:pPr>
                      <a:r>
                        <a:rPr lang="en-US" sz="1400" dirty="0">
                          <a:effectLst/>
                        </a:rPr>
                        <a:t>33</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33000"/>
                      </a:schemeClr>
                    </a:solidFill>
                  </a:tcPr>
                </a:tc>
                <a:tc>
                  <a:txBody>
                    <a:bodyPr/>
                    <a:lstStyle/>
                    <a:p>
                      <a:pPr marL="0" marR="0" algn="ctr">
                        <a:lnSpc>
                          <a:spcPct val="150000"/>
                        </a:lnSpc>
                        <a:spcBef>
                          <a:spcPts val="600"/>
                        </a:spcBef>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33000"/>
                      </a:schemeClr>
                    </a:solidFill>
                  </a:tcPr>
                </a:tc>
                <a:tc>
                  <a:txBody>
                    <a:bodyPr/>
                    <a:lstStyle/>
                    <a:p>
                      <a:pPr marL="0" marR="0" algn="ctr">
                        <a:lnSpc>
                          <a:spcPct val="150000"/>
                        </a:lnSpc>
                        <a:spcBef>
                          <a:spcPts val="600"/>
                        </a:spcBef>
                        <a:spcAft>
                          <a:spcPts val="0"/>
                        </a:spcAft>
                      </a:pPr>
                      <a:r>
                        <a:rPr lang="en-US" sz="1400">
                          <a:effectLst/>
                        </a:rPr>
                        <a:t>27</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33000"/>
                      </a:schemeClr>
                    </a:solidFill>
                  </a:tcPr>
                </a:tc>
                <a:extLst>
                  <a:ext uri="{0D108BD9-81ED-4DB2-BD59-A6C34878D82A}">
                    <a16:rowId xmlns:a16="http://schemas.microsoft.com/office/drawing/2014/main" val="3332043971"/>
                  </a:ext>
                </a:extLst>
              </a:tr>
              <a:tr h="274320">
                <a:tc>
                  <a:txBody>
                    <a:bodyPr/>
                    <a:lstStyle/>
                    <a:p>
                      <a:pPr marL="0" marR="0" algn="ctr">
                        <a:lnSpc>
                          <a:spcPct val="150000"/>
                        </a:lnSpc>
                        <a:spcBef>
                          <a:spcPts val="600"/>
                        </a:spcBef>
                        <a:spcAft>
                          <a:spcPts val="0"/>
                        </a:spcAft>
                      </a:pPr>
                      <a:r>
                        <a:rPr lang="en-US" sz="1400" dirty="0">
                          <a:effectLst/>
                        </a:rPr>
                        <a:t>fail</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7000"/>
                      </a:schemeClr>
                    </a:solidFill>
                  </a:tcPr>
                </a:tc>
                <a:tc>
                  <a:txBody>
                    <a:bodyPr/>
                    <a:lstStyle/>
                    <a:p>
                      <a:pPr marL="0" marR="0" algn="ctr">
                        <a:lnSpc>
                          <a:spcPct val="150000"/>
                        </a:lnSpc>
                        <a:spcBef>
                          <a:spcPts val="600"/>
                        </a:spcBef>
                        <a:spcAft>
                          <a:spcPts val="0"/>
                        </a:spcAft>
                      </a:pPr>
                      <a:r>
                        <a:rPr lang="en-US" sz="1400" dirty="0">
                          <a:effectLst/>
                        </a:rPr>
                        <a:t>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33000"/>
                      </a:schemeClr>
                    </a:solidFill>
                  </a:tcPr>
                </a:tc>
                <a:tc>
                  <a:txBody>
                    <a:bodyPr/>
                    <a:lstStyle/>
                    <a:p>
                      <a:pPr marL="0" marR="0" algn="ctr">
                        <a:lnSpc>
                          <a:spcPct val="150000"/>
                        </a:lnSpc>
                        <a:spcBef>
                          <a:spcPts val="600"/>
                        </a:spcBef>
                        <a:spcAft>
                          <a:spcPts val="0"/>
                        </a:spcAft>
                      </a:pPr>
                      <a:r>
                        <a:rPr lang="en-US" sz="1400" dirty="0">
                          <a:effectLst/>
                        </a:rPr>
                        <a:t>101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33000"/>
                      </a:schemeClr>
                    </a:solidFill>
                  </a:tcPr>
                </a:tc>
                <a:tc>
                  <a:txBody>
                    <a:bodyPr/>
                    <a:lstStyle/>
                    <a:p>
                      <a:pPr marL="0" marR="0" algn="ctr">
                        <a:lnSpc>
                          <a:spcPct val="150000"/>
                        </a:lnSpc>
                        <a:spcBef>
                          <a:spcPts val="600"/>
                        </a:spcBef>
                        <a:spcAft>
                          <a:spcPts val="0"/>
                        </a:spcAft>
                      </a:pPr>
                      <a:r>
                        <a:rPr lang="en-US" sz="1400" dirty="0">
                          <a:effectLst/>
                        </a:rPr>
                        <a:t>31</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33000"/>
                      </a:schemeClr>
                    </a:solidFill>
                  </a:tcPr>
                </a:tc>
                <a:extLst>
                  <a:ext uri="{0D108BD9-81ED-4DB2-BD59-A6C34878D82A}">
                    <a16:rowId xmlns:a16="http://schemas.microsoft.com/office/drawing/2014/main" val="1354678253"/>
                  </a:ext>
                </a:extLst>
              </a:tr>
              <a:tr h="274320">
                <a:tc>
                  <a:txBody>
                    <a:bodyPr/>
                    <a:lstStyle/>
                    <a:p>
                      <a:pPr marL="0" marR="0" algn="ctr">
                        <a:lnSpc>
                          <a:spcPct val="150000"/>
                        </a:lnSpc>
                        <a:spcBef>
                          <a:spcPts val="600"/>
                        </a:spcBef>
                        <a:spcAft>
                          <a:spcPts val="0"/>
                        </a:spcAft>
                      </a:pPr>
                      <a:r>
                        <a:rPr lang="en-US" sz="1400">
                          <a:effectLst/>
                        </a:rPr>
                        <a:t>pass</a:t>
                      </a:r>
                      <a:endParaRPr lang="en-US"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57000"/>
                      </a:schemeClr>
                    </a:solidFill>
                  </a:tcPr>
                </a:tc>
                <a:tc>
                  <a:txBody>
                    <a:bodyPr/>
                    <a:lstStyle/>
                    <a:p>
                      <a:pPr marL="0" marR="0" algn="ctr">
                        <a:lnSpc>
                          <a:spcPct val="150000"/>
                        </a:lnSpc>
                        <a:spcBef>
                          <a:spcPts val="600"/>
                        </a:spcBef>
                        <a:spcAft>
                          <a:spcPts val="0"/>
                        </a:spcAft>
                      </a:pPr>
                      <a:r>
                        <a:rPr lang="en-US" sz="1400" dirty="0">
                          <a:effectLst/>
                        </a:rPr>
                        <a:t>37</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33000"/>
                      </a:schemeClr>
                    </a:solidFill>
                  </a:tcPr>
                </a:tc>
                <a:tc>
                  <a:txBody>
                    <a:bodyPr/>
                    <a:lstStyle/>
                    <a:p>
                      <a:pPr marL="0" marR="0" algn="ctr">
                        <a:lnSpc>
                          <a:spcPct val="150000"/>
                        </a:lnSpc>
                        <a:spcBef>
                          <a:spcPts val="600"/>
                        </a:spcBef>
                        <a:spcAft>
                          <a:spcPts val="0"/>
                        </a:spcAft>
                      </a:pPr>
                      <a:r>
                        <a:rPr lang="en-US" sz="1400" dirty="0">
                          <a:effectLst/>
                        </a:rPr>
                        <a:t>4</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33000"/>
                      </a:schemeClr>
                    </a:solidFill>
                  </a:tcPr>
                </a:tc>
                <a:tc>
                  <a:txBody>
                    <a:bodyPr/>
                    <a:lstStyle/>
                    <a:p>
                      <a:pPr marL="0" marR="0" algn="ctr">
                        <a:lnSpc>
                          <a:spcPct val="150000"/>
                        </a:lnSpc>
                        <a:spcBef>
                          <a:spcPts val="600"/>
                        </a:spcBef>
                        <a:spcAft>
                          <a:spcPts val="0"/>
                        </a:spcAft>
                      </a:pPr>
                      <a:r>
                        <a:rPr lang="en-US" sz="1400" dirty="0">
                          <a:effectLst/>
                        </a:rPr>
                        <a:t>250</a:t>
                      </a:r>
                      <a:endParaRPr lang="en-US"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2">
                        <a:alpha val="33000"/>
                      </a:schemeClr>
                    </a:solidFill>
                  </a:tcPr>
                </a:tc>
                <a:extLst>
                  <a:ext uri="{0D108BD9-81ED-4DB2-BD59-A6C34878D82A}">
                    <a16:rowId xmlns:a16="http://schemas.microsoft.com/office/drawing/2014/main" val="3917994611"/>
                  </a:ext>
                </a:extLst>
              </a:tr>
            </a:tbl>
          </a:graphicData>
        </a:graphic>
      </p:graphicFrame>
    </p:spTree>
    <p:extLst>
      <p:ext uri="{BB962C8B-B14F-4D97-AF65-F5344CB8AC3E}">
        <p14:creationId xmlns:p14="http://schemas.microsoft.com/office/powerpoint/2010/main" val="41702919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9E8912-B4A1-46C0-9C25-045C4C4400B4}"/>
              </a:ext>
            </a:extLst>
          </p:cNvPr>
          <p:cNvSpPr>
            <a:spLocks noGrp="1"/>
          </p:cNvSpPr>
          <p:nvPr>
            <p:ph type="title"/>
          </p:nvPr>
        </p:nvSpPr>
        <p:spPr>
          <a:xfrm>
            <a:off x="1190579" y="793799"/>
            <a:ext cx="5947962" cy="320400"/>
          </a:xfrm>
        </p:spPr>
        <p:txBody>
          <a:bodyPr/>
          <a:lstStyle/>
          <a:p>
            <a:r>
              <a:rPr lang="en-US" dirty="0"/>
              <a:t>D</a:t>
            </a:r>
            <a:r>
              <a:rPr lang="en-US" altLang="zh-CN" dirty="0"/>
              <a:t>iscussion: Different types of Interaction in MOOCS</a:t>
            </a:r>
            <a:endParaRPr lang="en-US" dirty="0"/>
          </a:p>
        </p:txBody>
      </p:sp>
      <p:grpSp>
        <p:nvGrpSpPr>
          <p:cNvPr id="7" name="Google Shape;4412;p60">
            <a:extLst>
              <a:ext uri="{FF2B5EF4-FFF2-40B4-BE49-F238E27FC236}">
                <a16:creationId xmlns:a16="http://schemas.microsoft.com/office/drawing/2014/main" id="{65AA7521-EE12-42AC-8DF4-5C4A89194179}"/>
              </a:ext>
            </a:extLst>
          </p:cNvPr>
          <p:cNvGrpSpPr/>
          <p:nvPr/>
        </p:nvGrpSpPr>
        <p:grpSpPr>
          <a:xfrm>
            <a:off x="4496114" y="1573114"/>
            <a:ext cx="4343696" cy="2751610"/>
            <a:chOff x="3498319" y="2817578"/>
            <a:chExt cx="2815208" cy="1658939"/>
          </a:xfrm>
        </p:grpSpPr>
        <p:sp>
          <p:nvSpPr>
            <p:cNvPr id="9" name="Google Shape;4413;p60">
              <a:extLst>
                <a:ext uri="{FF2B5EF4-FFF2-40B4-BE49-F238E27FC236}">
                  <a16:creationId xmlns:a16="http://schemas.microsoft.com/office/drawing/2014/main" id="{8B88C9BC-425A-455D-93A9-E323FD97B91C}"/>
                </a:ext>
              </a:extLst>
            </p:cNvPr>
            <p:cNvSpPr/>
            <p:nvPr/>
          </p:nvSpPr>
          <p:spPr>
            <a:xfrm>
              <a:off x="4798523" y="3321692"/>
              <a:ext cx="221722" cy="134450"/>
            </a:xfrm>
            <a:custGeom>
              <a:avLst/>
              <a:gdLst/>
              <a:ahLst/>
              <a:cxnLst/>
              <a:rect l="l" t="t" r="r" b="b"/>
              <a:pathLst>
                <a:path w="6918" h="4195" extrusionOk="0">
                  <a:moveTo>
                    <a:pt x="201" y="1"/>
                  </a:moveTo>
                  <a:lnTo>
                    <a:pt x="1" y="402"/>
                  </a:lnTo>
                  <a:lnTo>
                    <a:pt x="6667" y="4194"/>
                  </a:lnTo>
                  <a:lnTo>
                    <a:pt x="6918" y="3727"/>
                  </a:lnTo>
                  <a:lnTo>
                    <a:pt x="201"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4414;p60">
              <a:extLst>
                <a:ext uri="{FF2B5EF4-FFF2-40B4-BE49-F238E27FC236}">
                  <a16:creationId xmlns:a16="http://schemas.microsoft.com/office/drawing/2014/main" id="{54788005-5E78-47F2-ADC6-FB663E7A7F91}"/>
                </a:ext>
              </a:extLst>
            </p:cNvPr>
            <p:cNvSpPr/>
            <p:nvPr/>
          </p:nvSpPr>
          <p:spPr>
            <a:xfrm>
              <a:off x="4794228" y="3295443"/>
              <a:ext cx="15576" cy="18781"/>
            </a:xfrm>
            <a:custGeom>
              <a:avLst/>
              <a:gdLst/>
              <a:ahLst/>
              <a:cxnLst/>
              <a:rect l="l" t="t" r="r" b="b"/>
              <a:pathLst>
                <a:path w="486" h="586" extrusionOk="0">
                  <a:moveTo>
                    <a:pt x="318" y="1"/>
                  </a:moveTo>
                  <a:lnTo>
                    <a:pt x="1" y="469"/>
                  </a:lnTo>
                  <a:lnTo>
                    <a:pt x="218" y="586"/>
                  </a:lnTo>
                  <a:lnTo>
                    <a:pt x="485" y="101"/>
                  </a:lnTo>
                  <a:lnTo>
                    <a:pt x="318"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4415;p60">
              <a:extLst>
                <a:ext uri="{FF2B5EF4-FFF2-40B4-BE49-F238E27FC236}">
                  <a16:creationId xmlns:a16="http://schemas.microsoft.com/office/drawing/2014/main" id="{BA327D7B-220D-4192-A5E8-6ED723920D19}"/>
                </a:ext>
              </a:extLst>
            </p:cNvPr>
            <p:cNvSpPr/>
            <p:nvPr/>
          </p:nvSpPr>
          <p:spPr>
            <a:xfrm>
              <a:off x="4953837" y="3422361"/>
              <a:ext cx="53043" cy="236753"/>
            </a:xfrm>
            <a:custGeom>
              <a:avLst/>
              <a:gdLst/>
              <a:ahLst/>
              <a:cxnLst/>
              <a:rect l="l" t="t" r="r" b="b"/>
              <a:pathLst>
                <a:path w="1655" h="7387" extrusionOk="0">
                  <a:moveTo>
                    <a:pt x="1320" y="1"/>
                  </a:moveTo>
                  <a:lnTo>
                    <a:pt x="0" y="7386"/>
                  </a:lnTo>
                  <a:lnTo>
                    <a:pt x="535" y="7386"/>
                  </a:lnTo>
                  <a:lnTo>
                    <a:pt x="1654" y="201"/>
                  </a:lnTo>
                  <a:lnTo>
                    <a:pt x="1320"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4416;p60">
              <a:extLst>
                <a:ext uri="{FF2B5EF4-FFF2-40B4-BE49-F238E27FC236}">
                  <a16:creationId xmlns:a16="http://schemas.microsoft.com/office/drawing/2014/main" id="{61880AE3-895D-4A18-89F9-7868712B032E}"/>
                </a:ext>
              </a:extLst>
            </p:cNvPr>
            <p:cNvSpPr/>
            <p:nvPr/>
          </p:nvSpPr>
          <p:spPr>
            <a:xfrm>
              <a:off x="4904032" y="3658410"/>
              <a:ext cx="115156" cy="24775"/>
            </a:xfrm>
            <a:custGeom>
              <a:avLst/>
              <a:gdLst/>
              <a:ahLst/>
              <a:cxnLst/>
              <a:rect l="l" t="t" r="r" b="b"/>
              <a:pathLst>
                <a:path w="3593" h="773" extrusionOk="0">
                  <a:moveTo>
                    <a:pt x="1796" y="1"/>
                  </a:moveTo>
                  <a:cubicBezTo>
                    <a:pt x="757" y="1"/>
                    <a:pt x="0" y="773"/>
                    <a:pt x="0" y="773"/>
                  </a:cubicBezTo>
                  <a:lnTo>
                    <a:pt x="3592" y="756"/>
                  </a:lnTo>
                  <a:cubicBezTo>
                    <a:pt x="3158" y="288"/>
                    <a:pt x="2557" y="21"/>
                    <a:pt x="1922" y="4"/>
                  </a:cubicBezTo>
                  <a:cubicBezTo>
                    <a:pt x="1879" y="2"/>
                    <a:pt x="1837" y="1"/>
                    <a:pt x="1796"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4417;p60">
              <a:extLst>
                <a:ext uri="{FF2B5EF4-FFF2-40B4-BE49-F238E27FC236}">
                  <a16:creationId xmlns:a16="http://schemas.microsoft.com/office/drawing/2014/main" id="{B4D0F9A3-806B-46A3-B632-A03701A03666}"/>
                </a:ext>
              </a:extLst>
            </p:cNvPr>
            <p:cNvSpPr/>
            <p:nvPr/>
          </p:nvSpPr>
          <p:spPr>
            <a:xfrm>
              <a:off x="4709104" y="3298264"/>
              <a:ext cx="123713" cy="116630"/>
            </a:xfrm>
            <a:custGeom>
              <a:avLst/>
              <a:gdLst/>
              <a:ahLst/>
              <a:cxnLst/>
              <a:rect l="l" t="t" r="r" b="b"/>
              <a:pathLst>
                <a:path w="3860" h="3639" extrusionOk="0">
                  <a:moveTo>
                    <a:pt x="2094" y="0"/>
                  </a:moveTo>
                  <a:cubicBezTo>
                    <a:pt x="1563" y="0"/>
                    <a:pt x="1047" y="275"/>
                    <a:pt x="769" y="765"/>
                  </a:cubicBezTo>
                  <a:lnTo>
                    <a:pt x="0" y="2102"/>
                  </a:lnTo>
                  <a:lnTo>
                    <a:pt x="2657" y="3639"/>
                  </a:lnTo>
                  <a:lnTo>
                    <a:pt x="3425" y="2302"/>
                  </a:lnTo>
                  <a:cubicBezTo>
                    <a:pt x="3860" y="1567"/>
                    <a:pt x="3609" y="631"/>
                    <a:pt x="2874" y="214"/>
                  </a:cubicBezTo>
                  <a:cubicBezTo>
                    <a:pt x="2629" y="69"/>
                    <a:pt x="2360" y="0"/>
                    <a:pt x="2094"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4418;p60">
              <a:extLst>
                <a:ext uri="{FF2B5EF4-FFF2-40B4-BE49-F238E27FC236}">
                  <a16:creationId xmlns:a16="http://schemas.microsoft.com/office/drawing/2014/main" id="{7A620978-E9D8-4C2B-A843-1606AAC115DE}"/>
                </a:ext>
              </a:extLst>
            </p:cNvPr>
            <p:cNvSpPr/>
            <p:nvPr/>
          </p:nvSpPr>
          <p:spPr>
            <a:xfrm>
              <a:off x="4030605" y="3658538"/>
              <a:ext cx="273130" cy="12884"/>
            </a:xfrm>
            <a:custGeom>
              <a:avLst/>
              <a:gdLst/>
              <a:ahLst/>
              <a:cxnLst/>
              <a:rect l="l" t="t" r="r" b="b"/>
              <a:pathLst>
                <a:path w="8522" h="402" extrusionOk="0">
                  <a:moveTo>
                    <a:pt x="0" y="0"/>
                  </a:moveTo>
                  <a:lnTo>
                    <a:pt x="0" y="401"/>
                  </a:lnTo>
                  <a:lnTo>
                    <a:pt x="8522" y="401"/>
                  </a:lnTo>
                  <a:lnTo>
                    <a:pt x="8522" y="0"/>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4419;p60">
              <a:extLst>
                <a:ext uri="{FF2B5EF4-FFF2-40B4-BE49-F238E27FC236}">
                  <a16:creationId xmlns:a16="http://schemas.microsoft.com/office/drawing/2014/main" id="{E5D79A16-AD24-46C9-BD29-C670F39C950A}"/>
                </a:ext>
              </a:extLst>
            </p:cNvPr>
            <p:cNvSpPr/>
            <p:nvPr/>
          </p:nvSpPr>
          <p:spPr>
            <a:xfrm>
              <a:off x="4137716" y="3479667"/>
              <a:ext cx="259733" cy="191755"/>
            </a:xfrm>
            <a:custGeom>
              <a:avLst/>
              <a:gdLst/>
              <a:ahLst/>
              <a:cxnLst/>
              <a:rect l="l" t="t" r="r" b="b"/>
              <a:pathLst>
                <a:path w="8104" h="5983" extrusionOk="0">
                  <a:moveTo>
                    <a:pt x="1437" y="1"/>
                  </a:moveTo>
                  <a:lnTo>
                    <a:pt x="0" y="5982"/>
                  </a:lnTo>
                  <a:lnTo>
                    <a:pt x="6500" y="5982"/>
                  </a:lnTo>
                  <a:lnTo>
                    <a:pt x="8104"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4420;p60">
              <a:extLst>
                <a:ext uri="{FF2B5EF4-FFF2-40B4-BE49-F238E27FC236}">
                  <a16:creationId xmlns:a16="http://schemas.microsoft.com/office/drawing/2014/main" id="{7BB17DA2-84E6-45BD-95D1-B8BF6C7FB05A}"/>
                </a:ext>
              </a:extLst>
            </p:cNvPr>
            <p:cNvSpPr/>
            <p:nvPr/>
          </p:nvSpPr>
          <p:spPr>
            <a:xfrm>
              <a:off x="4150568" y="3488256"/>
              <a:ext cx="235119" cy="168711"/>
            </a:xfrm>
            <a:custGeom>
              <a:avLst/>
              <a:gdLst/>
              <a:ahLst/>
              <a:cxnLst/>
              <a:rect l="l" t="t" r="r" b="b"/>
              <a:pathLst>
                <a:path w="7336" h="5264" extrusionOk="0">
                  <a:moveTo>
                    <a:pt x="1354" y="0"/>
                  </a:moveTo>
                  <a:lnTo>
                    <a:pt x="0" y="5263"/>
                  </a:lnTo>
                  <a:lnTo>
                    <a:pt x="5948" y="5263"/>
                  </a:lnTo>
                  <a:lnTo>
                    <a:pt x="7335" y="0"/>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4421;p60">
              <a:extLst>
                <a:ext uri="{FF2B5EF4-FFF2-40B4-BE49-F238E27FC236}">
                  <a16:creationId xmlns:a16="http://schemas.microsoft.com/office/drawing/2014/main" id="{1EEE08DF-AA0A-4B95-99A1-2F28B32649F2}"/>
                </a:ext>
              </a:extLst>
            </p:cNvPr>
            <p:cNvSpPr/>
            <p:nvPr/>
          </p:nvSpPr>
          <p:spPr>
            <a:xfrm>
              <a:off x="3975992" y="3711004"/>
              <a:ext cx="13942" cy="659236"/>
            </a:xfrm>
            <a:custGeom>
              <a:avLst/>
              <a:gdLst/>
              <a:ahLst/>
              <a:cxnLst/>
              <a:rect l="l" t="t" r="r" b="b"/>
              <a:pathLst>
                <a:path w="435" h="20569" extrusionOk="0">
                  <a:moveTo>
                    <a:pt x="0" y="1"/>
                  </a:moveTo>
                  <a:lnTo>
                    <a:pt x="0" y="20569"/>
                  </a:lnTo>
                  <a:lnTo>
                    <a:pt x="435" y="20569"/>
                  </a:lnTo>
                  <a:lnTo>
                    <a:pt x="435" y="1"/>
                  </a:lnTo>
                  <a:close/>
                </a:path>
              </a:pathLst>
            </a:custGeom>
            <a:solidFill>
              <a:srgbClr val="F5F5F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4422;p60">
              <a:extLst>
                <a:ext uri="{FF2B5EF4-FFF2-40B4-BE49-F238E27FC236}">
                  <a16:creationId xmlns:a16="http://schemas.microsoft.com/office/drawing/2014/main" id="{E08041CE-AC2A-41FE-B40E-E7AAC583916D}"/>
                </a:ext>
              </a:extLst>
            </p:cNvPr>
            <p:cNvSpPr/>
            <p:nvPr/>
          </p:nvSpPr>
          <p:spPr>
            <a:xfrm>
              <a:off x="3989902" y="3713151"/>
              <a:ext cx="13942" cy="657089"/>
            </a:xfrm>
            <a:custGeom>
              <a:avLst/>
              <a:gdLst/>
              <a:ahLst/>
              <a:cxnLst/>
              <a:rect l="l" t="t" r="r" b="b"/>
              <a:pathLst>
                <a:path w="435" h="20502" extrusionOk="0">
                  <a:moveTo>
                    <a:pt x="1" y="1"/>
                  </a:moveTo>
                  <a:lnTo>
                    <a:pt x="1" y="20502"/>
                  </a:lnTo>
                  <a:lnTo>
                    <a:pt x="435" y="20502"/>
                  </a:lnTo>
                  <a:lnTo>
                    <a:pt x="435"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4423;p60">
              <a:extLst>
                <a:ext uri="{FF2B5EF4-FFF2-40B4-BE49-F238E27FC236}">
                  <a16:creationId xmlns:a16="http://schemas.microsoft.com/office/drawing/2014/main" id="{696D052C-A0A7-4C84-8341-7EC149109156}"/>
                </a:ext>
              </a:extLst>
            </p:cNvPr>
            <p:cNvSpPr/>
            <p:nvPr/>
          </p:nvSpPr>
          <p:spPr>
            <a:xfrm>
              <a:off x="4826919" y="3711004"/>
              <a:ext cx="13942" cy="659236"/>
            </a:xfrm>
            <a:custGeom>
              <a:avLst/>
              <a:gdLst/>
              <a:ahLst/>
              <a:cxnLst/>
              <a:rect l="l" t="t" r="r" b="b"/>
              <a:pathLst>
                <a:path w="435" h="20569" extrusionOk="0">
                  <a:moveTo>
                    <a:pt x="0" y="1"/>
                  </a:moveTo>
                  <a:lnTo>
                    <a:pt x="0" y="20569"/>
                  </a:lnTo>
                  <a:lnTo>
                    <a:pt x="434" y="20569"/>
                  </a:lnTo>
                  <a:lnTo>
                    <a:pt x="434"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4424;p60">
              <a:extLst>
                <a:ext uri="{FF2B5EF4-FFF2-40B4-BE49-F238E27FC236}">
                  <a16:creationId xmlns:a16="http://schemas.microsoft.com/office/drawing/2014/main" id="{21242752-D099-4D8B-8533-10523923415B}"/>
                </a:ext>
              </a:extLst>
            </p:cNvPr>
            <p:cNvSpPr/>
            <p:nvPr/>
          </p:nvSpPr>
          <p:spPr>
            <a:xfrm>
              <a:off x="4840829" y="3713151"/>
              <a:ext cx="13942" cy="657089"/>
            </a:xfrm>
            <a:custGeom>
              <a:avLst/>
              <a:gdLst/>
              <a:ahLst/>
              <a:cxnLst/>
              <a:rect l="l" t="t" r="r" b="b"/>
              <a:pathLst>
                <a:path w="435" h="20502" extrusionOk="0">
                  <a:moveTo>
                    <a:pt x="0" y="1"/>
                  </a:moveTo>
                  <a:lnTo>
                    <a:pt x="0" y="20502"/>
                  </a:lnTo>
                  <a:lnTo>
                    <a:pt x="435" y="20502"/>
                  </a:lnTo>
                  <a:lnTo>
                    <a:pt x="435"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4425;p60">
              <a:extLst>
                <a:ext uri="{FF2B5EF4-FFF2-40B4-BE49-F238E27FC236}">
                  <a16:creationId xmlns:a16="http://schemas.microsoft.com/office/drawing/2014/main" id="{F178114E-95B4-42C0-BB2B-648E8F42B67D}"/>
                </a:ext>
              </a:extLst>
            </p:cNvPr>
            <p:cNvSpPr/>
            <p:nvPr/>
          </p:nvSpPr>
          <p:spPr>
            <a:xfrm>
              <a:off x="3916539" y="3672447"/>
              <a:ext cx="1049093" cy="54132"/>
            </a:xfrm>
            <a:custGeom>
              <a:avLst/>
              <a:gdLst/>
              <a:ahLst/>
              <a:cxnLst/>
              <a:rect l="l" t="t" r="r" b="b"/>
              <a:pathLst>
                <a:path w="32733" h="1689" extrusionOk="0">
                  <a:moveTo>
                    <a:pt x="1" y="1"/>
                  </a:moveTo>
                  <a:lnTo>
                    <a:pt x="1" y="1688"/>
                  </a:lnTo>
                  <a:lnTo>
                    <a:pt x="32733" y="1688"/>
                  </a:lnTo>
                  <a:lnTo>
                    <a:pt x="32733"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4426;p60">
              <a:extLst>
                <a:ext uri="{FF2B5EF4-FFF2-40B4-BE49-F238E27FC236}">
                  <a16:creationId xmlns:a16="http://schemas.microsoft.com/office/drawing/2014/main" id="{611B9779-6D3D-4434-8E45-5D58BB061F8F}"/>
                </a:ext>
              </a:extLst>
            </p:cNvPr>
            <p:cNvSpPr/>
            <p:nvPr/>
          </p:nvSpPr>
          <p:spPr>
            <a:xfrm>
              <a:off x="4372258" y="3726548"/>
              <a:ext cx="461648" cy="89996"/>
            </a:xfrm>
            <a:custGeom>
              <a:avLst/>
              <a:gdLst/>
              <a:ahLst/>
              <a:cxnLst/>
              <a:rect l="l" t="t" r="r" b="b"/>
              <a:pathLst>
                <a:path w="14404" h="2808" extrusionOk="0">
                  <a:moveTo>
                    <a:pt x="0" y="0"/>
                  </a:moveTo>
                  <a:lnTo>
                    <a:pt x="0" y="2807"/>
                  </a:lnTo>
                  <a:lnTo>
                    <a:pt x="14403" y="2807"/>
                  </a:lnTo>
                  <a:lnTo>
                    <a:pt x="14403" y="0"/>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4427;p60">
              <a:extLst>
                <a:ext uri="{FF2B5EF4-FFF2-40B4-BE49-F238E27FC236}">
                  <a16:creationId xmlns:a16="http://schemas.microsoft.com/office/drawing/2014/main" id="{00BB6F58-D901-4B20-B2AF-44A9E1CBB0D0}"/>
                </a:ext>
              </a:extLst>
            </p:cNvPr>
            <p:cNvSpPr/>
            <p:nvPr/>
          </p:nvSpPr>
          <p:spPr>
            <a:xfrm>
              <a:off x="4599300" y="3754912"/>
              <a:ext cx="24134" cy="20800"/>
            </a:xfrm>
            <a:custGeom>
              <a:avLst/>
              <a:gdLst/>
              <a:ahLst/>
              <a:cxnLst/>
              <a:rect l="l" t="t" r="r" b="b"/>
              <a:pathLst>
                <a:path w="753" h="649" extrusionOk="0">
                  <a:moveTo>
                    <a:pt x="435" y="1"/>
                  </a:moveTo>
                  <a:cubicBezTo>
                    <a:pt x="151" y="1"/>
                    <a:pt x="1" y="352"/>
                    <a:pt x="218" y="552"/>
                  </a:cubicBezTo>
                  <a:cubicBezTo>
                    <a:pt x="284" y="618"/>
                    <a:pt x="365" y="648"/>
                    <a:pt x="443" y="648"/>
                  </a:cubicBezTo>
                  <a:cubicBezTo>
                    <a:pt x="603" y="648"/>
                    <a:pt x="753" y="525"/>
                    <a:pt x="753" y="335"/>
                  </a:cubicBezTo>
                  <a:cubicBezTo>
                    <a:pt x="753" y="151"/>
                    <a:pt x="619" y="1"/>
                    <a:pt x="435"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4428;p60">
              <a:extLst>
                <a:ext uri="{FF2B5EF4-FFF2-40B4-BE49-F238E27FC236}">
                  <a16:creationId xmlns:a16="http://schemas.microsoft.com/office/drawing/2014/main" id="{EE75CFAC-8DE2-4479-A00C-8AFB4F6D6157}"/>
                </a:ext>
              </a:extLst>
            </p:cNvPr>
            <p:cNvSpPr/>
            <p:nvPr/>
          </p:nvSpPr>
          <p:spPr>
            <a:xfrm>
              <a:off x="3840485" y="3876478"/>
              <a:ext cx="206210" cy="117848"/>
            </a:xfrm>
            <a:custGeom>
              <a:avLst/>
              <a:gdLst/>
              <a:ahLst/>
              <a:cxnLst/>
              <a:rect l="l" t="t" r="r" b="b"/>
              <a:pathLst>
                <a:path w="6434" h="3677" extrusionOk="0">
                  <a:moveTo>
                    <a:pt x="1" y="1"/>
                  </a:moveTo>
                  <a:lnTo>
                    <a:pt x="51" y="3677"/>
                  </a:lnTo>
                  <a:lnTo>
                    <a:pt x="5715" y="3677"/>
                  </a:lnTo>
                  <a:cubicBezTo>
                    <a:pt x="6116" y="3677"/>
                    <a:pt x="6434" y="3359"/>
                    <a:pt x="6434" y="2958"/>
                  </a:cubicBezTo>
                  <a:lnTo>
                    <a:pt x="6434" y="1220"/>
                  </a:lnTo>
                  <a:cubicBezTo>
                    <a:pt x="6434" y="535"/>
                    <a:pt x="5882" y="1"/>
                    <a:pt x="5214" y="1"/>
                  </a:cubicBez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4429;p60">
              <a:extLst>
                <a:ext uri="{FF2B5EF4-FFF2-40B4-BE49-F238E27FC236}">
                  <a16:creationId xmlns:a16="http://schemas.microsoft.com/office/drawing/2014/main" id="{97F02606-193A-4EDE-B655-4773D3FF252A}"/>
                </a:ext>
              </a:extLst>
            </p:cNvPr>
            <p:cNvSpPr/>
            <p:nvPr/>
          </p:nvSpPr>
          <p:spPr>
            <a:xfrm>
              <a:off x="3640204" y="3994294"/>
              <a:ext cx="403830" cy="35383"/>
            </a:xfrm>
            <a:custGeom>
              <a:avLst/>
              <a:gdLst/>
              <a:ahLst/>
              <a:cxnLst/>
              <a:rect l="l" t="t" r="r" b="b"/>
              <a:pathLst>
                <a:path w="12600" h="1104" extrusionOk="0">
                  <a:moveTo>
                    <a:pt x="736" y="1"/>
                  </a:moveTo>
                  <a:cubicBezTo>
                    <a:pt x="1" y="1"/>
                    <a:pt x="1" y="1103"/>
                    <a:pt x="736" y="1103"/>
                  </a:cubicBezTo>
                  <a:lnTo>
                    <a:pt x="11864" y="1103"/>
                  </a:lnTo>
                  <a:cubicBezTo>
                    <a:pt x="12599" y="1103"/>
                    <a:pt x="12599" y="1"/>
                    <a:pt x="11864" y="1"/>
                  </a:cubicBez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4430;p60">
              <a:extLst>
                <a:ext uri="{FF2B5EF4-FFF2-40B4-BE49-F238E27FC236}">
                  <a16:creationId xmlns:a16="http://schemas.microsoft.com/office/drawing/2014/main" id="{9D4BE2EC-3977-47A6-B3FA-A7AA263BE6A8}"/>
                </a:ext>
              </a:extLst>
            </p:cNvPr>
            <p:cNvSpPr/>
            <p:nvPr/>
          </p:nvSpPr>
          <p:spPr>
            <a:xfrm>
              <a:off x="3538990" y="3522518"/>
              <a:ext cx="372774" cy="473411"/>
            </a:xfrm>
            <a:custGeom>
              <a:avLst/>
              <a:gdLst/>
              <a:ahLst/>
              <a:cxnLst/>
              <a:rect l="l" t="t" r="r" b="b"/>
              <a:pathLst>
                <a:path w="11631" h="14771" extrusionOk="0">
                  <a:moveTo>
                    <a:pt x="7754" y="0"/>
                  </a:moveTo>
                  <a:lnTo>
                    <a:pt x="1622" y="117"/>
                  </a:lnTo>
                  <a:cubicBezTo>
                    <a:pt x="686" y="117"/>
                    <a:pt x="1" y="986"/>
                    <a:pt x="218" y="1905"/>
                  </a:cubicBezTo>
                  <a:lnTo>
                    <a:pt x="3343" y="14771"/>
                  </a:lnTo>
                  <a:lnTo>
                    <a:pt x="11630" y="14687"/>
                  </a:lnTo>
                  <a:lnTo>
                    <a:pt x="7754" y="0"/>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4431;p60">
              <a:extLst>
                <a:ext uri="{FF2B5EF4-FFF2-40B4-BE49-F238E27FC236}">
                  <a16:creationId xmlns:a16="http://schemas.microsoft.com/office/drawing/2014/main" id="{7DEECC81-D157-42ED-8FC0-65E7D2D9C71C}"/>
                </a:ext>
              </a:extLst>
            </p:cNvPr>
            <p:cNvSpPr/>
            <p:nvPr/>
          </p:nvSpPr>
          <p:spPr>
            <a:xfrm>
              <a:off x="3630044" y="4029645"/>
              <a:ext cx="93201" cy="341140"/>
            </a:xfrm>
            <a:custGeom>
              <a:avLst/>
              <a:gdLst/>
              <a:ahLst/>
              <a:cxnLst/>
              <a:rect l="l" t="t" r="r" b="b"/>
              <a:pathLst>
                <a:path w="2908" h="10644" extrusionOk="0">
                  <a:moveTo>
                    <a:pt x="1838" y="0"/>
                  </a:moveTo>
                  <a:lnTo>
                    <a:pt x="0" y="10644"/>
                  </a:lnTo>
                  <a:lnTo>
                    <a:pt x="502" y="10644"/>
                  </a:lnTo>
                  <a:lnTo>
                    <a:pt x="2908" y="0"/>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4432;p60">
              <a:extLst>
                <a:ext uri="{FF2B5EF4-FFF2-40B4-BE49-F238E27FC236}">
                  <a16:creationId xmlns:a16="http://schemas.microsoft.com/office/drawing/2014/main" id="{2959DA65-1E74-4CC3-8692-4D560D6B4C74}"/>
                </a:ext>
              </a:extLst>
            </p:cNvPr>
            <p:cNvSpPr/>
            <p:nvPr/>
          </p:nvSpPr>
          <p:spPr>
            <a:xfrm>
              <a:off x="3764975" y="4029645"/>
              <a:ext cx="96983" cy="341140"/>
            </a:xfrm>
            <a:custGeom>
              <a:avLst/>
              <a:gdLst/>
              <a:ahLst/>
              <a:cxnLst/>
              <a:rect l="l" t="t" r="r" b="b"/>
              <a:pathLst>
                <a:path w="3026" h="10644" extrusionOk="0">
                  <a:moveTo>
                    <a:pt x="1939" y="0"/>
                  </a:moveTo>
                  <a:lnTo>
                    <a:pt x="1" y="10644"/>
                  </a:lnTo>
                  <a:lnTo>
                    <a:pt x="502" y="10644"/>
                  </a:lnTo>
                  <a:lnTo>
                    <a:pt x="3025" y="0"/>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4433;p60">
              <a:extLst>
                <a:ext uri="{FF2B5EF4-FFF2-40B4-BE49-F238E27FC236}">
                  <a16:creationId xmlns:a16="http://schemas.microsoft.com/office/drawing/2014/main" id="{1C8786F2-8540-4D4E-8822-13B4CAEF0ECA}"/>
                </a:ext>
              </a:extLst>
            </p:cNvPr>
            <p:cNvSpPr/>
            <p:nvPr/>
          </p:nvSpPr>
          <p:spPr>
            <a:xfrm>
              <a:off x="3945993" y="4029645"/>
              <a:ext cx="103906" cy="341140"/>
            </a:xfrm>
            <a:custGeom>
              <a:avLst/>
              <a:gdLst/>
              <a:ahLst/>
              <a:cxnLst/>
              <a:rect l="l" t="t" r="r" b="b"/>
              <a:pathLst>
                <a:path w="3242" h="10644" extrusionOk="0">
                  <a:moveTo>
                    <a:pt x="0" y="0"/>
                  </a:moveTo>
                  <a:lnTo>
                    <a:pt x="2741" y="10644"/>
                  </a:lnTo>
                  <a:lnTo>
                    <a:pt x="3242" y="10644"/>
                  </a:lnTo>
                  <a:lnTo>
                    <a:pt x="1070" y="0"/>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4434;p60">
              <a:extLst>
                <a:ext uri="{FF2B5EF4-FFF2-40B4-BE49-F238E27FC236}">
                  <a16:creationId xmlns:a16="http://schemas.microsoft.com/office/drawing/2014/main" id="{D4188921-3366-4D06-A8AF-6195DC1B150B}"/>
                </a:ext>
              </a:extLst>
            </p:cNvPr>
            <p:cNvSpPr/>
            <p:nvPr/>
          </p:nvSpPr>
          <p:spPr>
            <a:xfrm>
              <a:off x="3764975" y="3522518"/>
              <a:ext cx="171403" cy="471263"/>
            </a:xfrm>
            <a:custGeom>
              <a:avLst/>
              <a:gdLst/>
              <a:ahLst/>
              <a:cxnLst/>
              <a:rect l="l" t="t" r="r" b="b"/>
              <a:pathLst>
                <a:path w="5348" h="14704" extrusionOk="0">
                  <a:moveTo>
                    <a:pt x="1" y="0"/>
                  </a:moveTo>
                  <a:lnTo>
                    <a:pt x="3025" y="14704"/>
                  </a:lnTo>
                  <a:lnTo>
                    <a:pt x="5348" y="14704"/>
                  </a:lnTo>
                  <a:lnTo>
                    <a:pt x="2925" y="1705"/>
                  </a:lnTo>
                  <a:cubicBezTo>
                    <a:pt x="2741" y="719"/>
                    <a:pt x="1872" y="0"/>
                    <a:pt x="870" y="0"/>
                  </a:cubicBez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4435;p60">
              <a:extLst>
                <a:ext uri="{FF2B5EF4-FFF2-40B4-BE49-F238E27FC236}">
                  <a16:creationId xmlns:a16="http://schemas.microsoft.com/office/drawing/2014/main" id="{A7D22AA1-36B3-4914-A477-B391D0878289}"/>
                </a:ext>
              </a:extLst>
            </p:cNvPr>
            <p:cNvSpPr/>
            <p:nvPr/>
          </p:nvSpPr>
          <p:spPr>
            <a:xfrm>
              <a:off x="5735665" y="3648891"/>
              <a:ext cx="273675" cy="13429"/>
            </a:xfrm>
            <a:custGeom>
              <a:avLst/>
              <a:gdLst/>
              <a:ahLst/>
              <a:cxnLst/>
              <a:rect l="l" t="t" r="r" b="b"/>
              <a:pathLst>
                <a:path w="8539" h="419" extrusionOk="0">
                  <a:moveTo>
                    <a:pt x="1" y="1"/>
                  </a:moveTo>
                  <a:lnTo>
                    <a:pt x="1" y="418"/>
                  </a:lnTo>
                  <a:lnTo>
                    <a:pt x="8539" y="418"/>
                  </a:lnTo>
                  <a:lnTo>
                    <a:pt x="8539"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4436;p60">
              <a:extLst>
                <a:ext uri="{FF2B5EF4-FFF2-40B4-BE49-F238E27FC236}">
                  <a16:creationId xmlns:a16="http://schemas.microsoft.com/office/drawing/2014/main" id="{7C5E7D27-F81D-4B4E-8441-FA1523B0F9AA}"/>
                </a:ext>
              </a:extLst>
            </p:cNvPr>
            <p:cNvSpPr/>
            <p:nvPr/>
          </p:nvSpPr>
          <p:spPr>
            <a:xfrm>
              <a:off x="5641951" y="3470020"/>
              <a:ext cx="260278" cy="192300"/>
            </a:xfrm>
            <a:custGeom>
              <a:avLst/>
              <a:gdLst/>
              <a:ahLst/>
              <a:cxnLst/>
              <a:rect l="l" t="t" r="r" b="b"/>
              <a:pathLst>
                <a:path w="8121" h="6000" extrusionOk="0">
                  <a:moveTo>
                    <a:pt x="1" y="1"/>
                  </a:moveTo>
                  <a:lnTo>
                    <a:pt x="1605" y="5999"/>
                  </a:lnTo>
                  <a:lnTo>
                    <a:pt x="8121" y="5999"/>
                  </a:lnTo>
                  <a:lnTo>
                    <a:pt x="6667"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4437;p60">
              <a:extLst>
                <a:ext uri="{FF2B5EF4-FFF2-40B4-BE49-F238E27FC236}">
                  <a16:creationId xmlns:a16="http://schemas.microsoft.com/office/drawing/2014/main" id="{9CA94A00-2C41-42F9-8520-7555D4C2D7D5}"/>
                </a:ext>
              </a:extLst>
            </p:cNvPr>
            <p:cNvSpPr/>
            <p:nvPr/>
          </p:nvSpPr>
          <p:spPr>
            <a:xfrm>
              <a:off x="5654258" y="3479122"/>
              <a:ext cx="235119" cy="168743"/>
            </a:xfrm>
            <a:custGeom>
              <a:avLst/>
              <a:gdLst/>
              <a:ahLst/>
              <a:cxnLst/>
              <a:rect l="l" t="t" r="r" b="b"/>
              <a:pathLst>
                <a:path w="7336" h="5265" extrusionOk="0">
                  <a:moveTo>
                    <a:pt x="1" y="1"/>
                  </a:moveTo>
                  <a:lnTo>
                    <a:pt x="1388" y="5264"/>
                  </a:lnTo>
                  <a:lnTo>
                    <a:pt x="7336" y="5264"/>
                  </a:lnTo>
                  <a:lnTo>
                    <a:pt x="5982"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4438;p60">
              <a:extLst>
                <a:ext uri="{FF2B5EF4-FFF2-40B4-BE49-F238E27FC236}">
                  <a16:creationId xmlns:a16="http://schemas.microsoft.com/office/drawing/2014/main" id="{2DA657B9-C50A-46FB-AC0C-EE4803E68265}"/>
                </a:ext>
              </a:extLst>
            </p:cNvPr>
            <p:cNvSpPr/>
            <p:nvPr/>
          </p:nvSpPr>
          <p:spPr>
            <a:xfrm>
              <a:off x="6240100" y="3713151"/>
              <a:ext cx="13974" cy="660839"/>
            </a:xfrm>
            <a:custGeom>
              <a:avLst/>
              <a:gdLst/>
              <a:ahLst/>
              <a:cxnLst/>
              <a:rect l="l" t="t" r="r" b="b"/>
              <a:pathLst>
                <a:path w="436" h="20619" extrusionOk="0">
                  <a:moveTo>
                    <a:pt x="1" y="1"/>
                  </a:moveTo>
                  <a:lnTo>
                    <a:pt x="1" y="20619"/>
                  </a:lnTo>
                  <a:lnTo>
                    <a:pt x="435" y="20619"/>
                  </a:lnTo>
                  <a:lnTo>
                    <a:pt x="435" y="1"/>
                  </a:lnTo>
                  <a:close/>
                </a:path>
              </a:pathLst>
            </a:custGeom>
            <a:solidFill>
              <a:srgbClr val="F5F5F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5" name="Google Shape;4439;p60">
              <a:extLst>
                <a:ext uri="{FF2B5EF4-FFF2-40B4-BE49-F238E27FC236}">
                  <a16:creationId xmlns:a16="http://schemas.microsoft.com/office/drawing/2014/main" id="{4E2B654E-9C36-454D-BB48-34895ED9862A}"/>
                </a:ext>
              </a:extLst>
            </p:cNvPr>
            <p:cNvSpPr/>
            <p:nvPr/>
          </p:nvSpPr>
          <p:spPr>
            <a:xfrm>
              <a:off x="6226190" y="3714753"/>
              <a:ext cx="13942" cy="659236"/>
            </a:xfrm>
            <a:custGeom>
              <a:avLst/>
              <a:gdLst/>
              <a:ahLst/>
              <a:cxnLst/>
              <a:rect l="l" t="t" r="r" b="b"/>
              <a:pathLst>
                <a:path w="435" h="20569" extrusionOk="0">
                  <a:moveTo>
                    <a:pt x="1" y="1"/>
                  </a:moveTo>
                  <a:lnTo>
                    <a:pt x="1" y="20569"/>
                  </a:lnTo>
                  <a:lnTo>
                    <a:pt x="435" y="20569"/>
                  </a:lnTo>
                  <a:lnTo>
                    <a:pt x="435"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4440;p60">
              <a:extLst>
                <a:ext uri="{FF2B5EF4-FFF2-40B4-BE49-F238E27FC236}">
                  <a16:creationId xmlns:a16="http://schemas.microsoft.com/office/drawing/2014/main" id="{255C39F3-591D-4957-B357-AAFB75DF5F1B}"/>
                </a:ext>
              </a:extLst>
            </p:cNvPr>
            <p:cNvSpPr/>
            <p:nvPr/>
          </p:nvSpPr>
          <p:spPr>
            <a:xfrm>
              <a:off x="5389205" y="3713151"/>
              <a:ext cx="13942" cy="667281"/>
            </a:xfrm>
            <a:custGeom>
              <a:avLst/>
              <a:gdLst/>
              <a:ahLst/>
              <a:cxnLst/>
              <a:rect l="l" t="t" r="r" b="b"/>
              <a:pathLst>
                <a:path w="435" h="20820" extrusionOk="0">
                  <a:moveTo>
                    <a:pt x="0" y="1"/>
                  </a:moveTo>
                  <a:lnTo>
                    <a:pt x="0" y="20819"/>
                  </a:lnTo>
                  <a:lnTo>
                    <a:pt x="435" y="20819"/>
                  </a:lnTo>
                  <a:lnTo>
                    <a:pt x="435"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4441;p60">
              <a:extLst>
                <a:ext uri="{FF2B5EF4-FFF2-40B4-BE49-F238E27FC236}">
                  <a16:creationId xmlns:a16="http://schemas.microsoft.com/office/drawing/2014/main" id="{5B3C5507-3DAE-4EBC-A723-29ED14CB55DC}"/>
                </a:ext>
              </a:extLst>
            </p:cNvPr>
            <p:cNvSpPr/>
            <p:nvPr/>
          </p:nvSpPr>
          <p:spPr>
            <a:xfrm>
              <a:off x="5375263" y="3714753"/>
              <a:ext cx="13974" cy="665679"/>
            </a:xfrm>
            <a:custGeom>
              <a:avLst/>
              <a:gdLst/>
              <a:ahLst/>
              <a:cxnLst/>
              <a:rect l="l" t="t" r="r" b="b"/>
              <a:pathLst>
                <a:path w="436" h="20770" extrusionOk="0">
                  <a:moveTo>
                    <a:pt x="1" y="1"/>
                  </a:moveTo>
                  <a:lnTo>
                    <a:pt x="1" y="20769"/>
                  </a:lnTo>
                  <a:lnTo>
                    <a:pt x="435" y="20769"/>
                  </a:lnTo>
                  <a:lnTo>
                    <a:pt x="435"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4442;p60">
              <a:extLst>
                <a:ext uri="{FF2B5EF4-FFF2-40B4-BE49-F238E27FC236}">
                  <a16:creationId xmlns:a16="http://schemas.microsoft.com/office/drawing/2014/main" id="{B039D7E9-B1C3-4637-87F9-767B6587CFCC}"/>
                </a:ext>
              </a:extLst>
            </p:cNvPr>
            <p:cNvSpPr/>
            <p:nvPr/>
          </p:nvSpPr>
          <p:spPr>
            <a:xfrm>
              <a:off x="5264402" y="3674595"/>
              <a:ext cx="1049125" cy="54132"/>
            </a:xfrm>
            <a:custGeom>
              <a:avLst/>
              <a:gdLst/>
              <a:ahLst/>
              <a:cxnLst/>
              <a:rect l="l" t="t" r="r" b="b"/>
              <a:pathLst>
                <a:path w="32734" h="1689" extrusionOk="0">
                  <a:moveTo>
                    <a:pt x="1" y="1"/>
                  </a:moveTo>
                  <a:lnTo>
                    <a:pt x="1" y="1688"/>
                  </a:lnTo>
                  <a:lnTo>
                    <a:pt x="32733" y="1688"/>
                  </a:lnTo>
                  <a:lnTo>
                    <a:pt x="32733"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4443;p60">
              <a:extLst>
                <a:ext uri="{FF2B5EF4-FFF2-40B4-BE49-F238E27FC236}">
                  <a16:creationId xmlns:a16="http://schemas.microsoft.com/office/drawing/2014/main" id="{FC3EBDD7-73E2-4257-B47A-079621812C79}"/>
                </a:ext>
              </a:extLst>
            </p:cNvPr>
            <p:cNvSpPr/>
            <p:nvPr/>
          </p:nvSpPr>
          <p:spPr>
            <a:xfrm>
              <a:off x="5396159" y="3728695"/>
              <a:ext cx="461648" cy="89452"/>
            </a:xfrm>
            <a:custGeom>
              <a:avLst/>
              <a:gdLst/>
              <a:ahLst/>
              <a:cxnLst/>
              <a:rect l="l" t="t" r="r" b="b"/>
              <a:pathLst>
                <a:path w="14404" h="2791" extrusionOk="0">
                  <a:moveTo>
                    <a:pt x="0" y="0"/>
                  </a:moveTo>
                  <a:lnTo>
                    <a:pt x="0" y="2790"/>
                  </a:lnTo>
                  <a:lnTo>
                    <a:pt x="14403" y="2790"/>
                  </a:lnTo>
                  <a:lnTo>
                    <a:pt x="14403" y="0"/>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4444;p60">
              <a:extLst>
                <a:ext uri="{FF2B5EF4-FFF2-40B4-BE49-F238E27FC236}">
                  <a16:creationId xmlns:a16="http://schemas.microsoft.com/office/drawing/2014/main" id="{1C2CF132-FDA8-41E5-9EFB-07F61991C92B}"/>
                </a:ext>
              </a:extLst>
            </p:cNvPr>
            <p:cNvSpPr/>
            <p:nvPr/>
          </p:nvSpPr>
          <p:spPr>
            <a:xfrm>
              <a:off x="5606600" y="3757059"/>
              <a:ext cx="24134" cy="20640"/>
            </a:xfrm>
            <a:custGeom>
              <a:avLst/>
              <a:gdLst/>
              <a:ahLst/>
              <a:cxnLst/>
              <a:rect l="l" t="t" r="r" b="b"/>
              <a:pathLst>
                <a:path w="753" h="644" extrusionOk="0">
                  <a:moveTo>
                    <a:pt x="318" y="1"/>
                  </a:moveTo>
                  <a:cubicBezTo>
                    <a:pt x="134" y="1"/>
                    <a:pt x="1" y="151"/>
                    <a:pt x="1" y="318"/>
                  </a:cubicBezTo>
                  <a:cubicBezTo>
                    <a:pt x="1" y="512"/>
                    <a:pt x="157" y="644"/>
                    <a:pt x="320" y="644"/>
                  </a:cubicBezTo>
                  <a:cubicBezTo>
                    <a:pt x="395" y="644"/>
                    <a:pt x="472" y="616"/>
                    <a:pt x="535" y="552"/>
                  </a:cubicBezTo>
                  <a:cubicBezTo>
                    <a:pt x="753" y="352"/>
                    <a:pt x="602" y="1"/>
                    <a:pt x="318"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4445;p60">
              <a:extLst>
                <a:ext uri="{FF2B5EF4-FFF2-40B4-BE49-F238E27FC236}">
                  <a16:creationId xmlns:a16="http://schemas.microsoft.com/office/drawing/2014/main" id="{C8FC2F0C-0000-4D96-9FA9-F0499E93D220}"/>
                </a:ext>
              </a:extLst>
            </p:cNvPr>
            <p:cNvSpPr/>
            <p:nvPr/>
          </p:nvSpPr>
          <p:spPr>
            <a:xfrm>
              <a:off x="5784413" y="3874330"/>
              <a:ext cx="205665" cy="118393"/>
            </a:xfrm>
            <a:custGeom>
              <a:avLst/>
              <a:gdLst/>
              <a:ahLst/>
              <a:cxnLst/>
              <a:rect l="l" t="t" r="r" b="b"/>
              <a:pathLst>
                <a:path w="6417" h="3694" extrusionOk="0">
                  <a:moveTo>
                    <a:pt x="1203" y="1"/>
                  </a:moveTo>
                  <a:cubicBezTo>
                    <a:pt x="535" y="1"/>
                    <a:pt x="0" y="552"/>
                    <a:pt x="0" y="1221"/>
                  </a:cubicBezTo>
                  <a:lnTo>
                    <a:pt x="0" y="2958"/>
                  </a:lnTo>
                  <a:cubicBezTo>
                    <a:pt x="0" y="3359"/>
                    <a:pt x="317" y="3693"/>
                    <a:pt x="718" y="3693"/>
                  </a:cubicBezTo>
                  <a:lnTo>
                    <a:pt x="6383" y="3693"/>
                  </a:lnTo>
                  <a:lnTo>
                    <a:pt x="6416"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4446;p60">
              <a:extLst>
                <a:ext uri="{FF2B5EF4-FFF2-40B4-BE49-F238E27FC236}">
                  <a16:creationId xmlns:a16="http://schemas.microsoft.com/office/drawing/2014/main" id="{ADE7A52A-60AE-434D-8532-11AE0B32A01E}"/>
                </a:ext>
              </a:extLst>
            </p:cNvPr>
            <p:cNvSpPr/>
            <p:nvPr/>
          </p:nvSpPr>
          <p:spPr>
            <a:xfrm>
              <a:off x="5787618" y="3992691"/>
              <a:ext cx="402740" cy="34838"/>
            </a:xfrm>
            <a:custGeom>
              <a:avLst/>
              <a:gdLst/>
              <a:ahLst/>
              <a:cxnLst/>
              <a:rect l="l" t="t" r="r" b="b"/>
              <a:pathLst>
                <a:path w="12566" h="1087" extrusionOk="0">
                  <a:moveTo>
                    <a:pt x="702" y="0"/>
                  </a:moveTo>
                  <a:cubicBezTo>
                    <a:pt x="0" y="0"/>
                    <a:pt x="0" y="1070"/>
                    <a:pt x="702" y="1086"/>
                  </a:cubicBezTo>
                  <a:lnTo>
                    <a:pt x="11847" y="1086"/>
                  </a:lnTo>
                  <a:cubicBezTo>
                    <a:pt x="12565" y="1070"/>
                    <a:pt x="12565" y="0"/>
                    <a:pt x="11847" y="0"/>
                  </a:cubicBez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4447;p60">
              <a:extLst>
                <a:ext uri="{FF2B5EF4-FFF2-40B4-BE49-F238E27FC236}">
                  <a16:creationId xmlns:a16="http://schemas.microsoft.com/office/drawing/2014/main" id="{D9FB5B2C-B4CF-4362-A7B2-65740C1F55E2}"/>
                </a:ext>
              </a:extLst>
            </p:cNvPr>
            <p:cNvSpPr/>
            <p:nvPr/>
          </p:nvSpPr>
          <p:spPr>
            <a:xfrm>
              <a:off x="5918799" y="3520370"/>
              <a:ext cx="373286" cy="473955"/>
            </a:xfrm>
            <a:custGeom>
              <a:avLst/>
              <a:gdLst/>
              <a:ahLst/>
              <a:cxnLst/>
              <a:rect l="l" t="t" r="r" b="b"/>
              <a:pathLst>
                <a:path w="11647" h="14788" extrusionOk="0">
                  <a:moveTo>
                    <a:pt x="3894" y="1"/>
                  </a:moveTo>
                  <a:lnTo>
                    <a:pt x="1" y="14704"/>
                  </a:lnTo>
                  <a:lnTo>
                    <a:pt x="8288" y="14788"/>
                  </a:lnTo>
                  <a:lnTo>
                    <a:pt x="11413" y="1905"/>
                  </a:lnTo>
                  <a:cubicBezTo>
                    <a:pt x="11647" y="986"/>
                    <a:pt x="10945" y="117"/>
                    <a:pt x="10009" y="117"/>
                  </a:cubicBezTo>
                  <a:lnTo>
                    <a:pt x="3894"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4448;p60">
              <a:extLst>
                <a:ext uri="{FF2B5EF4-FFF2-40B4-BE49-F238E27FC236}">
                  <a16:creationId xmlns:a16="http://schemas.microsoft.com/office/drawing/2014/main" id="{CC2717DB-7FE3-42A7-A1BA-24EA8A676140}"/>
                </a:ext>
              </a:extLst>
            </p:cNvPr>
            <p:cNvSpPr/>
            <p:nvPr/>
          </p:nvSpPr>
          <p:spPr>
            <a:xfrm>
              <a:off x="6107317" y="4027497"/>
              <a:ext cx="93201" cy="341140"/>
            </a:xfrm>
            <a:custGeom>
              <a:avLst/>
              <a:gdLst/>
              <a:ahLst/>
              <a:cxnLst/>
              <a:rect l="l" t="t" r="r" b="b"/>
              <a:pathLst>
                <a:path w="2908" h="10644" extrusionOk="0">
                  <a:moveTo>
                    <a:pt x="0" y="0"/>
                  </a:moveTo>
                  <a:lnTo>
                    <a:pt x="2406" y="10644"/>
                  </a:lnTo>
                  <a:lnTo>
                    <a:pt x="2908" y="10644"/>
                  </a:lnTo>
                  <a:lnTo>
                    <a:pt x="1086" y="0"/>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4449;p60">
              <a:extLst>
                <a:ext uri="{FF2B5EF4-FFF2-40B4-BE49-F238E27FC236}">
                  <a16:creationId xmlns:a16="http://schemas.microsoft.com/office/drawing/2014/main" id="{D266ADD7-5090-43DE-9CF2-B11F48314031}"/>
                </a:ext>
              </a:extLst>
            </p:cNvPr>
            <p:cNvSpPr/>
            <p:nvPr/>
          </p:nvSpPr>
          <p:spPr>
            <a:xfrm>
              <a:off x="5969149" y="4027497"/>
              <a:ext cx="96951" cy="341140"/>
            </a:xfrm>
            <a:custGeom>
              <a:avLst/>
              <a:gdLst/>
              <a:ahLst/>
              <a:cxnLst/>
              <a:rect l="l" t="t" r="r" b="b"/>
              <a:pathLst>
                <a:path w="3025" h="10644" extrusionOk="0">
                  <a:moveTo>
                    <a:pt x="0" y="0"/>
                  </a:moveTo>
                  <a:lnTo>
                    <a:pt x="2523" y="10644"/>
                  </a:lnTo>
                  <a:lnTo>
                    <a:pt x="3025" y="10644"/>
                  </a:lnTo>
                  <a:lnTo>
                    <a:pt x="1070" y="0"/>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4450;p60">
              <a:extLst>
                <a:ext uri="{FF2B5EF4-FFF2-40B4-BE49-F238E27FC236}">
                  <a16:creationId xmlns:a16="http://schemas.microsoft.com/office/drawing/2014/main" id="{3977865C-31A0-4647-BF4D-6DA7963C9143}"/>
                </a:ext>
              </a:extLst>
            </p:cNvPr>
            <p:cNvSpPr/>
            <p:nvPr/>
          </p:nvSpPr>
          <p:spPr>
            <a:xfrm>
              <a:off x="5780663" y="4027497"/>
              <a:ext cx="104451" cy="341140"/>
            </a:xfrm>
            <a:custGeom>
              <a:avLst/>
              <a:gdLst/>
              <a:ahLst/>
              <a:cxnLst/>
              <a:rect l="l" t="t" r="r" b="b"/>
              <a:pathLst>
                <a:path w="3259" h="10644" extrusionOk="0">
                  <a:moveTo>
                    <a:pt x="2172" y="0"/>
                  </a:moveTo>
                  <a:lnTo>
                    <a:pt x="0" y="10644"/>
                  </a:lnTo>
                  <a:lnTo>
                    <a:pt x="501" y="10644"/>
                  </a:lnTo>
                  <a:lnTo>
                    <a:pt x="3258" y="0"/>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4451;p60">
              <a:extLst>
                <a:ext uri="{FF2B5EF4-FFF2-40B4-BE49-F238E27FC236}">
                  <a16:creationId xmlns:a16="http://schemas.microsoft.com/office/drawing/2014/main" id="{FFC8DCE2-4013-44A4-9BD7-6305A0499D23}"/>
                </a:ext>
              </a:extLst>
            </p:cNvPr>
            <p:cNvSpPr/>
            <p:nvPr/>
          </p:nvSpPr>
          <p:spPr>
            <a:xfrm>
              <a:off x="5894184" y="3520370"/>
              <a:ext cx="171916" cy="471295"/>
            </a:xfrm>
            <a:custGeom>
              <a:avLst/>
              <a:gdLst/>
              <a:ahLst/>
              <a:cxnLst/>
              <a:rect l="l" t="t" r="r" b="b"/>
              <a:pathLst>
                <a:path w="5364" h="14705" extrusionOk="0">
                  <a:moveTo>
                    <a:pt x="4495" y="1"/>
                  </a:moveTo>
                  <a:cubicBezTo>
                    <a:pt x="3492" y="1"/>
                    <a:pt x="2624" y="736"/>
                    <a:pt x="2440" y="1721"/>
                  </a:cubicBezTo>
                  <a:lnTo>
                    <a:pt x="0" y="14704"/>
                  </a:lnTo>
                  <a:lnTo>
                    <a:pt x="2323" y="14704"/>
                  </a:lnTo>
                  <a:lnTo>
                    <a:pt x="5364"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4452;p60">
              <a:extLst>
                <a:ext uri="{FF2B5EF4-FFF2-40B4-BE49-F238E27FC236}">
                  <a16:creationId xmlns:a16="http://schemas.microsoft.com/office/drawing/2014/main" id="{16307EB1-2DC0-4C1D-BFCA-3DDE23686AC2}"/>
                </a:ext>
              </a:extLst>
            </p:cNvPr>
            <p:cNvSpPr/>
            <p:nvPr/>
          </p:nvSpPr>
          <p:spPr>
            <a:xfrm>
              <a:off x="4190182" y="3132661"/>
              <a:ext cx="10224" cy="89996"/>
            </a:xfrm>
            <a:custGeom>
              <a:avLst/>
              <a:gdLst/>
              <a:ahLst/>
              <a:cxnLst/>
              <a:rect l="l" t="t" r="r" b="b"/>
              <a:pathLst>
                <a:path w="319" h="2808" extrusionOk="0">
                  <a:moveTo>
                    <a:pt x="1" y="1"/>
                  </a:moveTo>
                  <a:lnTo>
                    <a:pt x="1" y="2808"/>
                  </a:lnTo>
                  <a:lnTo>
                    <a:pt x="318" y="2808"/>
                  </a:lnTo>
                  <a:lnTo>
                    <a:pt x="318"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4453;p60">
              <a:extLst>
                <a:ext uri="{FF2B5EF4-FFF2-40B4-BE49-F238E27FC236}">
                  <a16:creationId xmlns:a16="http://schemas.microsoft.com/office/drawing/2014/main" id="{58BF0CD3-7175-476B-A01B-EB8194648D98}"/>
                </a:ext>
              </a:extLst>
            </p:cNvPr>
            <p:cNvSpPr/>
            <p:nvPr/>
          </p:nvSpPr>
          <p:spPr>
            <a:xfrm>
              <a:off x="4520586" y="3132661"/>
              <a:ext cx="9679" cy="89996"/>
            </a:xfrm>
            <a:custGeom>
              <a:avLst/>
              <a:gdLst/>
              <a:ahLst/>
              <a:cxnLst/>
              <a:rect l="l" t="t" r="r" b="b"/>
              <a:pathLst>
                <a:path w="302" h="2808" extrusionOk="0">
                  <a:moveTo>
                    <a:pt x="1" y="1"/>
                  </a:moveTo>
                  <a:lnTo>
                    <a:pt x="1" y="2808"/>
                  </a:lnTo>
                  <a:lnTo>
                    <a:pt x="302" y="2808"/>
                  </a:lnTo>
                  <a:lnTo>
                    <a:pt x="302"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4454;p60">
              <a:extLst>
                <a:ext uri="{FF2B5EF4-FFF2-40B4-BE49-F238E27FC236}">
                  <a16:creationId xmlns:a16="http://schemas.microsoft.com/office/drawing/2014/main" id="{85CCA6EE-5ABA-4AD8-B5A9-C8C322502B28}"/>
                </a:ext>
              </a:extLst>
            </p:cNvPr>
            <p:cNvSpPr/>
            <p:nvPr/>
          </p:nvSpPr>
          <p:spPr>
            <a:xfrm>
              <a:off x="4153228" y="3096797"/>
              <a:ext cx="419887" cy="35896"/>
            </a:xfrm>
            <a:custGeom>
              <a:avLst/>
              <a:gdLst/>
              <a:ahLst/>
              <a:cxnLst/>
              <a:rect l="l" t="t" r="r" b="b"/>
              <a:pathLst>
                <a:path w="13101" h="1120" extrusionOk="0">
                  <a:moveTo>
                    <a:pt x="1" y="0"/>
                  </a:moveTo>
                  <a:lnTo>
                    <a:pt x="1" y="1120"/>
                  </a:lnTo>
                  <a:lnTo>
                    <a:pt x="13100" y="1120"/>
                  </a:lnTo>
                  <a:lnTo>
                    <a:pt x="13100" y="0"/>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4455;p60">
              <a:extLst>
                <a:ext uri="{FF2B5EF4-FFF2-40B4-BE49-F238E27FC236}">
                  <a16:creationId xmlns:a16="http://schemas.microsoft.com/office/drawing/2014/main" id="{48FE7D87-D5A7-4327-A4D9-F006B7A1EE0C}"/>
                </a:ext>
              </a:extLst>
            </p:cNvPr>
            <p:cNvSpPr/>
            <p:nvPr/>
          </p:nvSpPr>
          <p:spPr>
            <a:xfrm>
              <a:off x="4432224" y="2826872"/>
              <a:ext cx="57882" cy="269957"/>
            </a:xfrm>
            <a:custGeom>
              <a:avLst/>
              <a:gdLst/>
              <a:ahLst/>
              <a:cxnLst/>
              <a:rect l="l" t="t" r="r" b="b"/>
              <a:pathLst>
                <a:path w="1806" h="8423" extrusionOk="0">
                  <a:moveTo>
                    <a:pt x="1" y="1"/>
                  </a:moveTo>
                  <a:lnTo>
                    <a:pt x="1" y="8422"/>
                  </a:lnTo>
                  <a:lnTo>
                    <a:pt x="1805" y="8422"/>
                  </a:lnTo>
                  <a:lnTo>
                    <a:pt x="1805" y="1"/>
                  </a:lnTo>
                  <a:close/>
                </a:path>
              </a:pathLst>
            </a:custGeom>
            <a:solidFill>
              <a:srgbClr val="F5F5F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4456;p60">
              <a:extLst>
                <a:ext uri="{FF2B5EF4-FFF2-40B4-BE49-F238E27FC236}">
                  <a16:creationId xmlns:a16="http://schemas.microsoft.com/office/drawing/2014/main" id="{13110F92-EE55-4B73-9670-3B9E208EDA1D}"/>
                </a:ext>
              </a:extLst>
            </p:cNvPr>
            <p:cNvSpPr/>
            <p:nvPr/>
          </p:nvSpPr>
          <p:spPr>
            <a:xfrm>
              <a:off x="4447223" y="3020198"/>
              <a:ext cx="26826" cy="23140"/>
            </a:xfrm>
            <a:custGeom>
              <a:avLst/>
              <a:gdLst/>
              <a:ahLst/>
              <a:cxnLst/>
              <a:rect l="l" t="t" r="r" b="b"/>
              <a:pathLst>
                <a:path w="837" h="722" extrusionOk="0">
                  <a:moveTo>
                    <a:pt x="469" y="1"/>
                  </a:moveTo>
                  <a:cubicBezTo>
                    <a:pt x="151" y="1"/>
                    <a:pt x="1" y="385"/>
                    <a:pt x="218" y="619"/>
                  </a:cubicBezTo>
                  <a:cubicBezTo>
                    <a:pt x="294" y="689"/>
                    <a:pt x="385" y="721"/>
                    <a:pt x="475" y="721"/>
                  </a:cubicBezTo>
                  <a:cubicBezTo>
                    <a:pt x="661" y="721"/>
                    <a:pt x="836" y="583"/>
                    <a:pt x="836" y="368"/>
                  </a:cubicBezTo>
                  <a:cubicBezTo>
                    <a:pt x="836" y="168"/>
                    <a:pt x="669" y="1"/>
                    <a:pt x="469"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4457;p60">
              <a:extLst>
                <a:ext uri="{FF2B5EF4-FFF2-40B4-BE49-F238E27FC236}">
                  <a16:creationId xmlns:a16="http://schemas.microsoft.com/office/drawing/2014/main" id="{9198E998-43A1-4B99-9F1F-90F794E839D8}"/>
                </a:ext>
              </a:extLst>
            </p:cNvPr>
            <p:cNvSpPr/>
            <p:nvPr/>
          </p:nvSpPr>
          <p:spPr>
            <a:xfrm>
              <a:off x="4453120" y="2898119"/>
              <a:ext cx="17692" cy="110348"/>
            </a:xfrm>
            <a:custGeom>
              <a:avLst/>
              <a:gdLst/>
              <a:ahLst/>
              <a:cxnLst/>
              <a:rect l="l" t="t" r="r" b="b"/>
              <a:pathLst>
                <a:path w="552" h="3443" extrusionOk="0">
                  <a:moveTo>
                    <a:pt x="0" y="0"/>
                  </a:moveTo>
                  <a:lnTo>
                    <a:pt x="0" y="3442"/>
                  </a:lnTo>
                  <a:lnTo>
                    <a:pt x="552" y="3442"/>
                  </a:lnTo>
                  <a:lnTo>
                    <a:pt x="552" y="0"/>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4458;p60">
              <a:extLst>
                <a:ext uri="{FF2B5EF4-FFF2-40B4-BE49-F238E27FC236}">
                  <a16:creationId xmlns:a16="http://schemas.microsoft.com/office/drawing/2014/main" id="{4D06D155-FA56-4B4F-BC1E-310650A3454B}"/>
                </a:ext>
              </a:extLst>
            </p:cNvPr>
            <p:cNvSpPr/>
            <p:nvPr/>
          </p:nvSpPr>
          <p:spPr>
            <a:xfrm>
              <a:off x="4373316" y="2826872"/>
              <a:ext cx="57882" cy="269957"/>
            </a:xfrm>
            <a:custGeom>
              <a:avLst/>
              <a:gdLst/>
              <a:ahLst/>
              <a:cxnLst/>
              <a:rect l="l" t="t" r="r" b="b"/>
              <a:pathLst>
                <a:path w="1806" h="8423" extrusionOk="0">
                  <a:moveTo>
                    <a:pt x="1" y="1"/>
                  </a:moveTo>
                  <a:lnTo>
                    <a:pt x="1" y="8422"/>
                  </a:lnTo>
                  <a:lnTo>
                    <a:pt x="1805" y="8422"/>
                  </a:lnTo>
                  <a:lnTo>
                    <a:pt x="1805" y="1"/>
                  </a:ln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4459;p60">
              <a:extLst>
                <a:ext uri="{FF2B5EF4-FFF2-40B4-BE49-F238E27FC236}">
                  <a16:creationId xmlns:a16="http://schemas.microsoft.com/office/drawing/2014/main" id="{50273D6B-7A1C-4721-A20B-313D61CD70F7}"/>
                </a:ext>
              </a:extLst>
            </p:cNvPr>
            <p:cNvSpPr/>
            <p:nvPr/>
          </p:nvSpPr>
          <p:spPr>
            <a:xfrm>
              <a:off x="4388315" y="3020198"/>
              <a:ext cx="26826" cy="23140"/>
            </a:xfrm>
            <a:custGeom>
              <a:avLst/>
              <a:gdLst/>
              <a:ahLst/>
              <a:cxnLst/>
              <a:rect l="l" t="t" r="r" b="b"/>
              <a:pathLst>
                <a:path w="837" h="722" extrusionOk="0">
                  <a:moveTo>
                    <a:pt x="469" y="1"/>
                  </a:moveTo>
                  <a:cubicBezTo>
                    <a:pt x="151" y="1"/>
                    <a:pt x="1" y="385"/>
                    <a:pt x="218" y="619"/>
                  </a:cubicBezTo>
                  <a:cubicBezTo>
                    <a:pt x="294" y="689"/>
                    <a:pt x="385" y="721"/>
                    <a:pt x="475" y="721"/>
                  </a:cubicBezTo>
                  <a:cubicBezTo>
                    <a:pt x="661" y="721"/>
                    <a:pt x="836" y="583"/>
                    <a:pt x="836" y="368"/>
                  </a:cubicBezTo>
                  <a:cubicBezTo>
                    <a:pt x="836" y="168"/>
                    <a:pt x="669" y="1"/>
                    <a:pt x="469"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4460;p60">
              <a:extLst>
                <a:ext uri="{FF2B5EF4-FFF2-40B4-BE49-F238E27FC236}">
                  <a16:creationId xmlns:a16="http://schemas.microsoft.com/office/drawing/2014/main" id="{B4BF1903-6CAD-4609-8835-7DCC0181DCD7}"/>
                </a:ext>
              </a:extLst>
            </p:cNvPr>
            <p:cNvSpPr/>
            <p:nvPr/>
          </p:nvSpPr>
          <p:spPr>
            <a:xfrm>
              <a:off x="4394212" y="2898119"/>
              <a:ext cx="17692" cy="110348"/>
            </a:xfrm>
            <a:custGeom>
              <a:avLst/>
              <a:gdLst/>
              <a:ahLst/>
              <a:cxnLst/>
              <a:rect l="l" t="t" r="r" b="b"/>
              <a:pathLst>
                <a:path w="552" h="3443" extrusionOk="0">
                  <a:moveTo>
                    <a:pt x="1" y="0"/>
                  </a:moveTo>
                  <a:lnTo>
                    <a:pt x="1" y="3442"/>
                  </a:lnTo>
                  <a:lnTo>
                    <a:pt x="552" y="3442"/>
                  </a:lnTo>
                  <a:lnTo>
                    <a:pt x="552" y="0"/>
                  </a:ln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4461;p60">
              <a:extLst>
                <a:ext uri="{FF2B5EF4-FFF2-40B4-BE49-F238E27FC236}">
                  <a16:creationId xmlns:a16="http://schemas.microsoft.com/office/drawing/2014/main" id="{98FA745B-992C-4175-8314-CECD81E5CD13}"/>
                </a:ext>
              </a:extLst>
            </p:cNvPr>
            <p:cNvSpPr/>
            <p:nvPr/>
          </p:nvSpPr>
          <p:spPr>
            <a:xfrm>
              <a:off x="4317645" y="2826872"/>
              <a:ext cx="57850" cy="269957"/>
            </a:xfrm>
            <a:custGeom>
              <a:avLst/>
              <a:gdLst/>
              <a:ahLst/>
              <a:cxnLst/>
              <a:rect l="l" t="t" r="r" b="b"/>
              <a:pathLst>
                <a:path w="1805" h="8423" extrusionOk="0">
                  <a:moveTo>
                    <a:pt x="0" y="1"/>
                  </a:moveTo>
                  <a:lnTo>
                    <a:pt x="0" y="8422"/>
                  </a:lnTo>
                  <a:lnTo>
                    <a:pt x="1805" y="8422"/>
                  </a:lnTo>
                  <a:lnTo>
                    <a:pt x="1805"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4462;p60">
              <a:extLst>
                <a:ext uri="{FF2B5EF4-FFF2-40B4-BE49-F238E27FC236}">
                  <a16:creationId xmlns:a16="http://schemas.microsoft.com/office/drawing/2014/main" id="{03639817-23CC-4C16-80BB-2A039CC4FFDE}"/>
                </a:ext>
              </a:extLst>
            </p:cNvPr>
            <p:cNvSpPr/>
            <p:nvPr/>
          </p:nvSpPr>
          <p:spPr>
            <a:xfrm>
              <a:off x="4332099" y="3020198"/>
              <a:ext cx="26794" cy="23140"/>
            </a:xfrm>
            <a:custGeom>
              <a:avLst/>
              <a:gdLst/>
              <a:ahLst/>
              <a:cxnLst/>
              <a:rect l="l" t="t" r="r" b="b"/>
              <a:pathLst>
                <a:path w="836" h="722" extrusionOk="0">
                  <a:moveTo>
                    <a:pt x="485" y="1"/>
                  </a:moveTo>
                  <a:cubicBezTo>
                    <a:pt x="167" y="1"/>
                    <a:pt x="0" y="402"/>
                    <a:pt x="234" y="619"/>
                  </a:cubicBezTo>
                  <a:cubicBezTo>
                    <a:pt x="305" y="689"/>
                    <a:pt x="393" y="721"/>
                    <a:pt x="479" y="721"/>
                  </a:cubicBezTo>
                  <a:cubicBezTo>
                    <a:pt x="660" y="721"/>
                    <a:pt x="836" y="583"/>
                    <a:pt x="836" y="368"/>
                  </a:cubicBezTo>
                  <a:cubicBezTo>
                    <a:pt x="836" y="168"/>
                    <a:pt x="685" y="1"/>
                    <a:pt x="485"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4463;p60">
              <a:extLst>
                <a:ext uri="{FF2B5EF4-FFF2-40B4-BE49-F238E27FC236}">
                  <a16:creationId xmlns:a16="http://schemas.microsoft.com/office/drawing/2014/main" id="{FF5E4657-B749-4156-988E-D543A71B8D89}"/>
                </a:ext>
              </a:extLst>
            </p:cNvPr>
            <p:cNvSpPr/>
            <p:nvPr/>
          </p:nvSpPr>
          <p:spPr>
            <a:xfrm>
              <a:off x="4337997" y="2898119"/>
              <a:ext cx="17692" cy="110348"/>
            </a:xfrm>
            <a:custGeom>
              <a:avLst/>
              <a:gdLst/>
              <a:ahLst/>
              <a:cxnLst/>
              <a:rect l="l" t="t" r="r" b="b"/>
              <a:pathLst>
                <a:path w="552" h="3443" extrusionOk="0">
                  <a:moveTo>
                    <a:pt x="0" y="0"/>
                  </a:moveTo>
                  <a:lnTo>
                    <a:pt x="0" y="3442"/>
                  </a:lnTo>
                  <a:lnTo>
                    <a:pt x="552" y="3442"/>
                  </a:lnTo>
                  <a:lnTo>
                    <a:pt x="552" y="0"/>
                  </a:ln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4464;p60">
              <a:extLst>
                <a:ext uri="{FF2B5EF4-FFF2-40B4-BE49-F238E27FC236}">
                  <a16:creationId xmlns:a16="http://schemas.microsoft.com/office/drawing/2014/main" id="{8D8425E8-A932-421C-B56F-F84D37BFC717}"/>
                </a:ext>
              </a:extLst>
            </p:cNvPr>
            <p:cNvSpPr/>
            <p:nvPr/>
          </p:nvSpPr>
          <p:spPr>
            <a:xfrm>
              <a:off x="4220181" y="2844564"/>
              <a:ext cx="95349" cy="247971"/>
            </a:xfrm>
            <a:custGeom>
              <a:avLst/>
              <a:gdLst/>
              <a:ahLst/>
              <a:cxnLst/>
              <a:rect l="l" t="t" r="r" b="b"/>
              <a:pathLst>
                <a:path w="2975" h="7737" extrusionOk="0">
                  <a:moveTo>
                    <a:pt x="2223" y="0"/>
                  </a:moveTo>
                  <a:lnTo>
                    <a:pt x="0" y="7469"/>
                  </a:lnTo>
                  <a:lnTo>
                    <a:pt x="802" y="7736"/>
                  </a:lnTo>
                  <a:lnTo>
                    <a:pt x="2974" y="335"/>
                  </a:lnTo>
                  <a:lnTo>
                    <a:pt x="2223" y="0"/>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4465;p60">
              <a:extLst>
                <a:ext uri="{FF2B5EF4-FFF2-40B4-BE49-F238E27FC236}">
                  <a16:creationId xmlns:a16="http://schemas.microsoft.com/office/drawing/2014/main" id="{D7E01B15-6440-4DF3-9561-9931078E5840}"/>
                </a:ext>
              </a:extLst>
            </p:cNvPr>
            <p:cNvSpPr/>
            <p:nvPr/>
          </p:nvSpPr>
          <p:spPr>
            <a:xfrm>
              <a:off x="5125722" y="2948438"/>
              <a:ext cx="142462" cy="171403"/>
            </a:xfrm>
            <a:custGeom>
              <a:avLst/>
              <a:gdLst/>
              <a:ahLst/>
              <a:cxnLst/>
              <a:rect l="l" t="t" r="r" b="b"/>
              <a:pathLst>
                <a:path w="4445" h="5348" extrusionOk="0">
                  <a:moveTo>
                    <a:pt x="2273" y="1"/>
                  </a:moveTo>
                  <a:cubicBezTo>
                    <a:pt x="2279" y="1"/>
                    <a:pt x="2285" y="1"/>
                    <a:pt x="2292" y="1"/>
                  </a:cubicBezTo>
                  <a:lnTo>
                    <a:pt x="2292" y="1"/>
                  </a:lnTo>
                  <a:cubicBezTo>
                    <a:pt x="2291" y="1"/>
                    <a:pt x="2290" y="1"/>
                    <a:pt x="2290" y="1"/>
                  </a:cubicBezTo>
                  <a:close/>
                  <a:moveTo>
                    <a:pt x="2005" y="1"/>
                  </a:moveTo>
                  <a:cubicBezTo>
                    <a:pt x="1872" y="18"/>
                    <a:pt x="1755" y="34"/>
                    <a:pt x="1621" y="68"/>
                  </a:cubicBezTo>
                  <a:cubicBezTo>
                    <a:pt x="1421" y="118"/>
                    <a:pt x="1237" y="185"/>
                    <a:pt x="1053" y="285"/>
                  </a:cubicBezTo>
                  <a:cubicBezTo>
                    <a:pt x="802" y="419"/>
                    <a:pt x="602" y="619"/>
                    <a:pt x="435" y="836"/>
                  </a:cubicBezTo>
                  <a:cubicBezTo>
                    <a:pt x="251" y="1120"/>
                    <a:pt x="134" y="1438"/>
                    <a:pt x="67" y="1772"/>
                  </a:cubicBezTo>
                  <a:cubicBezTo>
                    <a:pt x="0" y="2173"/>
                    <a:pt x="51" y="2574"/>
                    <a:pt x="218" y="2925"/>
                  </a:cubicBezTo>
                  <a:cubicBezTo>
                    <a:pt x="318" y="3109"/>
                    <a:pt x="435" y="3292"/>
                    <a:pt x="552" y="3459"/>
                  </a:cubicBezTo>
                  <a:cubicBezTo>
                    <a:pt x="669" y="3643"/>
                    <a:pt x="786" y="3827"/>
                    <a:pt x="903" y="4028"/>
                  </a:cubicBezTo>
                  <a:cubicBezTo>
                    <a:pt x="1153" y="4412"/>
                    <a:pt x="1320" y="4846"/>
                    <a:pt x="1354" y="5297"/>
                  </a:cubicBezTo>
                  <a:lnTo>
                    <a:pt x="1354" y="5348"/>
                  </a:lnTo>
                  <a:lnTo>
                    <a:pt x="1387" y="5348"/>
                  </a:lnTo>
                  <a:lnTo>
                    <a:pt x="2356" y="5331"/>
                  </a:lnTo>
                  <a:lnTo>
                    <a:pt x="3292" y="5314"/>
                  </a:lnTo>
                  <a:lnTo>
                    <a:pt x="3325" y="5314"/>
                  </a:lnTo>
                  <a:lnTo>
                    <a:pt x="3325" y="5281"/>
                  </a:lnTo>
                  <a:cubicBezTo>
                    <a:pt x="3392" y="4813"/>
                    <a:pt x="3526" y="4362"/>
                    <a:pt x="3710" y="3944"/>
                  </a:cubicBezTo>
                  <a:cubicBezTo>
                    <a:pt x="3793" y="3744"/>
                    <a:pt x="3894" y="3543"/>
                    <a:pt x="4011" y="3359"/>
                  </a:cubicBezTo>
                  <a:cubicBezTo>
                    <a:pt x="4111" y="3175"/>
                    <a:pt x="4211" y="2975"/>
                    <a:pt x="4278" y="2774"/>
                  </a:cubicBezTo>
                  <a:cubicBezTo>
                    <a:pt x="4412" y="2407"/>
                    <a:pt x="4445" y="2006"/>
                    <a:pt x="4378" y="1622"/>
                  </a:cubicBezTo>
                  <a:cubicBezTo>
                    <a:pt x="4295" y="1287"/>
                    <a:pt x="4144" y="970"/>
                    <a:pt x="3927" y="703"/>
                  </a:cubicBezTo>
                  <a:cubicBezTo>
                    <a:pt x="3743" y="485"/>
                    <a:pt x="3526" y="318"/>
                    <a:pt x="3275" y="201"/>
                  </a:cubicBezTo>
                  <a:cubicBezTo>
                    <a:pt x="3075" y="101"/>
                    <a:pt x="2874" y="51"/>
                    <a:pt x="2674" y="18"/>
                  </a:cubicBezTo>
                  <a:cubicBezTo>
                    <a:pt x="2546" y="2"/>
                    <a:pt x="2419" y="1"/>
                    <a:pt x="2292" y="1"/>
                  </a:cubicBezTo>
                  <a:lnTo>
                    <a:pt x="2292" y="1"/>
                  </a:lnTo>
                  <a:cubicBezTo>
                    <a:pt x="2408" y="1"/>
                    <a:pt x="2541" y="18"/>
                    <a:pt x="2674" y="34"/>
                  </a:cubicBezTo>
                  <a:cubicBezTo>
                    <a:pt x="2874" y="68"/>
                    <a:pt x="3075" y="134"/>
                    <a:pt x="3259" y="218"/>
                  </a:cubicBezTo>
                  <a:cubicBezTo>
                    <a:pt x="3493" y="352"/>
                    <a:pt x="3710" y="519"/>
                    <a:pt x="3877" y="736"/>
                  </a:cubicBezTo>
                  <a:cubicBezTo>
                    <a:pt x="4094" y="1003"/>
                    <a:pt x="4244" y="1304"/>
                    <a:pt x="4311" y="1622"/>
                  </a:cubicBezTo>
                  <a:cubicBezTo>
                    <a:pt x="4378" y="2006"/>
                    <a:pt x="4345" y="2390"/>
                    <a:pt x="4211" y="2758"/>
                  </a:cubicBezTo>
                  <a:cubicBezTo>
                    <a:pt x="4144" y="2958"/>
                    <a:pt x="4061" y="3142"/>
                    <a:pt x="3944" y="3326"/>
                  </a:cubicBezTo>
                  <a:cubicBezTo>
                    <a:pt x="3843" y="3510"/>
                    <a:pt x="3743" y="3710"/>
                    <a:pt x="3643" y="3911"/>
                  </a:cubicBezTo>
                  <a:cubicBezTo>
                    <a:pt x="3463" y="4335"/>
                    <a:pt x="3332" y="4775"/>
                    <a:pt x="3263" y="5231"/>
                  </a:cubicBezTo>
                  <a:lnTo>
                    <a:pt x="3263" y="5231"/>
                  </a:lnTo>
                  <a:lnTo>
                    <a:pt x="2356" y="5247"/>
                  </a:lnTo>
                  <a:lnTo>
                    <a:pt x="1418" y="5263"/>
                  </a:lnTo>
                  <a:lnTo>
                    <a:pt x="1418" y="5263"/>
                  </a:lnTo>
                  <a:cubicBezTo>
                    <a:pt x="1379" y="4808"/>
                    <a:pt x="1214" y="4369"/>
                    <a:pt x="953" y="3977"/>
                  </a:cubicBezTo>
                  <a:cubicBezTo>
                    <a:pt x="853" y="3794"/>
                    <a:pt x="719" y="3610"/>
                    <a:pt x="602" y="3426"/>
                  </a:cubicBezTo>
                  <a:cubicBezTo>
                    <a:pt x="485" y="3259"/>
                    <a:pt x="368" y="3075"/>
                    <a:pt x="268" y="2891"/>
                  </a:cubicBezTo>
                  <a:cubicBezTo>
                    <a:pt x="101" y="2557"/>
                    <a:pt x="51" y="2156"/>
                    <a:pt x="134" y="1789"/>
                  </a:cubicBezTo>
                  <a:cubicBezTo>
                    <a:pt x="184" y="1454"/>
                    <a:pt x="301" y="1154"/>
                    <a:pt x="468" y="870"/>
                  </a:cubicBezTo>
                  <a:cubicBezTo>
                    <a:pt x="635" y="636"/>
                    <a:pt x="836" y="452"/>
                    <a:pt x="1070" y="318"/>
                  </a:cubicBezTo>
                  <a:cubicBezTo>
                    <a:pt x="1237" y="218"/>
                    <a:pt x="1437" y="151"/>
                    <a:pt x="1638" y="84"/>
                  </a:cubicBezTo>
                  <a:cubicBezTo>
                    <a:pt x="1755" y="51"/>
                    <a:pt x="1889" y="34"/>
                    <a:pt x="2005" y="18"/>
                  </a:cubicBezTo>
                  <a:lnTo>
                    <a:pt x="2106" y="1"/>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4466;p60">
              <a:extLst>
                <a:ext uri="{FF2B5EF4-FFF2-40B4-BE49-F238E27FC236}">
                  <a16:creationId xmlns:a16="http://schemas.microsoft.com/office/drawing/2014/main" id="{2D49EDC8-EB0B-48DE-8B29-ACBF221BEC89}"/>
                </a:ext>
              </a:extLst>
            </p:cNvPr>
            <p:cNvSpPr/>
            <p:nvPr/>
          </p:nvSpPr>
          <p:spPr>
            <a:xfrm>
              <a:off x="5157836" y="3005711"/>
              <a:ext cx="79292" cy="109323"/>
            </a:xfrm>
            <a:custGeom>
              <a:avLst/>
              <a:gdLst/>
              <a:ahLst/>
              <a:cxnLst/>
              <a:rect l="l" t="t" r="r" b="b"/>
              <a:pathLst>
                <a:path w="2474" h="3411" extrusionOk="0">
                  <a:moveTo>
                    <a:pt x="364" y="28"/>
                  </a:moveTo>
                  <a:cubicBezTo>
                    <a:pt x="410" y="28"/>
                    <a:pt x="456" y="41"/>
                    <a:pt x="502" y="68"/>
                  </a:cubicBezTo>
                  <a:cubicBezTo>
                    <a:pt x="586" y="102"/>
                    <a:pt x="653" y="152"/>
                    <a:pt x="686" y="219"/>
                  </a:cubicBezTo>
                  <a:cubicBezTo>
                    <a:pt x="736" y="286"/>
                    <a:pt x="770" y="369"/>
                    <a:pt x="786" y="453"/>
                  </a:cubicBezTo>
                  <a:cubicBezTo>
                    <a:pt x="820" y="603"/>
                    <a:pt x="836" y="770"/>
                    <a:pt x="836" y="921"/>
                  </a:cubicBezTo>
                  <a:cubicBezTo>
                    <a:pt x="838" y="942"/>
                    <a:pt x="839" y="963"/>
                    <a:pt x="840" y="984"/>
                  </a:cubicBezTo>
                  <a:lnTo>
                    <a:pt x="840" y="984"/>
                  </a:lnTo>
                  <a:cubicBezTo>
                    <a:pt x="788" y="980"/>
                    <a:pt x="736" y="975"/>
                    <a:pt x="686" y="971"/>
                  </a:cubicBezTo>
                  <a:cubicBezTo>
                    <a:pt x="486" y="954"/>
                    <a:pt x="318" y="870"/>
                    <a:pt x="168" y="720"/>
                  </a:cubicBezTo>
                  <a:cubicBezTo>
                    <a:pt x="118" y="653"/>
                    <a:pt x="68" y="586"/>
                    <a:pt x="51" y="486"/>
                  </a:cubicBezTo>
                  <a:cubicBezTo>
                    <a:pt x="18" y="403"/>
                    <a:pt x="34" y="302"/>
                    <a:pt x="68" y="236"/>
                  </a:cubicBezTo>
                  <a:cubicBezTo>
                    <a:pt x="118" y="152"/>
                    <a:pt x="185" y="85"/>
                    <a:pt x="252" y="52"/>
                  </a:cubicBezTo>
                  <a:cubicBezTo>
                    <a:pt x="289" y="37"/>
                    <a:pt x="327" y="28"/>
                    <a:pt x="364" y="28"/>
                  </a:cubicBezTo>
                  <a:close/>
                  <a:moveTo>
                    <a:pt x="2031" y="51"/>
                  </a:moveTo>
                  <a:cubicBezTo>
                    <a:pt x="2143" y="51"/>
                    <a:pt x="2252" y="92"/>
                    <a:pt x="2340" y="169"/>
                  </a:cubicBezTo>
                  <a:cubicBezTo>
                    <a:pt x="2407" y="236"/>
                    <a:pt x="2440" y="319"/>
                    <a:pt x="2440" y="419"/>
                  </a:cubicBezTo>
                  <a:cubicBezTo>
                    <a:pt x="2440" y="503"/>
                    <a:pt x="2407" y="586"/>
                    <a:pt x="2340" y="670"/>
                  </a:cubicBezTo>
                  <a:cubicBezTo>
                    <a:pt x="2290" y="737"/>
                    <a:pt x="2223" y="804"/>
                    <a:pt x="2123" y="837"/>
                  </a:cubicBezTo>
                  <a:cubicBezTo>
                    <a:pt x="2039" y="887"/>
                    <a:pt x="1956" y="904"/>
                    <a:pt x="1856" y="937"/>
                  </a:cubicBezTo>
                  <a:cubicBezTo>
                    <a:pt x="1713" y="963"/>
                    <a:pt x="1560" y="979"/>
                    <a:pt x="1404" y="993"/>
                  </a:cubicBezTo>
                  <a:lnTo>
                    <a:pt x="1404" y="993"/>
                  </a:lnTo>
                  <a:cubicBezTo>
                    <a:pt x="1404" y="958"/>
                    <a:pt x="1404" y="922"/>
                    <a:pt x="1404" y="887"/>
                  </a:cubicBezTo>
                  <a:cubicBezTo>
                    <a:pt x="1404" y="737"/>
                    <a:pt x="1438" y="570"/>
                    <a:pt x="1505" y="436"/>
                  </a:cubicBezTo>
                  <a:cubicBezTo>
                    <a:pt x="1572" y="269"/>
                    <a:pt x="1705" y="152"/>
                    <a:pt x="1856" y="85"/>
                  </a:cubicBezTo>
                  <a:cubicBezTo>
                    <a:pt x="1913" y="62"/>
                    <a:pt x="1972" y="51"/>
                    <a:pt x="2031" y="51"/>
                  </a:cubicBezTo>
                  <a:close/>
                  <a:moveTo>
                    <a:pt x="353" y="0"/>
                  </a:moveTo>
                  <a:cubicBezTo>
                    <a:pt x="318" y="0"/>
                    <a:pt x="284" y="6"/>
                    <a:pt x="252" y="18"/>
                  </a:cubicBezTo>
                  <a:cubicBezTo>
                    <a:pt x="168" y="68"/>
                    <a:pt x="85" y="135"/>
                    <a:pt x="51" y="219"/>
                  </a:cubicBezTo>
                  <a:cubicBezTo>
                    <a:pt x="1" y="302"/>
                    <a:pt x="1" y="403"/>
                    <a:pt x="18" y="503"/>
                  </a:cubicBezTo>
                  <a:cubicBezTo>
                    <a:pt x="34" y="586"/>
                    <a:pt x="85" y="670"/>
                    <a:pt x="151" y="754"/>
                  </a:cubicBezTo>
                  <a:cubicBezTo>
                    <a:pt x="218" y="820"/>
                    <a:pt x="302" y="870"/>
                    <a:pt x="385" y="921"/>
                  </a:cubicBezTo>
                  <a:cubicBezTo>
                    <a:pt x="486" y="954"/>
                    <a:pt x="569" y="987"/>
                    <a:pt x="669" y="1004"/>
                  </a:cubicBezTo>
                  <a:cubicBezTo>
                    <a:pt x="727" y="1009"/>
                    <a:pt x="784" y="1014"/>
                    <a:pt x="842" y="1018"/>
                  </a:cubicBezTo>
                  <a:lnTo>
                    <a:pt x="842" y="1018"/>
                  </a:lnTo>
                  <a:cubicBezTo>
                    <a:pt x="857" y="1296"/>
                    <a:pt x="872" y="1550"/>
                    <a:pt x="887" y="1789"/>
                  </a:cubicBezTo>
                  <a:cubicBezTo>
                    <a:pt x="920" y="2307"/>
                    <a:pt x="937" y="2742"/>
                    <a:pt x="953" y="3026"/>
                  </a:cubicBezTo>
                  <a:cubicBezTo>
                    <a:pt x="970" y="3176"/>
                    <a:pt x="970" y="3293"/>
                    <a:pt x="987" y="3377"/>
                  </a:cubicBezTo>
                  <a:cubicBezTo>
                    <a:pt x="987" y="3293"/>
                    <a:pt x="970" y="3176"/>
                    <a:pt x="970" y="3026"/>
                  </a:cubicBezTo>
                  <a:cubicBezTo>
                    <a:pt x="953" y="2742"/>
                    <a:pt x="937" y="2307"/>
                    <a:pt x="903" y="1789"/>
                  </a:cubicBezTo>
                  <a:cubicBezTo>
                    <a:pt x="888" y="1550"/>
                    <a:pt x="887" y="1298"/>
                    <a:pt x="875" y="1020"/>
                  </a:cubicBezTo>
                  <a:lnTo>
                    <a:pt x="875" y="1020"/>
                  </a:lnTo>
                  <a:cubicBezTo>
                    <a:pt x="948" y="1025"/>
                    <a:pt x="1021" y="1028"/>
                    <a:pt x="1095" y="1028"/>
                  </a:cubicBezTo>
                  <a:cubicBezTo>
                    <a:pt x="1153" y="1028"/>
                    <a:pt x="1212" y="1026"/>
                    <a:pt x="1271" y="1021"/>
                  </a:cubicBezTo>
                  <a:cubicBezTo>
                    <a:pt x="1306" y="1021"/>
                    <a:pt x="1342" y="1020"/>
                    <a:pt x="1377" y="1019"/>
                  </a:cubicBezTo>
                  <a:lnTo>
                    <a:pt x="1377" y="1019"/>
                  </a:lnTo>
                  <a:cubicBezTo>
                    <a:pt x="1373" y="1126"/>
                    <a:pt x="1376" y="1232"/>
                    <a:pt x="1388" y="1338"/>
                  </a:cubicBezTo>
                  <a:cubicBezTo>
                    <a:pt x="1388" y="1472"/>
                    <a:pt x="1404" y="1622"/>
                    <a:pt x="1404" y="1756"/>
                  </a:cubicBezTo>
                  <a:cubicBezTo>
                    <a:pt x="1455" y="2274"/>
                    <a:pt x="1505" y="2692"/>
                    <a:pt x="1555" y="2992"/>
                  </a:cubicBezTo>
                  <a:cubicBezTo>
                    <a:pt x="1572" y="3143"/>
                    <a:pt x="1588" y="3243"/>
                    <a:pt x="1605" y="3327"/>
                  </a:cubicBezTo>
                  <a:cubicBezTo>
                    <a:pt x="1605" y="3243"/>
                    <a:pt x="1588" y="3143"/>
                    <a:pt x="1572" y="2992"/>
                  </a:cubicBezTo>
                  <a:cubicBezTo>
                    <a:pt x="1521" y="2692"/>
                    <a:pt x="1471" y="2274"/>
                    <a:pt x="1421" y="1756"/>
                  </a:cubicBezTo>
                  <a:cubicBezTo>
                    <a:pt x="1421" y="1622"/>
                    <a:pt x="1404" y="1472"/>
                    <a:pt x="1404" y="1338"/>
                  </a:cubicBezTo>
                  <a:cubicBezTo>
                    <a:pt x="1404" y="1232"/>
                    <a:pt x="1404" y="1125"/>
                    <a:pt x="1404" y="1018"/>
                  </a:cubicBezTo>
                  <a:lnTo>
                    <a:pt x="1404" y="1018"/>
                  </a:lnTo>
                  <a:cubicBezTo>
                    <a:pt x="1560" y="1012"/>
                    <a:pt x="1716" y="993"/>
                    <a:pt x="1872" y="954"/>
                  </a:cubicBezTo>
                  <a:cubicBezTo>
                    <a:pt x="1956" y="937"/>
                    <a:pt x="2056" y="904"/>
                    <a:pt x="2140" y="870"/>
                  </a:cubicBezTo>
                  <a:cubicBezTo>
                    <a:pt x="2240" y="820"/>
                    <a:pt x="2307" y="754"/>
                    <a:pt x="2374" y="687"/>
                  </a:cubicBezTo>
                  <a:cubicBezTo>
                    <a:pt x="2424" y="603"/>
                    <a:pt x="2457" y="503"/>
                    <a:pt x="2474" y="419"/>
                  </a:cubicBezTo>
                  <a:cubicBezTo>
                    <a:pt x="2474" y="319"/>
                    <a:pt x="2424" y="219"/>
                    <a:pt x="2357" y="152"/>
                  </a:cubicBezTo>
                  <a:cubicBezTo>
                    <a:pt x="2268" y="63"/>
                    <a:pt x="2149" y="18"/>
                    <a:pt x="2025" y="18"/>
                  </a:cubicBezTo>
                  <a:cubicBezTo>
                    <a:pt x="1963" y="18"/>
                    <a:pt x="1900" y="29"/>
                    <a:pt x="1839" y="52"/>
                  </a:cubicBezTo>
                  <a:cubicBezTo>
                    <a:pt x="1689" y="135"/>
                    <a:pt x="1555" y="252"/>
                    <a:pt x="1488" y="419"/>
                  </a:cubicBezTo>
                  <a:cubicBezTo>
                    <a:pt x="1421" y="570"/>
                    <a:pt x="1388" y="720"/>
                    <a:pt x="1388" y="887"/>
                  </a:cubicBezTo>
                  <a:cubicBezTo>
                    <a:pt x="1384" y="923"/>
                    <a:pt x="1381" y="959"/>
                    <a:pt x="1379" y="995"/>
                  </a:cubicBezTo>
                  <a:lnTo>
                    <a:pt x="1379" y="995"/>
                  </a:lnTo>
                  <a:cubicBezTo>
                    <a:pt x="1343" y="998"/>
                    <a:pt x="1307" y="1001"/>
                    <a:pt x="1271" y="1004"/>
                  </a:cubicBezTo>
                  <a:cubicBezTo>
                    <a:pt x="1137" y="1004"/>
                    <a:pt x="1002" y="997"/>
                    <a:pt x="873" y="987"/>
                  </a:cubicBezTo>
                  <a:lnTo>
                    <a:pt x="873" y="987"/>
                  </a:lnTo>
                  <a:cubicBezTo>
                    <a:pt x="872" y="965"/>
                    <a:pt x="871" y="943"/>
                    <a:pt x="870" y="921"/>
                  </a:cubicBezTo>
                  <a:cubicBezTo>
                    <a:pt x="853" y="754"/>
                    <a:pt x="836" y="603"/>
                    <a:pt x="820" y="436"/>
                  </a:cubicBezTo>
                  <a:cubicBezTo>
                    <a:pt x="803" y="353"/>
                    <a:pt x="770" y="286"/>
                    <a:pt x="719" y="202"/>
                  </a:cubicBezTo>
                  <a:cubicBezTo>
                    <a:pt x="669" y="135"/>
                    <a:pt x="602" y="68"/>
                    <a:pt x="519" y="35"/>
                  </a:cubicBezTo>
                  <a:cubicBezTo>
                    <a:pt x="467" y="14"/>
                    <a:pt x="409" y="0"/>
                    <a:pt x="353" y="0"/>
                  </a:cubicBezTo>
                  <a:close/>
                  <a:moveTo>
                    <a:pt x="1605" y="3327"/>
                  </a:moveTo>
                  <a:cubicBezTo>
                    <a:pt x="1605" y="3360"/>
                    <a:pt x="1622" y="3393"/>
                    <a:pt x="1622" y="3410"/>
                  </a:cubicBezTo>
                  <a:cubicBezTo>
                    <a:pt x="1622" y="3393"/>
                    <a:pt x="1622" y="3360"/>
                    <a:pt x="1605" y="3327"/>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4467;p60">
              <a:extLst>
                <a:ext uri="{FF2B5EF4-FFF2-40B4-BE49-F238E27FC236}">
                  <a16:creationId xmlns:a16="http://schemas.microsoft.com/office/drawing/2014/main" id="{8B727BAD-9AF8-42BA-B580-E9C8E3F04F96}"/>
                </a:ext>
              </a:extLst>
            </p:cNvPr>
            <p:cNvSpPr/>
            <p:nvPr/>
          </p:nvSpPr>
          <p:spPr>
            <a:xfrm>
              <a:off x="5170175" y="3116059"/>
              <a:ext cx="62145" cy="61087"/>
            </a:xfrm>
            <a:custGeom>
              <a:avLst/>
              <a:gdLst/>
              <a:ahLst/>
              <a:cxnLst/>
              <a:rect l="l" t="t" r="r" b="b"/>
              <a:pathLst>
                <a:path w="1939" h="1906" extrusionOk="0">
                  <a:moveTo>
                    <a:pt x="1905" y="1"/>
                  </a:moveTo>
                  <a:lnTo>
                    <a:pt x="0" y="51"/>
                  </a:lnTo>
                  <a:lnTo>
                    <a:pt x="34" y="1170"/>
                  </a:lnTo>
                  <a:lnTo>
                    <a:pt x="669" y="1905"/>
                  </a:lnTo>
                  <a:lnTo>
                    <a:pt x="1387" y="1872"/>
                  </a:lnTo>
                  <a:lnTo>
                    <a:pt x="1938" y="1204"/>
                  </a:lnTo>
                  <a:lnTo>
                    <a:pt x="1905"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4468;p60">
              <a:extLst>
                <a:ext uri="{FF2B5EF4-FFF2-40B4-BE49-F238E27FC236}">
                  <a16:creationId xmlns:a16="http://schemas.microsoft.com/office/drawing/2014/main" id="{9D7A2AA2-802C-44F6-BA16-D263C0FEFAC2}"/>
                </a:ext>
              </a:extLst>
            </p:cNvPr>
            <p:cNvSpPr/>
            <p:nvPr/>
          </p:nvSpPr>
          <p:spPr>
            <a:xfrm>
              <a:off x="5191039" y="3171218"/>
              <a:ext cx="23621" cy="6474"/>
            </a:xfrm>
            <a:custGeom>
              <a:avLst/>
              <a:gdLst/>
              <a:ahLst/>
              <a:cxnLst/>
              <a:rect l="l" t="t" r="r" b="b"/>
              <a:pathLst>
                <a:path w="737" h="202" extrusionOk="0">
                  <a:moveTo>
                    <a:pt x="352" y="1"/>
                  </a:moveTo>
                  <a:cubicBezTo>
                    <a:pt x="218" y="17"/>
                    <a:pt x="84" y="84"/>
                    <a:pt x="1" y="201"/>
                  </a:cubicBezTo>
                  <a:lnTo>
                    <a:pt x="736" y="151"/>
                  </a:lnTo>
                  <a:cubicBezTo>
                    <a:pt x="636" y="51"/>
                    <a:pt x="502" y="1"/>
                    <a:pt x="352"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4469;p60">
              <a:extLst>
                <a:ext uri="{FF2B5EF4-FFF2-40B4-BE49-F238E27FC236}">
                  <a16:creationId xmlns:a16="http://schemas.microsoft.com/office/drawing/2014/main" id="{FCF9411F-F13D-48A9-B874-008E364D3110}"/>
                </a:ext>
              </a:extLst>
            </p:cNvPr>
            <p:cNvSpPr/>
            <p:nvPr/>
          </p:nvSpPr>
          <p:spPr>
            <a:xfrm>
              <a:off x="5172322" y="3143943"/>
              <a:ext cx="58395" cy="9647"/>
            </a:xfrm>
            <a:custGeom>
              <a:avLst/>
              <a:gdLst/>
              <a:ahLst/>
              <a:cxnLst/>
              <a:rect l="l" t="t" r="r" b="b"/>
              <a:pathLst>
                <a:path w="1822" h="301" extrusionOk="0">
                  <a:moveTo>
                    <a:pt x="1755" y="200"/>
                  </a:moveTo>
                  <a:cubicBezTo>
                    <a:pt x="1771" y="217"/>
                    <a:pt x="1805" y="233"/>
                    <a:pt x="1821" y="233"/>
                  </a:cubicBezTo>
                  <a:cubicBezTo>
                    <a:pt x="1805" y="217"/>
                    <a:pt x="1788" y="200"/>
                    <a:pt x="1755" y="200"/>
                  </a:cubicBezTo>
                  <a:close/>
                  <a:moveTo>
                    <a:pt x="951" y="1"/>
                  </a:moveTo>
                  <a:cubicBezTo>
                    <a:pt x="709" y="1"/>
                    <a:pt x="467" y="51"/>
                    <a:pt x="234" y="150"/>
                  </a:cubicBezTo>
                  <a:cubicBezTo>
                    <a:pt x="184" y="183"/>
                    <a:pt x="117" y="217"/>
                    <a:pt x="67" y="250"/>
                  </a:cubicBezTo>
                  <a:cubicBezTo>
                    <a:pt x="34" y="267"/>
                    <a:pt x="17" y="283"/>
                    <a:pt x="0" y="300"/>
                  </a:cubicBezTo>
                  <a:cubicBezTo>
                    <a:pt x="17" y="283"/>
                    <a:pt x="50" y="267"/>
                    <a:pt x="67" y="267"/>
                  </a:cubicBezTo>
                  <a:cubicBezTo>
                    <a:pt x="100" y="233"/>
                    <a:pt x="167" y="200"/>
                    <a:pt x="251" y="167"/>
                  </a:cubicBezTo>
                  <a:cubicBezTo>
                    <a:pt x="476" y="76"/>
                    <a:pt x="716" y="30"/>
                    <a:pt x="957" y="30"/>
                  </a:cubicBezTo>
                  <a:cubicBezTo>
                    <a:pt x="1163" y="30"/>
                    <a:pt x="1371" y="64"/>
                    <a:pt x="1571" y="133"/>
                  </a:cubicBezTo>
                  <a:cubicBezTo>
                    <a:pt x="1654" y="167"/>
                    <a:pt x="1704" y="183"/>
                    <a:pt x="1755" y="200"/>
                  </a:cubicBezTo>
                  <a:cubicBezTo>
                    <a:pt x="1704" y="167"/>
                    <a:pt x="1638" y="133"/>
                    <a:pt x="1571" y="116"/>
                  </a:cubicBezTo>
                  <a:cubicBezTo>
                    <a:pt x="1369" y="39"/>
                    <a:pt x="1160" y="1"/>
                    <a:pt x="95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4470;p60">
              <a:extLst>
                <a:ext uri="{FF2B5EF4-FFF2-40B4-BE49-F238E27FC236}">
                  <a16:creationId xmlns:a16="http://schemas.microsoft.com/office/drawing/2014/main" id="{9455FCE3-0425-423E-BCF7-501F8845195F}"/>
                </a:ext>
              </a:extLst>
            </p:cNvPr>
            <p:cNvSpPr/>
            <p:nvPr/>
          </p:nvSpPr>
          <p:spPr>
            <a:xfrm>
              <a:off x="5172322" y="3134777"/>
              <a:ext cx="58395" cy="9166"/>
            </a:xfrm>
            <a:custGeom>
              <a:avLst/>
              <a:gdLst/>
              <a:ahLst/>
              <a:cxnLst/>
              <a:rect l="l" t="t" r="r" b="b"/>
              <a:pathLst>
                <a:path w="1822" h="286" extrusionOk="0">
                  <a:moveTo>
                    <a:pt x="970" y="0"/>
                  </a:moveTo>
                  <a:cubicBezTo>
                    <a:pt x="722" y="0"/>
                    <a:pt x="473" y="51"/>
                    <a:pt x="234" y="152"/>
                  </a:cubicBezTo>
                  <a:cubicBezTo>
                    <a:pt x="184" y="168"/>
                    <a:pt x="117" y="202"/>
                    <a:pt x="67" y="235"/>
                  </a:cubicBezTo>
                  <a:cubicBezTo>
                    <a:pt x="34" y="252"/>
                    <a:pt x="17" y="269"/>
                    <a:pt x="0" y="285"/>
                  </a:cubicBezTo>
                  <a:cubicBezTo>
                    <a:pt x="17" y="285"/>
                    <a:pt x="50" y="269"/>
                    <a:pt x="67" y="252"/>
                  </a:cubicBezTo>
                  <a:cubicBezTo>
                    <a:pt x="100" y="235"/>
                    <a:pt x="167" y="202"/>
                    <a:pt x="251" y="168"/>
                  </a:cubicBezTo>
                  <a:cubicBezTo>
                    <a:pt x="470" y="72"/>
                    <a:pt x="703" y="26"/>
                    <a:pt x="938" y="26"/>
                  </a:cubicBezTo>
                  <a:cubicBezTo>
                    <a:pt x="1151" y="26"/>
                    <a:pt x="1364" y="64"/>
                    <a:pt x="1571" y="135"/>
                  </a:cubicBezTo>
                  <a:cubicBezTo>
                    <a:pt x="1654" y="152"/>
                    <a:pt x="1704" y="185"/>
                    <a:pt x="1755" y="202"/>
                  </a:cubicBezTo>
                  <a:cubicBezTo>
                    <a:pt x="1771" y="219"/>
                    <a:pt x="1805" y="219"/>
                    <a:pt x="1821" y="235"/>
                  </a:cubicBezTo>
                  <a:cubicBezTo>
                    <a:pt x="1805" y="219"/>
                    <a:pt x="1788" y="202"/>
                    <a:pt x="1755" y="185"/>
                  </a:cubicBezTo>
                  <a:cubicBezTo>
                    <a:pt x="1704" y="152"/>
                    <a:pt x="1638" y="135"/>
                    <a:pt x="1571" y="102"/>
                  </a:cubicBezTo>
                  <a:cubicBezTo>
                    <a:pt x="1375" y="34"/>
                    <a:pt x="1173" y="0"/>
                    <a:pt x="97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4471;p60">
              <a:extLst>
                <a:ext uri="{FF2B5EF4-FFF2-40B4-BE49-F238E27FC236}">
                  <a16:creationId xmlns:a16="http://schemas.microsoft.com/office/drawing/2014/main" id="{41AF6080-5ABA-490F-9B7C-240F44038EF9}"/>
                </a:ext>
              </a:extLst>
            </p:cNvPr>
            <p:cNvSpPr/>
            <p:nvPr/>
          </p:nvSpPr>
          <p:spPr>
            <a:xfrm>
              <a:off x="5171777" y="3125739"/>
              <a:ext cx="58395" cy="9102"/>
            </a:xfrm>
            <a:custGeom>
              <a:avLst/>
              <a:gdLst/>
              <a:ahLst/>
              <a:cxnLst/>
              <a:rect l="l" t="t" r="r" b="b"/>
              <a:pathLst>
                <a:path w="1822" h="284" extrusionOk="0">
                  <a:moveTo>
                    <a:pt x="1755" y="200"/>
                  </a:moveTo>
                  <a:cubicBezTo>
                    <a:pt x="1772" y="217"/>
                    <a:pt x="1805" y="233"/>
                    <a:pt x="1822" y="233"/>
                  </a:cubicBezTo>
                  <a:cubicBezTo>
                    <a:pt x="1805" y="217"/>
                    <a:pt x="1788" y="200"/>
                    <a:pt x="1755" y="200"/>
                  </a:cubicBezTo>
                  <a:close/>
                  <a:moveTo>
                    <a:pt x="951" y="1"/>
                  </a:moveTo>
                  <a:cubicBezTo>
                    <a:pt x="709" y="1"/>
                    <a:pt x="467" y="51"/>
                    <a:pt x="234" y="150"/>
                  </a:cubicBezTo>
                  <a:cubicBezTo>
                    <a:pt x="184" y="183"/>
                    <a:pt x="117" y="217"/>
                    <a:pt x="51" y="250"/>
                  </a:cubicBezTo>
                  <a:cubicBezTo>
                    <a:pt x="34" y="267"/>
                    <a:pt x="17" y="267"/>
                    <a:pt x="0" y="283"/>
                  </a:cubicBezTo>
                  <a:cubicBezTo>
                    <a:pt x="17" y="283"/>
                    <a:pt x="34" y="267"/>
                    <a:pt x="67" y="250"/>
                  </a:cubicBezTo>
                  <a:cubicBezTo>
                    <a:pt x="101" y="233"/>
                    <a:pt x="167" y="200"/>
                    <a:pt x="251" y="166"/>
                  </a:cubicBezTo>
                  <a:cubicBezTo>
                    <a:pt x="476" y="76"/>
                    <a:pt x="716" y="30"/>
                    <a:pt x="958" y="30"/>
                  </a:cubicBezTo>
                  <a:cubicBezTo>
                    <a:pt x="1164" y="30"/>
                    <a:pt x="1371" y="64"/>
                    <a:pt x="1571" y="133"/>
                  </a:cubicBezTo>
                  <a:cubicBezTo>
                    <a:pt x="1638" y="166"/>
                    <a:pt x="1705" y="183"/>
                    <a:pt x="1755" y="200"/>
                  </a:cubicBezTo>
                  <a:cubicBezTo>
                    <a:pt x="1705" y="166"/>
                    <a:pt x="1638" y="133"/>
                    <a:pt x="1571" y="116"/>
                  </a:cubicBezTo>
                  <a:cubicBezTo>
                    <a:pt x="1369" y="39"/>
                    <a:pt x="1160" y="1"/>
                    <a:pt x="95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4472;p60">
              <a:extLst>
                <a:ext uri="{FF2B5EF4-FFF2-40B4-BE49-F238E27FC236}">
                  <a16:creationId xmlns:a16="http://schemas.microsoft.com/office/drawing/2014/main" id="{62EA8982-D5D9-4383-A39A-0325F13EC1B3}"/>
                </a:ext>
              </a:extLst>
            </p:cNvPr>
            <p:cNvSpPr/>
            <p:nvPr/>
          </p:nvSpPr>
          <p:spPr>
            <a:xfrm>
              <a:off x="5131074" y="2959688"/>
              <a:ext cx="51985" cy="98906"/>
            </a:xfrm>
            <a:custGeom>
              <a:avLst/>
              <a:gdLst/>
              <a:ahLst/>
              <a:cxnLst/>
              <a:rect l="l" t="t" r="r" b="b"/>
              <a:pathLst>
                <a:path w="1622" h="3086" extrusionOk="0">
                  <a:moveTo>
                    <a:pt x="1421" y="1"/>
                  </a:moveTo>
                  <a:cubicBezTo>
                    <a:pt x="1270" y="17"/>
                    <a:pt x="1137" y="68"/>
                    <a:pt x="1003" y="134"/>
                  </a:cubicBezTo>
                  <a:cubicBezTo>
                    <a:pt x="803" y="251"/>
                    <a:pt x="619" y="385"/>
                    <a:pt x="485" y="569"/>
                  </a:cubicBezTo>
                  <a:cubicBezTo>
                    <a:pt x="118" y="1003"/>
                    <a:pt x="1" y="1605"/>
                    <a:pt x="151" y="2156"/>
                  </a:cubicBezTo>
                  <a:cubicBezTo>
                    <a:pt x="218" y="2373"/>
                    <a:pt x="318" y="2574"/>
                    <a:pt x="452" y="2758"/>
                  </a:cubicBezTo>
                  <a:cubicBezTo>
                    <a:pt x="535" y="2875"/>
                    <a:pt x="652" y="2975"/>
                    <a:pt x="786" y="3042"/>
                  </a:cubicBezTo>
                  <a:cubicBezTo>
                    <a:pt x="849" y="3073"/>
                    <a:pt x="900" y="3085"/>
                    <a:pt x="932" y="3085"/>
                  </a:cubicBezTo>
                  <a:cubicBezTo>
                    <a:pt x="951" y="3085"/>
                    <a:pt x="964" y="3081"/>
                    <a:pt x="970" y="3075"/>
                  </a:cubicBezTo>
                  <a:cubicBezTo>
                    <a:pt x="1036" y="3008"/>
                    <a:pt x="920" y="2824"/>
                    <a:pt x="803" y="2540"/>
                  </a:cubicBezTo>
                  <a:cubicBezTo>
                    <a:pt x="752" y="2390"/>
                    <a:pt x="702" y="2223"/>
                    <a:pt x="686" y="2039"/>
                  </a:cubicBezTo>
                  <a:cubicBezTo>
                    <a:pt x="619" y="1638"/>
                    <a:pt x="702" y="1220"/>
                    <a:pt x="920" y="886"/>
                  </a:cubicBezTo>
                  <a:cubicBezTo>
                    <a:pt x="1020" y="736"/>
                    <a:pt x="1120" y="602"/>
                    <a:pt x="1237" y="469"/>
                  </a:cubicBezTo>
                  <a:cubicBezTo>
                    <a:pt x="1454" y="251"/>
                    <a:pt x="1621" y="134"/>
                    <a:pt x="1605" y="51"/>
                  </a:cubicBezTo>
                  <a:cubicBezTo>
                    <a:pt x="1588" y="17"/>
                    <a:pt x="1521" y="1"/>
                    <a:pt x="1421" y="1"/>
                  </a:cubicBez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4473;p60">
              <a:extLst>
                <a:ext uri="{FF2B5EF4-FFF2-40B4-BE49-F238E27FC236}">
                  <a16:creationId xmlns:a16="http://schemas.microsoft.com/office/drawing/2014/main" id="{DB0D85B4-2F94-4231-8883-0278C8518B8A}"/>
                </a:ext>
              </a:extLst>
            </p:cNvPr>
            <p:cNvSpPr/>
            <p:nvPr/>
          </p:nvSpPr>
          <p:spPr>
            <a:xfrm>
              <a:off x="5162130" y="3070004"/>
              <a:ext cx="20384" cy="17307"/>
            </a:xfrm>
            <a:custGeom>
              <a:avLst/>
              <a:gdLst/>
              <a:ahLst/>
              <a:cxnLst/>
              <a:rect l="l" t="t" r="r" b="b"/>
              <a:pathLst>
                <a:path w="636" h="540" extrusionOk="0">
                  <a:moveTo>
                    <a:pt x="352" y="1"/>
                  </a:moveTo>
                  <a:cubicBezTo>
                    <a:pt x="118" y="1"/>
                    <a:pt x="1" y="285"/>
                    <a:pt x="151" y="452"/>
                  </a:cubicBezTo>
                  <a:cubicBezTo>
                    <a:pt x="211" y="512"/>
                    <a:pt x="286" y="539"/>
                    <a:pt x="358" y="539"/>
                  </a:cubicBezTo>
                  <a:cubicBezTo>
                    <a:pt x="488" y="539"/>
                    <a:pt x="608" y="451"/>
                    <a:pt x="619" y="301"/>
                  </a:cubicBezTo>
                  <a:cubicBezTo>
                    <a:pt x="636" y="151"/>
                    <a:pt x="519" y="17"/>
                    <a:pt x="352" y="1"/>
                  </a:cubicBez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4474;p60">
              <a:extLst>
                <a:ext uri="{FF2B5EF4-FFF2-40B4-BE49-F238E27FC236}">
                  <a16:creationId xmlns:a16="http://schemas.microsoft.com/office/drawing/2014/main" id="{E3932742-DF9E-4054-86A7-85C49FAAC71B}"/>
                </a:ext>
              </a:extLst>
            </p:cNvPr>
            <p:cNvSpPr/>
            <p:nvPr/>
          </p:nvSpPr>
          <p:spPr>
            <a:xfrm>
              <a:off x="4965055" y="2817578"/>
              <a:ext cx="467545" cy="464533"/>
            </a:xfrm>
            <a:custGeom>
              <a:avLst/>
              <a:gdLst/>
              <a:ahLst/>
              <a:cxnLst/>
              <a:rect l="l" t="t" r="r" b="b"/>
              <a:pathLst>
                <a:path w="14588" h="14494" extrusionOk="0">
                  <a:moveTo>
                    <a:pt x="14587" y="7242"/>
                  </a:moveTo>
                  <a:cubicBezTo>
                    <a:pt x="14587" y="7242"/>
                    <a:pt x="14587" y="7242"/>
                    <a:pt x="14587" y="7242"/>
                  </a:cubicBezTo>
                  <a:cubicBezTo>
                    <a:pt x="14587" y="7242"/>
                    <a:pt x="14587" y="7242"/>
                    <a:pt x="14587" y="7242"/>
                  </a:cubicBezTo>
                  <a:close/>
                  <a:moveTo>
                    <a:pt x="7462" y="0"/>
                  </a:moveTo>
                  <a:cubicBezTo>
                    <a:pt x="7416" y="0"/>
                    <a:pt x="7368" y="2"/>
                    <a:pt x="7319" y="7"/>
                  </a:cubicBezTo>
                  <a:lnTo>
                    <a:pt x="6835" y="24"/>
                  </a:lnTo>
                  <a:cubicBezTo>
                    <a:pt x="6768" y="24"/>
                    <a:pt x="6684" y="24"/>
                    <a:pt x="6601" y="40"/>
                  </a:cubicBezTo>
                  <a:lnTo>
                    <a:pt x="6350" y="74"/>
                  </a:lnTo>
                  <a:cubicBezTo>
                    <a:pt x="6200" y="107"/>
                    <a:pt x="6033" y="124"/>
                    <a:pt x="5866" y="157"/>
                  </a:cubicBezTo>
                  <a:cubicBezTo>
                    <a:pt x="5548" y="224"/>
                    <a:pt x="5214" y="324"/>
                    <a:pt x="4896" y="441"/>
                  </a:cubicBezTo>
                  <a:lnTo>
                    <a:pt x="4663" y="525"/>
                  </a:lnTo>
                  <a:cubicBezTo>
                    <a:pt x="4629" y="542"/>
                    <a:pt x="4579" y="558"/>
                    <a:pt x="4546" y="575"/>
                  </a:cubicBezTo>
                  <a:lnTo>
                    <a:pt x="4429" y="625"/>
                  </a:lnTo>
                  <a:lnTo>
                    <a:pt x="3961" y="842"/>
                  </a:lnTo>
                  <a:cubicBezTo>
                    <a:pt x="3810" y="926"/>
                    <a:pt x="3660" y="1026"/>
                    <a:pt x="3510" y="1126"/>
                  </a:cubicBezTo>
                  <a:cubicBezTo>
                    <a:pt x="3426" y="1160"/>
                    <a:pt x="3343" y="1210"/>
                    <a:pt x="3276" y="1260"/>
                  </a:cubicBezTo>
                  <a:lnTo>
                    <a:pt x="3059" y="1427"/>
                  </a:lnTo>
                  <a:cubicBezTo>
                    <a:pt x="2775" y="1628"/>
                    <a:pt x="2507" y="1862"/>
                    <a:pt x="2240" y="2112"/>
                  </a:cubicBezTo>
                  <a:lnTo>
                    <a:pt x="1872" y="2530"/>
                  </a:lnTo>
                  <a:lnTo>
                    <a:pt x="1789" y="2630"/>
                  </a:lnTo>
                  <a:lnTo>
                    <a:pt x="1705" y="2730"/>
                  </a:lnTo>
                  <a:lnTo>
                    <a:pt x="1538" y="2964"/>
                  </a:lnTo>
                  <a:lnTo>
                    <a:pt x="1371" y="3182"/>
                  </a:lnTo>
                  <a:lnTo>
                    <a:pt x="1221" y="3415"/>
                  </a:lnTo>
                  <a:lnTo>
                    <a:pt x="1070" y="3666"/>
                  </a:lnTo>
                  <a:lnTo>
                    <a:pt x="1003" y="3783"/>
                  </a:lnTo>
                  <a:cubicBezTo>
                    <a:pt x="970" y="3816"/>
                    <a:pt x="953" y="3867"/>
                    <a:pt x="937" y="3900"/>
                  </a:cubicBezTo>
                  <a:cubicBezTo>
                    <a:pt x="853" y="4084"/>
                    <a:pt x="769" y="4251"/>
                    <a:pt x="686" y="4418"/>
                  </a:cubicBezTo>
                  <a:lnTo>
                    <a:pt x="485" y="4953"/>
                  </a:lnTo>
                  <a:cubicBezTo>
                    <a:pt x="1" y="6440"/>
                    <a:pt x="1" y="8044"/>
                    <a:pt x="485" y="9531"/>
                  </a:cubicBezTo>
                  <a:lnTo>
                    <a:pt x="686" y="10065"/>
                  </a:lnTo>
                  <a:lnTo>
                    <a:pt x="937" y="10583"/>
                  </a:lnTo>
                  <a:lnTo>
                    <a:pt x="1003" y="10700"/>
                  </a:lnTo>
                  <a:lnTo>
                    <a:pt x="1070" y="10834"/>
                  </a:lnTo>
                  <a:lnTo>
                    <a:pt x="1221" y="11068"/>
                  </a:lnTo>
                  <a:lnTo>
                    <a:pt x="1371" y="11302"/>
                  </a:lnTo>
                  <a:lnTo>
                    <a:pt x="1538" y="11536"/>
                  </a:lnTo>
                  <a:lnTo>
                    <a:pt x="1705" y="11753"/>
                  </a:lnTo>
                  <a:lnTo>
                    <a:pt x="1789" y="11853"/>
                  </a:lnTo>
                  <a:lnTo>
                    <a:pt x="1872" y="11970"/>
                  </a:lnTo>
                  <a:lnTo>
                    <a:pt x="2240" y="12371"/>
                  </a:lnTo>
                  <a:cubicBezTo>
                    <a:pt x="2507" y="12622"/>
                    <a:pt x="2775" y="12856"/>
                    <a:pt x="3059" y="13073"/>
                  </a:cubicBezTo>
                  <a:lnTo>
                    <a:pt x="3276" y="13223"/>
                  </a:lnTo>
                  <a:cubicBezTo>
                    <a:pt x="3359" y="13274"/>
                    <a:pt x="3426" y="13324"/>
                    <a:pt x="3510" y="13374"/>
                  </a:cubicBezTo>
                  <a:cubicBezTo>
                    <a:pt x="3660" y="13457"/>
                    <a:pt x="3810" y="13558"/>
                    <a:pt x="3961" y="13641"/>
                  </a:cubicBezTo>
                  <a:lnTo>
                    <a:pt x="4429" y="13858"/>
                  </a:lnTo>
                  <a:lnTo>
                    <a:pt x="4546" y="13925"/>
                  </a:lnTo>
                  <a:cubicBezTo>
                    <a:pt x="4579" y="13942"/>
                    <a:pt x="4612" y="13942"/>
                    <a:pt x="4663" y="13959"/>
                  </a:cubicBezTo>
                  <a:lnTo>
                    <a:pt x="4896" y="14059"/>
                  </a:lnTo>
                  <a:cubicBezTo>
                    <a:pt x="5214" y="14159"/>
                    <a:pt x="5548" y="14259"/>
                    <a:pt x="5866" y="14326"/>
                  </a:cubicBezTo>
                  <a:cubicBezTo>
                    <a:pt x="6033" y="14360"/>
                    <a:pt x="6200" y="14376"/>
                    <a:pt x="6350" y="14410"/>
                  </a:cubicBezTo>
                  <a:lnTo>
                    <a:pt x="6601" y="14443"/>
                  </a:lnTo>
                  <a:cubicBezTo>
                    <a:pt x="6684" y="14460"/>
                    <a:pt x="6768" y="14460"/>
                    <a:pt x="6835" y="14460"/>
                  </a:cubicBezTo>
                  <a:lnTo>
                    <a:pt x="7319" y="14493"/>
                  </a:lnTo>
                  <a:cubicBezTo>
                    <a:pt x="7486" y="14493"/>
                    <a:pt x="7637" y="14477"/>
                    <a:pt x="7787" y="14460"/>
                  </a:cubicBezTo>
                  <a:cubicBezTo>
                    <a:pt x="8105" y="14460"/>
                    <a:pt x="8405" y="14410"/>
                    <a:pt x="8706" y="14360"/>
                  </a:cubicBezTo>
                  <a:cubicBezTo>
                    <a:pt x="8856" y="14343"/>
                    <a:pt x="9007" y="14309"/>
                    <a:pt x="9140" y="14259"/>
                  </a:cubicBezTo>
                  <a:cubicBezTo>
                    <a:pt x="9291" y="14226"/>
                    <a:pt x="9441" y="14192"/>
                    <a:pt x="9575" y="14142"/>
                  </a:cubicBezTo>
                  <a:lnTo>
                    <a:pt x="9976" y="13992"/>
                  </a:lnTo>
                  <a:lnTo>
                    <a:pt x="10176" y="13925"/>
                  </a:lnTo>
                  <a:lnTo>
                    <a:pt x="10377" y="13825"/>
                  </a:lnTo>
                  <a:lnTo>
                    <a:pt x="10745" y="13641"/>
                  </a:lnTo>
                  <a:cubicBezTo>
                    <a:pt x="10878" y="13591"/>
                    <a:pt x="10978" y="13507"/>
                    <a:pt x="11095" y="13441"/>
                  </a:cubicBezTo>
                  <a:cubicBezTo>
                    <a:pt x="11212" y="13374"/>
                    <a:pt x="11329" y="13307"/>
                    <a:pt x="11446" y="13240"/>
                  </a:cubicBezTo>
                  <a:lnTo>
                    <a:pt x="11747" y="13006"/>
                  </a:lnTo>
                  <a:cubicBezTo>
                    <a:pt x="12499" y="12438"/>
                    <a:pt x="13117" y="11736"/>
                    <a:pt x="13585" y="10934"/>
                  </a:cubicBezTo>
                  <a:cubicBezTo>
                    <a:pt x="13953" y="10333"/>
                    <a:pt x="14220" y="9681"/>
                    <a:pt x="14370" y="9013"/>
                  </a:cubicBezTo>
                  <a:lnTo>
                    <a:pt x="14420" y="8812"/>
                  </a:lnTo>
                  <a:cubicBezTo>
                    <a:pt x="14454" y="8745"/>
                    <a:pt x="14454" y="8679"/>
                    <a:pt x="14471" y="8612"/>
                  </a:cubicBezTo>
                  <a:lnTo>
                    <a:pt x="14521" y="8261"/>
                  </a:lnTo>
                  <a:cubicBezTo>
                    <a:pt x="14537" y="8144"/>
                    <a:pt x="14554" y="8044"/>
                    <a:pt x="14554" y="7960"/>
                  </a:cubicBezTo>
                  <a:cubicBezTo>
                    <a:pt x="14571" y="7860"/>
                    <a:pt x="14571" y="7776"/>
                    <a:pt x="14571" y="7710"/>
                  </a:cubicBezTo>
                  <a:cubicBezTo>
                    <a:pt x="14571" y="7559"/>
                    <a:pt x="14587" y="7442"/>
                    <a:pt x="14587" y="7359"/>
                  </a:cubicBezTo>
                  <a:cubicBezTo>
                    <a:pt x="14587" y="7275"/>
                    <a:pt x="14587" y="7242"/>
                    <a:pt x="14587" y="7242"/>
                  </a:cubicBezTo>
                  <a:cubicBezTo>
                    <a:pt x="14587" y="7242"/>
                    <a:pt x="14587" y="7275"/>
                    <a:pt x="14571" y="7359"/>
                  </a:cubicBezTo>
                  <a:cubicBezTo>
                    <a:pt x="14571" y="7442"/>
                    <a:pt x="14571" y="7559"/>
                    <a:pt x="14554" y="7710"/>
                  </a:cubicBezTo>
                  <a:cubicBezTo>
                    <a:pt x="14554" y="7776"/>
                    <a:pt x="14554" y="7860"/>
                    <a:pt x="14537" y="7960"/>
                  </a:cubicBezTo>
                  <a:cubicBezTo>
                    <a:pt x="14537" y="8044"/>
                    <a:pt x="14521" y="8144"/>
                    <a:pt x="14504" y="8261"/>
                  </a:cubicBezTo>
                  <a:cubicBezTo>
                    <a:pt x="14487" y="8361"/>
                    <a:pt x="14471" y="8478"/>
                    <a:pt x="14437" y="8612"/>
                  </a:cubicBezTo>
                  <a:cubicBezTo>
                    <a:pt x="14437" y="8679"/>
                    <a:pt x="14420" y="8745"/>
                    <a:pt x="14404" y="8796"/>
                  </a:cubicBezTo>
                  <a:cubicBezTo>
                    <a:pt x="14387" y="8862"/>
                    <a:pt x="14370" y="8929"/>
                    <a:pt x="14354" y="8996"/>
                  </a:cubicBezTo>
                  <a:cubicBezTo>
                    <a:pt x="14186" y="9681"/>
                    <a:pt x="13919" y="10316"/>
                    <a:pt x="13552" y="10918"/>
                  </a:cubicBezTo>
                  <a:cubicBezTo>
                    <a:pt x="13084" y="11703"/>
                    <a:pt x="12465" y="12405"/>
                    <a:pt x="11730" y="12956"/>
                  </a:cubicBezTo>
                  <a:lnTo>
                    <a:pt x="11413" y="13190"/>
                  </a:lnTo>
                  <a:cubicBezTo>
                    <a:pt x="11296" y="13257"/>
                    <a:pt x="11196" y="13324"/>
                    <a:pt x="11079" y="13390"/>
                  </a:cubicBezTo>
                  <a:cubicBezTo>
                    <a:pt x="10962" y="13457"/>
                    <a:pt x="10845" y="13541"/>
                    <a:pt x="10728" y="13608"/>
                  </a:cubicBezTo>
                  <a:lnTo>
                    <a:pt x="10343" y="13775"/>
                  </a:lnTo>
                  <a:lnTo>
                    <a:pt x="10160" y="13875"/>
                  </a:lnTo>
                  <a:lnTo>
                    <a:pt x="9959" y="13942"/>
                  </a:lnTo>
                  <a:lnTo>
                    <a:pt x="9558" y="14092"/>
                  </a:lnTo>
                  <a:cubicBezTo>
                    <a:pt x="9425" y="14142"/>
                    <a:pt x="9274" y="14159"/>
                    <a:pt x="9140" y="14209"/>
                  </a:cubicBezTo>
                  <a:cubicBezTo>
                    <a:pt x="8990" y="14243"/>
                    <a:pt x="8840" y="14276"/>
                    <a:pt x="8706" y="14309"/>
                  </a:cubicBezTo>
                  <a:cubicBezTo>
                    <a:pt x="8405" y="14360"/>
                    <a:pt x="8088" y="14393"/>
                    <a:pt x="7787" y="14410"/>
                  </a:cubicBezTo>
                  <a:cubicBezTo>
                    <a:pt x="7637" y="14410"/>
                    <a:pt x="7486" y="14426"/>
                    <a:pt x="7319" y="14426"/>
                  </a:cubicBezTo>
                  <a:lnTo>
                    <a:pt x="6851" y="14393"/>
                  </a:lnTo>
                  <a:lnTo>
                    <a:pt x="6601" y="14393"/>
                  </a:lnTo>
                  <a:lnTo>
                    <a:pt x="6367" y="14343"/>
                  </a:lnTo>
                  <a:cubicBezTo>
                    <a:pt x="6200" y="14326"/>
                    <a:pt x="6049" y="14309"/>
                    <a:pt x="5882" y="14276"/>
                  </a:cubicBezTo>
                  <a:cubicBezTo>
                    <a:pt x="5565" y="14192"/>
                    <a:pt x="5231" y="14109"/>
                    <a:pt x="4930" y="13992"/>
                  </a:cubicBezTo>
                  <a:lnTo>
                    <a:pt x="4679" y="13908"/>
                  </a:lnTo>
                  <a:cubicBezTo>
                    <a:pt x="4646" y="13892"/>
                    <a:pt x="4612" y="13875"/>
                    <a:pt x="4562" y="13858"/>
                  </a:cubicBezTo>
                  <a:lnTo>
                    <a:pt x="4445" y="13808"/>
                  </a:lnTo>
                  <a:lnTo>
                    <a:pt x="3994" y="13574"/>
                  </a:lnTo>
                  <a:cubicBezTo>
                    <a:pt x="3844" y="13491"/>
                    <a:pt x="3693" y="13407"/>
                    <a:pt x="3543" y="13307"/>
                  </a:cubicBezTo>
                  <a:cubicBezTo>
                    <a:pt x="3460" y="13257"/>
                    <a:pt x="3393" y="13223"/>
                    <a:pt x="3326" y="13173"/>
                  </a:cubicBezTo>
                  <a:lnTo>
                    <a:pt x="3109" y="13006"/>
                  </a:lnTo>
                  <a:cubicBezTo>
                    <a:pt x="2825" y="12806"/>
                    <a:pt x="2541" y="12572"/>
                    <a:pt x="2290" y="12321"/>
                  </a:cubicBezTo>
                  <a:lnTo>
                    <a:pt x="1922" y="11920"/>
                  </a:lnTo>
                  <a:lnTo>
                    <a:pt x="1839" y="11820"/>
                  </a:lnTo>
                  <a:lnTo>
                    <a:pt x="1755" y="11703"/>
                  </a:lnTo>
                  <a:lnTo>
                    <a:pt x="1588" y="11486"/>
                  </a:lnTo>
                  <a:lnTo>
                    <a:pt x="1421" y="11268"/>
                  </a:lnTo>
                  <a:lnTo>
                    <a:pt x="1271" y="11035"/>
                  </a:lnTo>
                  <a:lnTo>
                    <a:pt x="1137" y="10784"/>
                  </a:lnTo>
                  <a:lnTo>
                    <a:pt x="1054" y="10667"/>
                  </a:lnTo>
                  <a:lnTo>
                    <a:pt x="1003" y="10550"/>
                  </a:lnTo>
                  <a:lnTo>
                    <a:pt x="753" y="10049"/>
                  </a:lnTo>
                  <a:cubicBezTo>
                    <a:pt x="686" y="9865"/>
                    <a:pt x="619" y="9681"/>
                    <a:pt x="569" y="9514"/>
                  </a:cubicBezTo>
                  <a:cubicBezTo>
                    <a:pt x="68" y="8044"/>
                    <a:pt x="68" y="6440"/>
                    <a:pt x="569" y="4969"/>
                  </a:cubicBezTo>
                  <a:cubicBezTo>
                    <a:pt x="619" y="4802"/>
                    <a:pt x="686" y="4618"/>
                    <a:pt x="753" y="4451"/>
                  </a:cubicBezTo>
                  <a:lnTo>
                    <a:pt x="1003" y="3933"/>
                  </a:lnTo>
                  <a:cubicBezTo>
                    <a:pt x="1020" y="3900"/>
                    <a:pt x="1037" y="3850"/>
                    <a:pt x="1054" y="3816"/>
                  </a:cubicBezTo>
                  <a:lnTo>
                    <a:pt x="1137" y="3700"/>
                  </a:lnTo>
                  <a:lnTo>
                    <a:pt x="1271" y="3449"/>
                  </a:lnTo>
                  <a:lnTo>
                    <a:pt x="1421" y="3215"/>
                  </a:lnTo>
                  <a:lnTo>
                    <a:pt x="1588" y="2998"/>
                  </a:lnTo>
                  <a:lnTo>
                    <a:pt x="1755" y="2781"/>
                  </a:lnTo>
                  <a:lnTo>
                    <a:pt x="1839" y="2664"/>
                  </a:lnTo>
                  <a:lnTo>
                    <a:pt x="1922" y="2563"/>
                  </a:lnTo>
                  <a:lnTo>
                    <a:pt x="2290" y="2162"/>
                  </a:lnTo>
                  <a:cubicBezTo>
                    <a:pt x="2541" y="1912"/>
                    <a:pt x="2825" y="1695"/>
                    <a:pt x="3109" y="1477"/>
                  </a:cubicBezTo>
                  <a:lnTo>
                    <a:pt x="3326" y="1310"/>
                  </a:lnTo>
                  <a:cubicBezTo>
                    <a:pt x="3393" y="1260"/>
                    <a:pt x="3460" y="1227"/>
                    <a:pt x="3543" y="1177"/>
                  </a:cubicBezTo>
                  <a:cubicBezTo>
                    <a:pt x="3693" y="1093"/>
                    <a:pt x="3827" y="993"/>
                    <a:pt x="3994" y="909"/>
                  </a:cubicBezTo>
                  <a:lnTo>
                    <a:pt x="4445" y="692"/>
                  </a:lnTo>
                  <a:lnTo>
                    <a:pt x="4562" y="625"/>
                  </a:lnTo>
                  <a:cubicBezTo>
                    <a:pt x="4612" y="608"/>
                    <a:pt x="4646" y="592"/>
                    <a:pt x="4679" y="592"/>
                  </a:cubicBezTo>
                  <a:lnTo>
                    <a:pt x="4930" y="491"/>
                  </a:lnTo>
                  <a:cubicBezTo>
                    <a:pt x="5231" y="375"/>
                    <a:pt x="5565" y="291"/>
                    <a:pt x="5882" y="224"/>
                  </a:cubicBezTo>
                  <a:cubicBezTo>
                    <a:pt x="6049" y="191"/>
                    <a:pt x="6200" y="157"/>
                    <a:pt x="6367" y="141"/>
                  </a:cubicBezTo>
                  <a:lnTo>
                    <a:pt x="6601" y="107"/>
                  </a:lnTo>
                  <a:cubicBezTo>
                    <a:pt x="6684" y="90"/>
                    <a:pt x="6768" y="90"/>
                    <a:pt x="6851" y="90"/>
                  </a:cubicBezTo>
                  <a:lnTo>
                    <a:pt x="7319" y="57"/>
                  </a:lnTo>
                  <a:cubicBezTo>
                    <a:pt x="7470" y="57"/>
                    <a:pt x="7637" y="74"/>
                    <a:pt x="7787" y="74"/>
                  </a:cubicBezTo>
                  <a:cubicBezTo>
                    <a:pt x="8088" y="90"/>
                    <a:pt x="8389" y="124"/>
                    <a:pt x="8689" y="191"/>
                  </a:cubicBezTo>
                  <a:cubicBezTo>
                    <a:pt x="8840" y="207"/>
                    <a:pt x="8990" y="241"/>
                    <a:pt x="9124" y="274"/>
                  </a:cubicBezTo>
                  <a:cubicBezTo>
                    <a:pt x="9274" y="324"/>
                    <a:pt x="9425" y="358"/>
                    <a:pt x="9558" y="391"/>
                  </a:cubicBezTo>
                  <a:lnTo>
                    <a:pt x="9959" y="542"/>
                  </a:lnTo>
                  <a:lnTo>
                    <a:pt x="10160" y="608"/>
                  </a:lnTo>
                  <a:cubicBezTo>
                    <a:pt x="10227" y="642"/>
                    <a:pt x="10293" y="675"/>
                    <a:pt x="10343" y="709"/>
                  </a:cubicBezTo>
                  <a:lnTo>
                    <a:pt x="10728" y="892"/>
                  </a:lnTo>
                  <a:cubicBezTo>
                    <a:pt x="10845" y="943"/>
                    <a:pt x="10962" y="1026"/>
                    <a:pt x="11079" y="1093"/>
                  </a:cubicBezTo>
                  <a:cubicBezTo>
                    <a:pt x="11179" y="1160"/>
                    <a:pt x="11296" y="1227"/>
                    <a:pt x="11413" y="1293"/>
                  </a:cubicBezTo>
                  <a:lnTo>
                    <a:pt x="11714" y="1527"/>
                  </a:lnTo>
                  <a:cubicBezTo>
                    <a:pt x="12449" y="2079"/>
                    <a:pt x="13084" y="2781"/>
                    <a:pt x="13552" y="3566"/>
                  </a:cubicBezTo>
                  <a:cubicBezTo>
                    <a:pt x="13919" y="4167"/>
                    <a:pt x="14186" y="4802"/>
                    <a:pt x="14354" y="5487"/>
                  </a:cubicBezTo>
                  <a:cubicBezTo>
                    <a:pt x="14370" y="5554"/>
                    <a:pt x="14387" y="5621"/>
                    <a:pt x="14404" y="5688"/>
                  </a:cubicBezTo>
                  <a:cubicBezTo>
                    <a:pt x="14420" y="5755"/>
                    <a:pt x="14437" y="5805"/>
                    <a:pt x="14437" y="5872"/>
                  </a:cubicBezTo>
                  <a:cubicBezTo>
                    <a:pt x="14454" y="6005"/>
                    <a:pt x="14487" y="6122"/>
                    <a:pt x="14504" y="6223"/>
                  </a:cubicBezTo>
                  <a:cubicBezTo>
                    <a:pt x="14521" y="6339"/>
                    <a:pt x="14537" y="6440"/>
                    <a:pt x="14537" y="6523"/>
                  </a:cubicBezTo>
                  <a:cubicBezTo>
                    <a:pt x="14554" y="6624"/>
                    <a:pt x="14554" y="6707"/>
                    <a:pt x="14554" y="6791"/>
                  </a:cubicBezTo>
                  <a:cubicBezTo>
                    <a:pt x="14571" y="6941"/>
                    <a:pt x="14571" y="7041"/>
                    <a:pt x="14571" y="7125"/>
                  </a:cubicBezTo>
                  <a:cubicBezTo>
                    <a:pt x="14587" y="7208"/>
                    <a:pt x="14587" y="7242"/>
                    <a:pt x="14587" y="7242"/>
                  </a:cubicBezTo>
                  <a:cubicBezTo>
                    <a:pt x="14587" y="7242"/>
                    <a:pt x="14587" y="7208"/>
                    <a:pt x="14587" y="7125"/>
                  </a:cubicBezTo>
                  <a:cubicBezTo>
                    <a:pt x="14587" y="7041"/>
                    <a:pt x="14571" y="6924"/>
                    <a:pt x="14571" y="6791"/>
                  </a:cubicBezTo>
                  <a:cubicBezTo>
                    <a:pt x="14571" y="6707"/>
                    <a:pt x="14571" y="6624"/>
                    <a:pt x="14554" y="6523"/>
                  </a:cubicBezTo>
                  <a:cubicBezTo>
                    <a:pt x="14554" y="6440"/>
                    <a:pt x="14537" y="6339"/>
                    <a:pt x="14521" y="6223"/>
                  </a:cubicBezTo>
                  <a:lnTo>
                    <a:pt x="14471" y="5872"/>
                  </a:lnTo>
                  <a:cubicBezTo>
                    <a:pt x="14454" y="5805"/>
                    <a:pt x="14454" y="5738"/>
                    <a:pt x="14420" y="5688"/>
                  </a:cubicBezTo>
                  <a:cubicBezTo>
                    <a:pt x="14404" y="5621"/>
                    <a:pt x="14387" y="5554"/>
                    <a:pt x="14370" y="5471"/>
                  </a:cubicBezTo>
                  <a:cubicBezTo>
                    <a:pt x="14220" y="4802"/>
                    <a:pt x="13953" y="4151"/>
                    <a:pt x="13585" y="3549"/>
                  </a:cubicBezTo>
                  <a:cubicBezTo>
                    <a:pt x="13117" y="2747"/>
                    <a:pt x="12499" y="2045"/>
                    <a:pt x="11747" y="1494"/>
                  </a:cubicBezTo>
                  <a:lnTo>
                    <a:pt x="11446" y="1260"/>
                  </a:lnTo>
                  <a:cubicBezTo>
                    <a:pt x="11329" y="1177"/>
                    <a:pt x="11212" y="1110"/>
                    <a:pt x="11095" y="1043"/>
                  </a:cubicBezTo>
                  <a:cubicBezTo>
                    <a:pt x="10978" y="976"/>
                    <a:pt x="10878" y="892"/>
                    <a:pt x="10745" y="842"/>
                  </a:cubicBezTo>
                  <a:lnTo>
                    <a:pt x="10377" y="659"/>
                  </a:lnTo>
                  <a:cubicBezTo>
                    <a:pt x="10310" y="625"/>
                    <a:pt x="10243" y="592"/>
                    <a:pt x="10176" y="558"/>
                  </a:cubicBezTo>
                  <a:lnTo>
                    <a:pt x="9976" y="491"/>
                  </a:lnTo>
                  <a:lnTo>
                    <a:pt x="9575" y="341"/>
                  </a:lnTo>
                  <a:cubicBezTo>
                    <a:pt x="9441" y="291"/>
                    <a:pt x="9291" y="274"/>
                    <a:pt x="9140" y="224"/>
                  </a:cubicBezTo>
                  <a:cubicBezTo>
                    <a:pt x="9007" y="191"/>
                    <a:pt x="8856" y="157"/>
                    <a:pt x="8706" y="124"/>
                  </a:cubicBezTo>
                  <a:cubicBezTo>
                    <a:pt x="8405" y="74"/>
                    <a:pt x="8105" y="40"/>
                    <a:pt x="7787" y="24"/>
                  </a:cubicBezTo>
                  <a:cubicBezTo>
                    <a:pt x="7681" y="12"/>
                    <a:pt x="7574" y="0"/>
                    <a:pt x="746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4475;p60">
              <a:extLst>
                <a:ext uri="{FF2B5EF4-FFF2-40B4-BE49-F238E27FC236}">
                  <a16:creationId xmlns:a16="http://schemas.microsoft.com/office/drawing/2014/main" id="{A6F64510-EA9E-432C-8D17-0A8558910B4F}"/>
                </a:ext>
              </a:extLst>
            </p:cNvPr>
            <p:cNvSpPr/>
            <p:nvPr/>
          </p:nvSpPr>
          <p:spPr>
            <a:xfrm>
              <a:off x="5087165" y="3282591"/>
              <a:ext cx="115156" cy="458443"/>
            </a:xfrm>
            <a:custGeom>
              <a:avLst/>
              <a:gdLst/>
              <a:ahLst/>
              <a:cxnLst/>
              <a:rect l="l" t="t" r="r" b="b"/>
              <a:pathLst>
                <a:path w="3593" h="14304" extrusionOk="0">
                  <a:moveTo>
                    <a:pt x="3559" y="1"/>
                  </a:moveTo>
                  <a:cubicBezTo>
                    <a:pt x="3559" y="34"/>
                    <a:pt x="3559" y="68"/>
                    <a:pt x="3559" y="135"/>
                  </a:cubicBezTo>
                  <a:cubicBezTo>
                    <a:pt x="3559" y="252"/>
                    <a:pt x="3559" y="435"/>
                    <a:pt x="3543" y="653"/>
                  </a:cubicBezTo>
                  <a:cubicBezTo>
                    <a:pt x="3543" y="1104"/>
                    <a:pt x="3543" y="1772"/>
                    <a:pt x="3543" y="2574"/>
                  </a:cubicBezTo>
                  <a:cubicBezTo>
                    <a:pt x="3543" y="4195"/>
                    <a:pt x="3526" y="6434"/>
                    <a:pt x="3526" y="8890"/>
                  </a:cubicBezTo>
                  <a:cubicBezTo>
                    <a:pt x="3526" y="10921"/>
                    <a:pt x="3526" y="12786"/>
                    <a:pt x="3526" y="14253"/>
                  </a:cubicBezTo>
                  <a:lnTo>
                    <a:pt x="970" y="14253"/>
                  </a:lnTo>
                  <a:lnTo>
                    <a:pt x="251" y="14270"/>
                  </a:lnTo>
                  <a:lnTo>
                    <a:pt x="0" y="14270"/>
                  </a:lnTo>
                  <a:cubicBezTo>
                    <a:pt x="17" y="14287"/>
                    <a:pt x="51" y="14287"/>
                    <a:pt x="67" y="14287"/>
                  </a:cubicBezTo>
                  <a:lnTo>
                    <a:pt x="970" y="14287"/>
                  </a:lnTo>
                  <a:lnTo>
                    <a:pt x="3559" y="14303"/>
                  </a:lnTo>
                  <a:lnTo>
                    <a:pt x="3593" y="14303"/>
                  </a:lnTo>
                  <a:lnTo>
                    <a:pt x="3593" y="14270"/>
                  </a:lnTo>
                  <a:cubicBezTo>
                    <a:pt x="3593" y="12800"/>
                    <a:pt x="3593" y="10928"/>
                    <a:pt x="3593" y="8890"/>
                  </a:cubicBezTo>
                  <a:cubicBezTo>
                    <a:pt x="3593" y="6434"/>
                    <a:pt x="3593" y="4195"/>
                    <a:pt x="3593" y="2574"/>
                  </a:cubicBezTo>
                  <a:cubicBezTo>
                    <a:pt x="3576" y="1772"/>
                    <a:pt x="3576" y="1104"/>
                    <a:pt x="3576" y="653"/>
                  </a:cubicBezTo>
                  <a:cubicBezTo>
                    <a:pt x="3576" y="435"/>
                    <a:pt x="3576" y="252"/>
                    <a:pt x="3576" y="135"/>
                  </a:cubicBezTo>
                  <a:cubicBezTo>
                    <a:pt x="3576" y="68"/>
                    <a:pt x="3559" y="34"/>
                    <a:pt x="3559"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4476;p60">
              <a:extLst>
                <a:ext uri="{FF2B5EF4-FFF2-40B4-BE49-F238E27FC236}">
                  <a16:creationId xmlns:a16="http://schemas.microsoft.com/office/drawing/2014/main" id="{D882C662-DFDC-4BA0-AF26-86EEAB15238B}"/>
                </a:ext>
              </a:extLst>
            </p:cNvPr>
            <p:cNvSpPr/>
            <p:nvPr/>
          </p:nvSpPr>
          <p:spPr>
            <a:xfrm>
              <a:off x="5800470" y="2961226"/>
              <a:ext cx="288674" cy="270470"/>
            </a:xfrm>
            <a:custGeom>
              <a:avLst/>
              <a:gdLst/>
              <a:ahLst/>
              <a:cxnLst/>
              <a:rect l="l" t="t" r="r" b="b"/>
              <a:pathLst>
                <a:path w="9007" h="8439" extrusionOk="0">
                  <a:moveTo>
                    <a:pt x="4834" y="0"/>
                  </a:moveTo>
                  <a:cubicBezTo>
                    <a:pt x="4649" y="0"/>
                    <a:pt x="4463" y="12"/>
                    <a:pt x="4278" y="36"/>
                  </a:cubicBezTo>
                  <a:cubicBezTo>
                    <a:pt x="4194" y="53"/>
                    <a:pt x="4094" y="70"/>
                    <a:pt x="3994" y="86"/>
                  </a:cubicBezTo>
                  <a:cubicBezTo>
                    <a:pt x="3893" y="103"/>
                    <a:pt x="3793" y="120"/>
                    <a:pt x="3710" y="153"/>
                  </a:cubicBezTo>
                  <a:cubicBezTo>
                    <a:pt x="3309" y="270"/>
                    <a:pt x="2924" y="437"/>
                    <a:pt x="2573" y="671"/>
                  </a:cubicBezTo>
                  <a:cubicBezTo>
                    <a:pt x="1788" y="1172"/>
                    <a:pt x="1203" y="1908"/>
                    <a:pt x="886" y="2776"/>
                  </a:cubicBezTo>
                  <a:cubicBezTo>
                    <a:pt x="719" y="3228"/>
                    <a:pt x="635" y="3729"/>
                    <a:pt x="635" y="4213"/>
                  </a:cubicBezTo>
                  <a:cubicBezTo>
                    <a:pt x="635" y="4731"/>
                    <a:pt x="719" y="5233"/>
                    <a:pt x="903" y="5717"/>
                  </a:cubicBezTo>
                  <a:lnTo>
                    <a:pt x="943" y="5840"/>
                  </a:lnTo>
                  <a:lnTo>
                    <a:pt x="943" y="5840"/>
                  </a:lnTo>
                  <a:cubicBezTo>
                    <a:pt x="646" y="6551"/>
                    <a:pt x="348" y="7261"/>
                    <a:pt x="50" y="7923"/>
                  </a:cubicBezTo>
                  <a:lnTo>
                    <a:pt x="0" y="8023"/>
                  </a:lnTo>
                  <a:lnTo>
                    <a:pt x="101" y="7989"/>
                  </a:lnTo>
                  <a:lnTo>
                    <a:pt x="1931" y="7280"/>
                  </a:lnTo>
                  <a:lnTo>
                    <a:pt x="1931" y="7280"/>
                  </a:lnTo>
                  <a:cubicBezTo>
                    <a:pt x="2431" y="7760"/>
                    <a:pt x="3045" y="8108"/>
                    <a:pt x="3710" y="8290"/>
                  </a:cubicBezTo>
                  <a:cubicBezTo>
                    <a:pt x="4075" y="8390"/>
                    <a:pt x="4448" y="8438"/>
                    <a:pt x="4817" y="8438"/>
                  </a:cubicBezTo>
                  <a:cubicBezTo>
                    <a:pt x="5630" y="8438"/>
                    <a:pt x="6429" y="8203"/>
                    <a:pt x="7118" y="7756"/>
                  </a:cubicBezTo>
                  <a:cubicBezTo>
                    <a:pt x="7536" y="7472"/>
                    <a:pt x="7887" y="7137"/>
                    <a:pt x="8187" y="6753"/>
                  </a:cubicBezTo>
                  <a:cubicBezTo>
                    <a:pt x="8421" y="6419"/>
                    <a:pt x="8605" y="6068"/>
                    <a:pt x="8756" y="5700"/>
                  </a:cubicBezTo>
                  <a:cubicBezTo>
                    <a:pt x="8856" y="5416"/>
                    <a:pt x="8923" y="5116"/>
                    <a:pt x="8973" y="4815"/>
                  </a:cubicBezTo>
                  <a:cubicBezTo>
                    <a:pt x="8973" y="4698"/>
                    <a:pt x="8989" y="4581"/>
                    <a:pt x="9006" y="4481"/>
                  </a:cubicBezTo>
                  <a:lnTo>
                    <a:pt x="9006" y="4247"/>
                  </a:lnTo>
                  <a:cubicBezTo>
                    <a:pt x="9006" y="4180"/>
                    <a:pt x="8989" y="4147"/>
                    <a:pt x="8989" y="4096"/>
                  </a:cubicBezTo>
                  <a:cubicBezTo>
                    <a:pt x="8989" y="4147"/>
                    <a:pt x="8989" y="4180"/>
                    <a:pt x="8989" y="4247"/>
                  </a:cubicBezTo>
                  <a:cubicBezTo>
                    <a:pt x="8989" y="4314"/>
                    <a:pt x="8989" y="4397"/>
                    <a:pt x="8973" y="4481"/>
                  </a:cubicBezTo>
                  <a:cubicBezTo>
                    <a:pt x="8973" y="4581"/>
                    <a:pt x="8956" y="4681"/>
                    <a:pt x="8939" y="4815"/>
                  </a:cubicBezTo>
                  <a:cubicBezTo>
                    <a:pt x="8839" y="5500"/>
                    <a:pt x="8572" y="6168"/>
                    <a:pt x="8137" y="6720"/>
                  </a:cubicBezTo>
                  <a:cubicBezTo>
                    <a:pt x="7853" y="7104"/>
                    <a:pt x="7502" y="7438"/>
                    <a:pt x="7101" y="7689"/>
                  </a:cubicBezTo>
                  <a:cubicBezTo>
                    <a:pt x="6412" y="8137"/>
                    <a:pt x="5619" y="8364"/>
                    <a:pt x="4822" y="8364"/>
                  </a:cubicBezTo>
                  <a:cubicBezTo>
                    <a:pt x="4460" y="8364"/>
                    <a:pt x="4097" y="8317"/>
                    <a:pt x="3743" y="8223"/>
                  </a:cubicBezTo>
                  <a:cubicBezTo>
                    <a:pt x="3075" y="8023"/>
                    <a:pt x="2473" y="7672"/>
                    <a:pt x="1972" y="7204"/>
                  </a:cubicBezTo>
                  <a:lnTo>
                    <a:pt x="1955" y="7187"/>
                  </a:lnTo>
                  <a:lnTo>
                    <a:pt x="1938" y="7187"/>
                  </a:lnTo>
                  <a:lnTo>
                    <a:pt x="163" y="7869"/>
                  </a:lnTo>
                  <a:lnTo>
                    <a:pt x="163" y="7869"/>
                  </a:lnTo>
                  <a:cubicBezTo>
                    <a:pt x="448" y="7217"/>
                    <a:pt x="735" y="6550"/>
                    <a:pt x="1036" y="5868"/>
                  </a:cubicBezTo>
                  <a:lnTo>
                    <a:pt x="1053" y="5851"/>
                  </a:lnTo>
                  <a:lnTo>
                    <a:pt x="1036" y="5817"/>
                  </a:lnTo>
                  <a:lnTo>
                    <a:pt x="986" y="5684"/>
                  </a:lnTo>
                  <a:cubicBezTo>
                    <a:pt x="802" y="5216"/>
                    <a:pt x="719" y="4715"/>
                    <a:pt x="719" y="4213"/>
                  </a:cubicBezTo>
                  <a:cubicBezTo>
                    <a:pt x="719" y="3729"/>
                    <a:pt x="802" y="3261"/>
                    <a:pt x="969" y="2793"/>
                  </a:cubicBezTo>
                  <a:cubicBezTo>
                    <a:pt x="1270" y="1958"/>
                    <a:pt x="1855" y="1223"/>
                    <a:pt x="2607" y="738"/>
                  </a:cubicBezTo>
                  <a:cubicBezTo>
                    <a:pt x="2958" y="504"/>
                    <a:pt x="3325" y="337"/>
                    <a:pt x="3726" y="237"/>
                  </a:cubicBezTo>
                  <a:cubicBezTo>
                    <a:pt x="3810" y="203"/>
                    <a:pt x="3910" y="170"/>
                    <a:pt x="4010" y="170"/>
                  </a:cubicBezTo>
                  <a:cubicBezTo>
                    <a:pt x="4111" y="153"/>
                    <a:pt x="4194" y="120"/>
                    <a:pt x="4294" y="103"/>
                  </a:cubicBezTo>
                  <a:cubicBezTo>
                    <a:pt x="4467" y="82"/>
                    <a:pt x="4640" y="71"/>
                    <a:pt x="4812" y="71"/>
                  </a:cubicBezTo>
                  <a:cubicBezTo>
                    <a:pt x="6116" y="71"/>
                    <a:pt x="7357" y="678"/>
                    <a:pt x="8154" y="1741"/>
                  </a:cubicBezTo>
                  <a:cubicBezTo>
                    <a:pt x="8421" y="2091"/>
                    <a:pt x="8622" y="2492"/>
                    <a:pt x="8772" y="2927"/>
                  </a:cubicBezTo>
                  <a:cubicBezTo>
                    <a:pt x="8806" y="3010"/>
                    <a:pt x="8822" y="3094"/>
                    <a:pt x="8856" y="3177"/>
                  </a:cubicBezTo>
                  <a:cubicBezTo>
                    <a:pt x="8873" y="3244"/>
                    <a:pt x="8889" y="3328"/>
                    <a:pt x="8906" y="3395"/>
                  </a:cubicBezTo>
                  <a:cubicBezTo>
                    <a:pt x="8923" y="3512"/>
                    <a:pt x="8939" y="3629"/>
                    <a:pt x="8956" y="3762"/>
                  </a:cubicBezTo>
                  <a:cubicBezTo>
                    <a:pt x="8973" y="3846"/>
                    <a:pt x="8973" y="3929"/>
                    <a:pt x="8989" y="3979"/>
                  </a:cubicBezTo>
                  <a:cubicBezTo>
                    <a:pt x="8989" y="3929"/>
                    <a:pt x="8989" y="3846"/>
                    <a:pt x="8973" y="3746"/>
                  </a:cubicBezTo>
                  <a:cubicBezTo>
                    <a:pt x="8973" y="3629"/>
                    <a:pt x="8956" y="3512"/>
                    <a:pt x="8923" y="3395"/>
                  </a:cubicBezTo>
                  <a:cubicBezTo>
                    <a:pt x="8906" y="3328"/>
                    <a:pt x="8906" y="3244"/>
                    <a:pt x="8873" y="3161"/>
                  </a:cubicBezTo>
                  <a:cubicBezTo>
                    <a:pt x="8856" y="3077"/>
                    <a:pt x="8822" y="2994"/>
                    <a:pt x="8806" y="2910"/>
                  </a:cubicBezTo>
                  <a:cubicBezTo>
                    <a:pt x="8655" y="2476"/>
                    <a:pt x="8455" y="2075"/>
                    <a:pt x="8187" y="1707"/>
                  </a:cubicBezTo>
                  <a:cubicBezTo>
                    <a:pt x="7837" y="1223"/>
                    <a:pt x="7385" y="838"/>
                    <a:pt x="6867" y="537"/>
                  </a:cubicBezTo>
                  <a:cubicBezTo>
                    <a:pt x="6244" y="179"/>
                    <a:pt x="5546" y="0"/>
                    <a:pt x="483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4477;p60">
              <a:extLst>
                <a:ext uri="{FF2B5EF4-FFF2-40B4-BE49-F238E27FC236}">
                  <a16:creationId xmlns:a16="http://schemas.microsoft.com/office/drawing/2014/main" id="{74B54E66-352D-43DD-8E7C-C188174BB0C4}"/>
                </a:ext>
              </a:extLst>
            </p:cNvPr>
            <p:cNvSpPr/>
            <p:nvPr/>
          </p:nvSpPr>
          <p:spPr>
            <a:xfrm>
              <a:off x="5896332" y="3086606"/>
              <a:ext cx="23044" cy="19711"/>
            </a:xfrm>
            <a:custGeom>
              <a:avLst/>
              <a:gdLst/>
              <a:ahLst/>
              <a:cxnLst/>
              <a:rect l="l" t="t" r="r" b="b"/>
              <a:pathLst>
                <a:path w="719" h="615" extrusionOk="0">
                  <a:moveTo>
                    <a:pt x="418" y="1"/>
                  </a:moveTo>
                  <a:cubicBezTo>
                    <a:pt x="150" y="1"/>
                    <a:pt x="0" y="335"/>
                    <a:pt x="201" y="519"/>
                  </a:cubicBezTo>
                  <a:cubicBezTo>
                    <a:pt x="261" y="585"/>
                    <a:pt x="338" y="615"/>
                    <a:pt x="414" y="615"/>
                  </a:cubicBezTo>
                  <a:cubicBezTo>
                    <a:pt x="569" y="615"/>
                    <a:pt x="719" y="492"/>
                    <a:pt x="719" y="301"/>
                  </a:cubicBezTo>
                  <a:cubicBezTo>
                    <a:pt x="719" y="134"/>
                    <a:pt x="585" y="1"/>
                    <a:pt x="418" y="1"/>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4478;p60">
              <a:extLst>
                <a:ext uri="{FF2B5EF4-FFF2-40B4-BE49-F238E27FC236}">
                  <a16:creationId xmlns:a16="http://schemas.microsoft.com/office/drawing/2014/main" id="{F40E68BA-7F9B-463A-BB6D-75904545C6D4}"/>
                </a:ext>
              </a:extLst>
            </p:cNvPr>
            <p:cNvSpPr/>
            <p:nvPr/>
          </p:nvSpPr>
          <p:spPr>
            <a:xfrm>
              <a:off x="5940240" y="3086606"/>
              <a:ext cx="23044" cy="19711"/>
            </a:xfrm>
            <a:custGeom>
              <a:avLst/>
              <a:gdLst/>
              <a:ahLst/>
              <a:cxnLst/>
              <a:rect l="l" t="t" r="r" b="b"/>
              <a:pathLst>
                <a:path w="719" h="615" extrusionOk="0">
                  <a:moveTo>
                    <a:pt x="418" y="1"/>
                  </a:moveTo>
                  <a:cubicBezTo>
                    <a:pt x="151" y="1"/>
                    <a:pt x="0" y="335"/>
                    <a:pt x="201" y="519"/>
                  </a:cubicBezTo>
                  <a:cubicBezTo>
                    <a:pt x="261" y="585"/>
                    <a:pt x="338" y="615"/>
                    <a:pt x="414" y="615"/>
                  </a:cubicBezTo>
                  <a:cubicBezTo>
                    <a:pt x="569" y="615"/>
                    <a:pt x="719" y="492"/>
                    <a:pt x="719" y="301"/>
                  </a:cubicBezTo>
                  <a:cubicBezTo>
                    <a:pt x="719" y="134"/>
                    <a:pt x="585" y="1"/>
                    <a:pt x="418" y="1"/>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4479;p60">
              <a:extLst>
                <a:ext uri="{FF2B5EF4-FFF2-40B4-BE49-F238E27FC236}">
                  <a16:creationId xmlns:a16="http://schemas.microsoft.com/office/drawing/2014/main" id="{80BBAEE0-9935-41C6-9E6A-2F5E77BCFEF1}"/>
                </a:ext>
              </a:extLst>
            </p:cNvPr>
            <p:cNvSpPr/>
            <p:nvPr/>
          </p:nvSpPr>
          <p:spPr>
            <a:xfrm>
              <a:off x="5984149" y="3086606"/>
              <a:ext cx="23044" cy="19711"/>
            </a:xfrm>
            <a:custGeom>
              <a:avLst/>
              <a:gdLst/>
              <a:ahLst/>
              <a:cxnLst/>
              <a:rect l="l" t="t" r="r" b="b"/>
              <a:pathLst>
                <a:path w="719" h="615" extrusionOk="0">
                  <a:moveTo>
                    <a:pt x="418" y="1"/>
                  </a:moveTo>
                  <a:cubicBezTo>
                    <a:pt x="134" y="1"/>
                    <a:pt x="0" y="335"/>
                    <a:pt x="201" y="519"/>
                  </a:cubicBezTo>
                  <a:cubicBezTo>
                    <a:pt x="261" y="585"/>
                    <a:pt x="338" y="615"/>
                    <a:pt x="414" y="615"/>
                  </a:cubicBezTo>
                  <a:cubicBezTo>
                    <a:pt x="569" y="615"/>
                    <a:pt x="719" y="492"/>
                    <a:pt x="719" y="301"/>
                  </a:cubicBezTo>
                  <a:cubicBezTo>
                    <a:pt x="719" y="134"/>
                    <a:pt x="585" y="1"/>
                    <a:pt x="418" y="1"/>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4480;p60">
              <a:extLst>
                <a:ext uri="{FF2B5EF4-FFF2-40B4-BE49-F238E27FC236}">
                  <a16:creationId xmlns:a16="http://schemas.microsoft.com/office/drawing/2014/main" id="{78670D05-2AFD-403E-813F-D474AA504808}"/>
                </a:ext>
              </a:extLst>
            </p:cNvPr>
            <p:cNvSpPr/>
            <p:nvPr/>
          </p:nvSpPr>
          <p:spPr>
            <a:xfrm>
              <a:off x="4463280" y="3323743"/>
              <a:ext cx="175698" cy="164384"/>
            </a:xfrm>
            <a:custGeom>
              <a:avLst/>
              <a:gdLst/>
              <a:ahLst/>
              <a:cxnLst/>
              <a:rect l="l" t="t" r="r" b="b"/>
              <a:pathLst>
                <a:path w="5482" h="5129" extrusionOk="0">
                  <a:moveTo>
                    <a:pt x="18" y="2410"/>
                  </a:moveTo>
                  <a:cubicBezTo>
                    <a:pt x="18" y="2426"/>
                    <a:pt x="18" y="2443"/>
                    <a:pt x="1" y="2460"/>
                  </a:cubicBezTo>
                  <a:lnTo>
                    <a:pt x="18" y="2460"/>
                  </a:lnTo>
                  <a:cubicBezTo>
                    <a:pt x="18" y="2443"/>
                    <a:pt x="18" y="2426"/>
                    <a:pt x="18" y="2410"/>
                  </a:cubicBezTo>
                  <a:close/>
                  <a:moveTo>
                    <a:pt x="2545" y="0"/>
                  </a:moveTo>
                  <a:cubicBezTo>
                    <a:pt x="2106" y="0"/>
                    <a:pt x="1678" y="107"/>
                    <a:pt x="1304" y="321"/>
                  </a:cubicBezTo>
                  <a:cubicBezTo>
                    <a:pt x="987" y="505"/>
                    <a:pt x="719" y="739"/>
                    <a:pt x="502" y="1039"/>
                  </a:cubicBezTo>
                  <a:cubicBezTo>
                    <a:pt x="335" y="1257"/>
                    <a:pt x="218" y="1507"/>
                    <a:pt x="135" y="1775"/>
                  </a:cubicBezTo>
                  <a:cubicBezTo>
                    <a:pt x="118" y="1825"/>
                    <a:pt x="101" y="1875"/>
                    <a:pt x="84" y="1925"/>
                  </a:cubicBezTo>
                  <a:cubicBezTo>
                    <a:pt x="68" y="1975"/>
                    <a:pt x="68" y="2025"/>
                    <a:pt x="51" y="2059"/>
                  </a:cubicBezTo>
                  <a:cubicBezTo>
                    <a:pt x="34" y="2125"/>
                    <a:pt x="34" y="2209"/>
                    <a:pt x="18" y="2276"/>
                  </a:cubicBezTo>
                  <a:cubicBezTo>
                    <a:pt x="18" y="2343"/>
                    <a:pt x="18" y="2376"/>
                    <a:pt x="18" y="2410"/>
                  </a:cubicBezTo>
                  <a:cubicBezTo>
                    <a:pt x="18" y="2376"/>
                    <a:pt x="18" y="2343"/>
                    <a:pt x="34" y="2276"/>
                  </a:cubicBezTo>
                  <a:cubicBezTo>
                    <a:pt x="34" y="2209"/>
                    <a:pt x="51" y="2142"/>
                    <a:pt x="68" y="2059"/>
                  </a:cubicBezTo>
                  <a:cubicBezTo>
                    <a:pt x="84" y="2025"/>
                    <a:pt x="84" y="1975"/>
                    <a:pt x="101" y="1925"/>
                  </a:cubicBezTo>
                  <a:cubicBezTo>
                    <a:pt x="118" y="1875"/>
                    <a:pt x="135" y="1825"/>
                    <a:pt x="151" y="1775"/>
                  </a:cubicBezTo>
                  <a:cubicBezTo>
                    <a:pt x="235" y="1507"/>
                    <a:pt x="352" y="1273"/>
                    <a:pt x="519" y="1056"/>
                  </a:cubicBezTo>
                  <a:cubicBezTo>
                    <a:pt x="1003" y="411"/>
                    <a:pt x="1744" y="49"/>
                    <a:pt x="2528" y="49"/>
                  </a:cubicBezTo>
                  <a:cubicBezTo>
                    <a:pt x="2637" y="49"/>
                    <a:pt x="2748" y="56"/>
                    <a:pt x="2858" y="70"/>
                  </a:cubicBezTo>
                  <a:cubicBezTo>
                    <a:pt x="2925" y="70"/>
                    <a:pt x="2975" y="87"/>
                    <a:pt x="3042" y="104"/>
                  </a:cubicBezTo>
                  <a:cubicBezTo>
                    <a:pt x="3092" y="104"/>
                    <a:pt x="3159" y="120"/>
                    <a:pt x="3209" y="137"/>
                  </a:cubicBezTo>
                  <a:cubicBezTo>
                    <a:pt x="3460" y="204"/>
                    <a:pt x="3677" y="304"/>
                    <a:pt x="3894" y="438"/>
                  </a:cubicBezTo>
                  <a:cubicBezTo>
                    <a:pt x="4345" y="739"/>
                    <a:pt x="4696" y="1190"/>
                    <a:pt x="4897" y="1708"/>
                  </a:cubicBezTo>
                  <a:cubicBezTo>
                    <a:pt x="4997" y="1975"/>
                    <a:pt x="5047" y="2276"/>
                    <a:pt x="5047" y="2560"/>
                  </a:cubicBezTo>
                  <a:cubicBezTo>
                    <a:pt x="5047" y="2861"/>
                    <a:pt x="4980" y="3161"/>
                    <a:pt x="4880" y="3445"/>
                  </a:cubicBezTo>
                  <a:lnTo>
                    <a:pt x="4846" y="3546"/>
                  </a:lnTo>
                  <a:lnTo>
                    <a:pt x="4846" y="3562"/>
                  </a:lnTo>
                  <a:lnTo>
                    <a:pt x="5366" y="4774"/>
                  </a:lnTo>
                  <a:lnTo>
                    <a:pt x="4295" y="4364"/>
                  </a:lnTo>
                  <a:lnTo>
                    <a:pt x="4278" y="4381"/>
                  </a:lnTo>
                  <a:cubicBezTo>
                    <a:pt x="3978" y="4665"/>
                    <a:pt x="3610" y="4882"/>
                    <a:pt x="3209" y="4999"/>
                  </a:cubicBezTo>
                  <a:cubicBezTo>
                    <a:pt x="2991" y="5056"/>
                    <a:pt x="2769" y="5085"/>
                    <a:pt x="2550" y="5085"/>
                  </a:cubicBezTo>
                  <a:cubicBezTo>
                    <a:pt x="2063" y="5085"/>
                    <a:pt x="1585" y="4947"/>
                    <a:pt x="1171" y="4682"/>
                  </a:cubicBezTo>
                  <a:cubicBezTo>
                    <a:pt x="920" y="4515"/>
                    <a:pt x="703" y="4314"/>
                    <a:pt x="519" y="4080"/>
                  </a:cubicBezTo>
                  <a:cubicBezTo>
                    <a:pt x="268" y="3746"/>
                    <a:pt x="101" y="3345"/>
                    <a:pt x="51" y="2927"/>
                  </a:cubicBezTo>
                  <a:cubicBezTo>
                    <a:pt x="34" y="2844"/>
                    <a:pt x="18" y="2777"/>
                    <a:pt x="18" y="2727"/>
                  </a:cubicBezTo>
                  <a:cubicBezTo>
                    <a:pt x="18" y="2677"/>
                    <a:pt x="18" y="2627"/>
                    <a:pt x="18" y="2577"/>
                  </a:cubicBezTo>
                  <a:cubicBezTo>
                    <a:pt x="18" y="2543"/>
                    <a:pt x="18" y="2510"/>
                    <a:pt x="18" y="2493"/>
                  </a:cubicBezTo>
                  <a:cubicBezTo>
                    <a:pt x="18" y="2476"/>
                    <a:pt x="18" y="2476"/>
                    <a:pt x="18" y="2460"/>
                  </a:cubicBezTo>
                  <a:cubicBezTo>
                    <a:pt x="1" y="2476"/>
                    <a:pt x="1" y="2476"/>
                    <a:pt x="1" y="2493"/>
                  </a:cubicBezTo>
                  <a:cubicBezTo>
                    <a:pt x="1" y="2510"/>
                    <a:pt x="1" y="2543"/>
                    <a:pt x="1" y="2577"/>
                  </a:cubicBezTo>
                  <a:cubicBezTo>
                    <a:pt x="1" y="2627"/>
                    <a:pt x="1" y="2677"/>
                    <a:pt x="1" y="2727"/>
                  </a:cubicBezTo>
                  <a:cubicBezTo>
                    <a:pt x="18" y="2794"/>
                    <a:pt x="18" y="2844"/>
                    <a:pt x="34" y="2927"/>
                  </a:cubicBezTo>
                  <a:cubicBezTo>
                    <a:pt x="51" y="3111"/>
                    <a:pt x="101" y="3295"/>
                    <a:pt x="151" y="3462"/>
                  </a:cubicBezTo>
                  <a:cubicBezTo>
                    <a:pt x="252" y="3696"/>
                    <a:pt x="369" y="3913"/>
                    <a:pt x="502" y="4097"/>
                  </a:cubicBezTo>
                  <a:cubicBezTo>
                    <a:pt x="686" y="4348"/>
                    <a:pt x="903" y="4548"/>
                    <a:pt x="1154" y="4715"/>
                  </a:cubicBezTo>
                  <a:cubicBezTo>
                    <a:pt x="1562" y="4987"/>
                    <a:pt x="2040" y="5129"/>
                    <a:pt x="2529" y="5129"/>
                  </a:cubicBezTo>
                  <a:cubicBezTo>
                    <a:pt x="2761" y="5129"/>
                    <a:pt x="2995" y="5097"/>
                    <a:pt x="3226" y="5033"/>
                  </a:cubicBezTo>
                  <a:cubicBezTo>
                    <a:pt x="3625" y="4933"/>
                    <a:pt x="4007" y="4718"/>
                    <a:pt x="4307" y="4419"/>
                  </a:cubicBezTo>
                  <a:lnTo>
                    <a:pt x="4307" y="4419"/>
                  </a:lnTo>
                  <a:lnTo>
                    <a:pt x="5394" y="4841"/>
                  </a:lnTo>
                  <a:lnTo>
                    <a:pt x="5394" y="4841"/>
                  </a:lnTo>
                  <a:lnTo>
                    <a:pt x="5398" y="4849"/>
                  </a:lnTo>
                  <a:lnTo>
                    <a:pt x="5401" y="4844"/>
                  </a:lnTo>
                  <a:lnTo>
                    <a:pt x="5401" y="4844"/>
                  </a:lnTo>
                  <a:lnTo>
                    <a:pt x="5415" y="4849"/>
                  </a:lnTo>
                  <a:lnTo>
                    <a:pt x="5481" y="4882"/>
                  </a:lnTo>
                  <a:lnTo>
                    <a:pt x="5448" y="4816"/>
                  </a:lnTo>
                  <a:lnTo>
                    <a:pt x="4900" y="3554"/>
                  </a:lnTo>
                  <a:lnTo>
                    <a:pt x="4930" y="3479"/>
                  </a:lnTo>
                  <a:cubicBezTo>
                    <a:pt x="5047" y="3178"/>
                    <a:pt x="5097" y="2877"/>
                    <a:pt x="5097" y="2560"/>
                  </a:cubicBezTo>
                  <a:cubicBezTo>
                    <a:pt x="5097" y="2259"/>
                    <a:pt x="5047" y="1958"/>
                    <a:pt x="4947" y="1674"/>
                  </a:cubicBezTo>
                  <a:cubicBezTo>
                    <a:pt x="4746" y="1156"/>
                    <a:pt x="4395" y="705"/>
                    <a:pt x="3911" y="404"/>
                  </a:cubicBezTo>
                  <a:cubicBezTo>
                    <a:pt x="3710" y="271"/>
                    <a:pt x="3476" y="154"/>
                    <a:pt x="3226" y="87"/>
                  </a:cubicBezTo>
                  <a:cubicBezTo>
                    <a:pt x="3176" y="70"/>
                    <a:pt x="3109" y="54"/>
                    <a:pt x="3059" y="54"/>
                  </a:cubicBezTo>
                  <a:cubicBezTo>
                    <a:pt x="2992" y="37"/>
                    <a:pt x="2942" y="20"/>
                    <a:pt x="2875" y="20"/>
                  </a:cubicBezTo>
                  <a:cubicBezTo>
                    <a:pt x="2765" y="7"/>
                    <a:pt x="2654" y="0"/>
                    <a:pt x="254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4481;p60">
              <a:extLst>
                <a:ext uri="{FF2B5EF4-FFF2-40B4-BE49-F238E27FC236}">
                  <a16:creationId xmlns:a16="http://schemas.microsoft.com/office/drawing/2014/main" id="{A742A843-6581-49A3-89CE-DA47471AE9DC}"/>
                </a:ext>
              </a:extLst>
            </p:cNvPr>
            <p:cNvSpPr/>
            <p:nvPr/>
          </p:nvSpPr>
          <p:spPr>
            <a:xfrm>
              <a:off x="4566641" y="3399894"/>
              <a:ext cx="13974" cy="11955"/>
            </a:xfrm>
            <a:custGeom>
              <a:avLst/>
              <a:gdLst/>
              <a:ahLst/>
              <a:cxnLst/>
              <a:rect l="l" t="t" r="r" b="b"/>
              <a:pathLst>
                <a:path w="436" h="373" extrusionOk="0">
                  <a:moveTo>
                    <a:pt x="185" y="0"/>
                  </a:moveTo>
                  <a:cubicBezTo>
                    <a:pt x="84" y="0"/>
                    <a:pt x="1" y="84"/>
                    <a:pt x="1" y="184"/>
                  </a:cubicBezTo>
                  <a:cubicBezTo>
                    <a:pt x="1" y="297"/>
                    <a:pt x="93" y="372"/>
                    <a:pt x="189" y="372"/>
                  </a:cubicBezTo>
                  <a:cubicBezTo>
                    <a:pt x="234" y="372"/>
                    <a:pt x="281" y="355"/>
                    <a:pt x="318" y="318"/>
                  </a:cubicBezTo>
                  <a:cubicBezTo>
                    <a:pt x="435" y="201"/>
                    <a:pt x="352" y="0"/>
                    <a:pt x="18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4482;p60">
              <a:extLst>
                <a:ext uri="{FF2B5EF4-FFF2-40B4-BE49-F238E27FC236}">
                  <a16:creationId xmlns:a16="http://schemas.microsoft.com/office/drawing/2014/main" id="{19A16AA2-48FF-4A3A-851D-46078B03ADAA}"/>
                </a:ext>
              </a:extLst>
            </p:cNvPr>
            <p:cNvSpPr/>
            <p:nvPr/>
          </p:nvSpPr>
          <p:spPr>
            <a:xfrm>
              <a:off x="4539880" y="3399894"/>
              <a:ext cx="13942" cy="11955"/>
            </a:xfrm>
            <a:custGeom>
              <a:avLst/>
              <a:gdLst/>
              <a:ahLst/>
              <a:cxnLst/>
              <a:rect l="l" t="t" r="r" b="b"/>
              <a:pathLst>
                <a:path w="435" h="373" extrusionOk="0">
                  <a:moveTo>
                    <a:pt x="184" y="0"/>
                  </a:moveTo>
                  <a:cubicBezTo>
                    <a:pt x="84" y="0"/>
                    <a:pt x="0" y="84"/>
                    <a:pt x="0" y="184"/>
                  </a:cubicBezTo>
                  <a:cubicBezTo>
                    <a:pt x="0" y="297"/>
                    <a:pt x="92" y="372"/>
                    <a:pt x="188" y="372"/>
                  </a:cubicBezTo>
                  <a:cubicBezTo>
                    <a:pt x="234" y="372"/>
                    <a:pt x="280" y="355"/>
                    <a:pt x="318" y="318"/>
                  </a:cubicBezTo>
                  <a:cubicBezTo>
                    <a:pt x="435" y="201"/>
                    <a:pt x="351" y="0"/>
                    <a:pt x="18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4483;p60">
              <a:extLst>
                <a:ext uri="{FF2B5EF4-FFF2-40B4-BE49-F238E27FC236}">
                  <a16:creationId xmlns:a16="http://schemas.microsoft.com/office/drawing/2014/main" id="{91D25D62-C270-4D8F-8488-0D88D053789E}"/>
                </a:ext>
              </a:extLst>
            </p:cNvPr>
            <p:cNvSpPr/>
            <p:nvPr/>
          </p:nvSpPr>
          <p:spPr>
            <a:xfrm>
              <a:off x="4513086" y="3399894"/>
              <a:ext cx="13974" cy="11955"/>
            </a:xfrm>
            <a:custGeom>
              <a:avLst/>
              <a:gdLst/>
              <a:ahLst/>
              <a:cxnLst/>
              <a:rect l="l" t="t" r="r" b="b"/>
              <a:pathLst>
                <a:path w="436" h="373" extrusionOk="0">
                  <a:moveTo>
                    <a:pt x="185" y="0"/>
                  </a:moveTo>
                  <a:cubicBezTo>
                    <a:pt x="84" y="0"/>
                    <a:pt x="1" y="84"/>
                    <a:pt x="1" y="184"/>
                  </a:cubicBezTo>
                  <a:cubicBezTo>
                    <a:pt x="1" y="297"/>
                    <a:pt x="93" y="372"/>
                    <a:pt x="189" y="372"/>
                  </a:cubicBezTo>
                  <a:cubicBezTo>
                    <a:pt x="234" y="372"/>
                    <a:pt x="281" y="355"/>
                    <a:pt x="318" y="318"/>
                  </a:cubicBezTo>
                  <a:cubicBezTo>
                    <a:pt x="435" y="201"/>
                    <a:pt x="352" y="0"/>
                    <a:pt x="18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4484;p60">
              <a:extLst>
                <a:ext uri="{FF2B5EF4-FFF2-40B4-BE49-F238E27FC236}">
                  <a16:creationId xmlns:a16="http://schemas.microsoft.com/office/drawing/2014/main" id="{72EF8D64-59B5-48E3-B92F-751C13ED6323}"/>
                </a:ext>
              </a:extLst>
            </p:cNvPr>
            <p:cNvSpPr/>
            <p:nvPr/>
          </p:nvSpPr>
          <p:spPr>
            <a:xfrm>
              <a:off x="4099673" y="3667640"/>
              <a:ext cx="273162" cy="307936"/>
            </a:xfrm>
            <a:custGeom>
              <a:avLst/>
              <a:gdLst/>
              <a:ahLst/>
              <a:cxnLst/>
              <a:rect l="l" t="t" r="r" b="b"/>
              <a:pathLst>
                <a:path w="8523" h="9608" extrusionOk="0">
                  <a:moveTo>
                    <a:pt x="4270" y="5"/>
                  </a:moveTo>
                  <a:cubicBezTo>
                    <a:pt x="4262" y="5"/>
                    <a:pt x="4253" y="9"/>
                    <a:pt x="4245" y="17"/>
                  </a:cubicBezTo>
                  <a:lnTo>
                    <a:pt x="4295" y="17"/>
                  </a:lnTo>
                  <a:cubicBezTo>
                    <a:pt x="4287" y="9"/>
                    <a:pt x="4278" y="5"/>
                    <a:pt x="4270" y="5"/>
                  </a:cubicBezTo>
                  <a:close/>
                  <a:moveTo>
                    <a:pt x="4161" y="0"/>
                  </a:moveTo>
                  <a:lnTo>
                    <a:pt x="3944" y="17"/>
                  </a:lnTo>
                  <a:cubicBezTo>
                    <a:pt x="3810" y="17"/>
                    <a:pt x="3693" y="34"/>
                    <a:pt x="3576" y="50"/>
                  </a:cubicBezTo>
                  <a:cubicBezTo>
                    <a:pt x="3510" y="67"/>
                    <a:pt x="3426" y="84"/>
                    <a:pt x="3343" y="101"/>
                  </a:cubicBezTo>
                  <a:lnTo>
                    <a:pt x="3092" y="167"/>
                  </a:lnTo>
                  <a:cubicBezTo>
                    <a:pt x="2657" y="301"/>
                    <a:pt x="2240" y="502"/>
                    <a:pt x="1855" y="769"/>
                  </a:cubicBezTo>
                  <a:cubicBezTo>
                    <a:pt x="1371" y="1120"/>
                    <a:pt x="953" y="1571"/>
                    <a:pt x="652" y="2106"/>
                  </a:cubicBezTo>
                  <a:cubicBezTo>
                    <a:pt x="469" y="2406"/>
                    <a:pt x="335" y="2724"/>
                    <a:pt x="235" y="3075"/>
                  </a:cubicBezTo>
                  <a:cubicBezTo>
                    <a:pt x="68" y="3626"/>
                    <a:pt x="1" y="4228"/>
                    <a:pt x="51" y="4796"/>
                  </a:cubicBezTo>
                  <a:cubicBezTo>
                    <a:pt x="68" y="4913"/>
                    <a:pt x="84" y="5013"/>
                    <a:pt x="101" y="5113"/>
                  </a:cubicBezTo>
                  <a:cubicBezTo>
                    <a:pt x="101" y="5213"/>
                    <a:pt x="135" y="5314"/>
                    <a:pt x="151" y="5414"/>
                  </a:cubicBezTo>
                  <a:cubicBezTo>
                    <a:pt x="251" y="5848"/>
                    <a:pt x="402" y="6249"/>
                    <a:pt x="619" y="6634"/>
                  </a:cubicBezTo>
                  <a:cubicBezTo>
                    <a:pt x="1087" y="7452"/>
                    <a:pt x="1805" y="8104"/>
                    <a:pt x="2674" y="8472"/>
                  </a:cubicBezTo>
                  <a:cubicBezTo>
                    <a:pt x="3125" y="8672"/>
                    <a:pt x="3610" y="8772"/>
                    <a:pt x="4111" y="8789"/>
                  </a:cubicBezTo>
                  <a:cubicBezTo>
                    <a:pt x="4184" y="8794"/>
                    <a:pt x="4258" y="8796"/>
                    <a:pt x="4331" y="8796"/>
                  </a:cubicBezTo>
                  <a:cubicBezTo>
                    <a:pt x="4763" y="8796"/>
                    <a:pt x="5201" y="8715"/>
                    <a:pt x="5615" y="8572"/>
                  </a:cubicBezTo>
                  <a:lnTo>
                    <a:pt x="5729" y="8529"/>
                  </a:lnTo>
                  <a:lnTo>
                    <a:pt x="5729" y="8529"/>
                  </a:lnTo>
                  <a:lnTo>
                    <a:pt x="7787" y="9558"/>
                  </a:lnTo>
                  <a:lnTo>
                    <a:pt x="7887" y="9608"/>
                  </a:lnTo>
                  <a:lnTo>
                    <a:pt x="7854" y="9508"/>
                  </a:lnTo>
                  <a:cubicBezTo>
                    <a:pt x="7639" y="8831"/>
                    <a:pt x="7425" y="8171"/>
                    <a:pt x="7211" y="7544"/>
                  </a:cubicBezTo>
                  <a:lnTo>
                    <a:pt x="7211" y="7544"/>
                  </a:lnTo>
                  <a:cubicBezTo>
                    <a:pt x="7715" y="7031"/>
                    <a:pt x="8075" y="6405"/>
                    <a:pt x="8288" y="5715"/>
                  </a:cubicBezTo>
                  <a:cubicBezTo>
                    <a:pt x="8472" y="5080"/>
                    <a:pt x="8522" y="4411"/>
                    <a:pt x="8439" y="3760"/>
                  </a:cubicBezTo>
                  <a:cubicBezTo>
                    <a:pt x="8355" y="3175"/>
                    <a:pt x="8155" y="2624"/>
                    <a:pt x="7871" y="2106"/>
                  </a:cubicBezTo>
                  <a:cubicBezTo>
                    <a:pt x="7620" y="1671"/>
                    <a:pt x="7286" y="1287"/>
                    <a:pt x="6901" y="969"/>
                  </a:cubicBezTo>
                  <a:cubicBezTo>
                    <a:pt x="6584" y="702"/>
                    <a:pt x="6233" y="485"/>
                    <a:pt x="5866" y="318"/>
                  </a:cubicBezTo>
                  <a:cubicBezTo>
                    <a:pt x="5581" y="218"/>
                    <a:pt x="5297" y="117"/>
                    <a:pt x="4997" y="67"/>
                  </a:cubicBezTo>
                  <a:lnTo>
                    <a:pt x="4679" y="17"/>
                  </a:lnTo>
                  <a:lnTo>
                    <a:pt x="4295" y="17"/>
                  </a:lnTo>
                  <a:lnTo>
                    <a:pt x="4429" y="34"/>
                  </a:lnTo>
                  <a:lnTo>
                    <a:pt x="4679" y="50"/>
                  </a:lnTo>
                  <a:lnTo>
                    <a:pt x="4997" y="101"/>
                  </a:lnTo>
                  <a:cubicBezTo>
                    <a:pt x="5281" y="151"/>
                    <a:pt x="5581" y="251"/>
                    <a:pt x="5849" y="368"/>
                  </a:cubicBezTo>
                  <a:cubicBezTo>
                    <a:pt x="6216" y="535"/>
                    <a:pt x="6567" y="752"/>
                    <a:pt x="6868" y="1003"/>
                  </a:cubicBezTo>
                  <a:cubicBezTo>
                    <a:pt x="7687" y="1721"/>
                    <a:pt x="8221" y="2690"/>
                    <a:pt x="8355" y="3776"/>
                  </a:cubicBezTo>
                  <a:cubicBezTo>
                    <a:pt x="8455" y="4411"/>
                    <a:pt x="8405" y="5063"/>
                    <a:pt x="8205" y="5698"/>
                  </a:cubicBezTo>
                  <a:cubicBezTo>
                    <a:pt x="8004" y="6383"/>
                    <a:pt x="7637" y="7001"/>
                    <a:pt x="7135" y="7502"/>
                  </a:cubicBezTo>
                  <a:lnTo>
                    <a:pt x="7119" y="7519"/>
                  </a:lnTo>
                  <a:lnTo>
                    <a:pt x="7119" y="7553"/>
                  </a:lnTo>
                  <a:cubicBezTo>
                    <a:pt x="7325" y="8157"/>
                    <a:pt x="7532" y="8776"/>
                    <a:pt x="7739" y="9425"/>
                  </a:cubicBezTo>
                  <a:lnTo>
                    <a:pt x="7739" y="9425"/>
                  </a:lnTo>
                  <a:lnTo>
                    <a:pt x="5765" y="8438"/>
                  </a:lnTo>
                  <a:lnTo>
                    <a:pt x="5749" y="8421"/>
                  </a:lnTo>
                  <a:lnTo>
                    <a:pt x="5732" y="8438"/>
                  </a:lnTo>
                  <a:lnTo>
                    <a:pt x="5581" y="8488"/>
                  </a:lnTo>
                  <a:cubicBezTo>
                    <a:pt x="5182" y="8631"/>
                    <a:pt x="4758" y="8713"/>
                    <a:pt x="4330" y="8713"/>
                  </a:cubicBezTo>
                  <a:cubicBezTo>
                    <a:pt x="4257" y="8713"/>
                    <a:pt x="4184" y="8710"/>
                    <a:pt x="4111" y="8706"/>
                  </a:cubicBezTo>
                  <a:cubicBezTo>
                    <a:pt x="3627" y="8689"/>
                    <a:pt x="3142" y="8589"/>
                    <a:pt x="2708" y="8405"/>
                  </a:cubicBezTo>
                  <a:cubicBezTo>
                    <a:pt x="1855" y="8037"/>
                    <a:pt x="1154" y="7402"/>
                    <a:pt x="703" y="6584"/>
                  </a:cubicBezTo>
                  <a:cubicBezTo>
                    <a:pt x="485" y="6216"/>
                    <a:pt x="318" y="5815"/>
                    <a:pt x="235" y="5397"/>
                  </a:cubicBezTo>
                  <a:cubicBezTo>
                    <a:pt x="201" y="5297"/>
                    <a:pt x="185" y="5197"/>
                    <a:pt x="168" y="5096"/>
                  </a:cubicBezTo>
                  <a:cubicBezTo>
                    <a:pt x="151" y="4996"/>
                    <a:pt x="135" y="4896"/>
                    <a:pt x="135" y="4796"/>
                  </a:cubicBezTo>
                  <a:cubicBezTo>
                    <a:pt x="84" y="4228"/>
                    <a:pt x="135" y="3643"/>
                    <a:pt x="302" y="3091"/>
                  </a:cubicBezTo>
                  <a:cubicBezTo>
                    <a:pt x="402" y="2757"/>
                    <a:pt x="536" y="2440"/>
                    <a:pt x="703" y="2139"/>
                  </a:cubicBezTo>
                  <a:cubicBezTo>
                    <a:pt x="1003" y="1621"/>
                    <a:pt x="1404" y="1153"/>
                    <a:pt x="1889" y="802"/>
                  </a:cubicBezTo>
                  <a:cubicBezTo>
                    <a:pt x="2256" y="535"/>
                    <a:pt x="2674" y="335"/>
                    <a:pt x="3092" y="201"/>
                  </a:cubicBezTo>
                  <a:lnTo>
                    <a:pt x="3359" y="134"/>
                  </a:lnTo>
                  <a:cubicBezTo>
                    <a:pt x="3426" y="101"/>
                    <a:pt x="3510" y="101"/>
                    <a:pt x="3576" y="84"/>
                  </a:cubicBezTo>
                  <a:cubicBezTo>
                    <a:pt x="3693" y="67"/>
                    <a:pt x="3827" y="50"/>
                    <a:pt x="3944" y="34"/>
                  </a:cubicBezTo>
                  <a:lnTo>
                    <a:pt x="4161" y="17"/>
                  </a:lnTo>
                  <a:cubicBezTo>
                    <a:pt x="4195" y="17"/>
                    <a:pt x="4211" y="17"/>
                    <a:pt x="424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4485;p60">
              <a:extLst>
                <a:ext uri="{FF2B5EF4-FFF2-40B4-BE49-F238E27FC236}">
                  <a16:creationId xmlns:a16="http://schemas.microsoft.com/office/drawing/2014/main" id="{ED3BB476-7794-4C55-A894-A2B273F33631}"/>
                </a:ext>
              </a:extLst>
            </p:cNvPr>
            <p:cNvSpPr/>
            <p:nvPr/>
          </p:nvSpPr>
          <p:spPr>
            <a:xfrm>
              <a:off x="4213226" y="3760809"/>
              <a:ext cx="77144" cy="77689"/>
            </a:xfrm>
            <a:custGeom>
              <a:avLst/>
              <a:gdLst/>
              <a:ahLst/>
              <a:cxnLst/>
              <a:rect l="l" t="t" r="r" b="b"/>
              <a:pathLst>
                <a:path w="2407" h="2424" extrusionOk="0">
                  <a:moveTo>
                    <a:pt x="468" y="1"/>
                  </a:moveTo>
                  <a:cubicBezTo>
                    <a:pt x="201" y="17"/>
                    <a:pt x="0" y="235"/>
                    <a:pt x="0" y="485"/>
                  </a:cubicBezTo>
                  <a:lnTo>
                    <a:pt x="0" y="1939"/>
                  </a:lnTo>
                  <a:cubicBezTo>
                    <a:pt x="0" y="2206"/>
                    <a:pt x="217" y="2423"/>
                    <a:pt x="485" y="2423"/>
                  </a:cubicBezTo>
                  <a:lnTo>
                    <a:pt x="1938" y="2407"/>
                  </a:lnTo>
                  <a:cubicBezTo>
                    <a:pt x="2189" y="2407"/>
                    <a:pt x="2406" y="2189"/>
                    <a:pt x="2406" y="1922"/>
                  </a:cubicBezTo>
                  <a:lnTo>
                    <a:pt x="2406" y="485"/>
                  </a:lnTo>
                  <a:cubicBezTo>
                    <a:pt x="2406" y="218"/>
                    <a:pt x="2189" y="1"/>
                    <a:pt x="1922" y="1"/>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4486;p60">
              <a:extLst>
                <a:ext uri="{FF2B5EF4-FFF2-40B4-BE49-F238E27FC236}">
                  <a16:creationId xmlns:a16="http://schemas.microsoft.com/office/drawing/2014/main" id="{EC695F1F-7211-4668-9608-9BB75BE6DB3E}"/>
                </a:ext>
              </a:extLst>
            </p:cNvPr>
            <p:cNvSpPr/>
            <p:nvPr/>
          </p:nvSpPr>
          <p:spPr>
            <a:xfrm>
              <a:off x="4213226" y="3760809"/>
              <a:ext cx="77144" cy="77689"/>
            </a:xfrm>
            <a:custGeom>
              <a:avLst/>
              <a:gdLst/>
              <a:ahLst/>
              <a:cxnLst/>
              <a:rect l="l" t="t" r="r" b="b"/>
              <a:pathLst>
                <a:path w="2407" h="2424" extrusionOk="0">
                  <a:moveTo>
                    <a:pt x="468" y="1"/>
                  </a:moveTo>
                  <a:cubicBezTo>
                    <a:pt x="201" y="17"/>
                    <a:pt x="0" y="235"/>
                    <a:pt x="0" y="485"/>
                  </a:cubicBezTo>
                  <a:lnTo>
                    <a:pt x="0" y="1939"/>
                  </a:lnTo>
                  <a:cubicBezTo>
                    <a:pt x="0" y="2206"/>
                    <a:pt x="217" y="2423"/>
                    <a:pt x="485" y="2423"/>
                  </a:cubicBezTo>
                  <a:lnTo>
                    <a:pt x="1938" y="2407"/>
                  </a:lnTo>
                  <a:cubicBezTo>
                    <a:pt x="2189" y="2407"/>
                    <a:pt x="2406" y="2189"/>
                    <a:pt x="2406" y="1922"/>
                  </a:cubicBezTo>
                  <a:lnTo>
                    <a:pt x="2406" y="485"/>
                  </a:lnTo>
                  <a:cubicBezTo>
                    <a:pt x="2406" y="218"/>
                    <a:pt x="2189" y="1"/>
                    <a:pt x="1922"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4487;p60">
              <a:extLst>
                <a:ext uri="{FF2B5EF4-FFF2-40B4-BE49-F238E27FC236}">
                  <a16:creationId xmlns:a16="http://schemas.microsoft.com/office/drawing/2014/main" id="{31C3C29E-0479-4223-97ED-546EB7B4A1A5}"/>
                </a:ext>
              </a:extLst>
            </p:cNvPr>
            <p:cNvSpPr/>
            <p:nvPr/>
          </p:nvSpPr>
          <p:spPr>
            <a:xfrm>
              <a:off x="4193932" y="3780103"/>
              <a:ext cx="77144" cy="77657"/>
            </a:xfrm>
            <a:custGeom>
              <a:avLst/>
              <a:gdLst/>
              <a:ahLst/>
              <a:cxnLst/>
              <a:rect l="l" t="t" r="r" b="b"/>
              <a:pathLst>
                <a:path w="2407" h="2423" extrusionOk="0">
                  <a:moveTo>
                    <a:pt x="1922" y="0"/>
                  </a:moveTo>
                  <a:lnTo>
                    <a:pt x="468" y="17"/>
                  </a:lnTo>
                  <a:cubicBezTo>
                    <a:pt x="201" y="17"/>
                    <a:pt x="1" y="234"/>
                    <a:pt x="1" y="501"/>
                  </a:cubicBezTo>
                  <a:lnTo>
                    <a:pt x="1" y="1938"/>
                  </a:lnTo>
                  <a:cubicBezTo>
                    <a:pt x="1" y="2206"/>
                    <a:pt x="218" y="2423"/>
                    <a:pt x="485" y="2423"/>
                  </a:cubicBezTo>
                  <a:lnTo>
                    <a:pt x="1939" y="2423"/>
                  </a:lnTo>
                  <a:cubicBezTo>
                    <a:pt x="2206" y="2406"/>
                    <a:pt x="2407" y="2189"/>
                    <a:pt x="2407" y="1938"/>
                  </a:cubicBezTo>
                  <a:lnTo>
                    <a:pt x="2407" y="485"/>
                  </a:lnTo>
                  <a:cubicBezTo>
                    <a:pt x="2407" y="217"/>
                    <a:pt x="2189" y="0"/>
                    <a:pt x="1922" y="0"/>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4488;p60">
              <a:extLst>
                <a:ext uri="{FF2B5EF4-FFF2-40B4-BE49-F238E27FC236}">
                  <a16:creationId xmlns:a16="http://schemas.microsoft.com/office/drawing/2014/main" id="{12FE8616-7A96-4C2F-87A9-5298A6FC10B4}"/>
                </a:ext>
              </a:extLst>
            </p:cNvPr>
            <p:cNvSpPr/>
            <p:nvPr/>
          </p:nvSpPr>
          <p:spPr>
            <a:xfrm>
              <a:off x="5233890" y="3367075"/>
              <a:ext cx="372742" cy="174833"/>
            </a:xfrm>
            <a:custGeom>
              <a:avLst/>
              <a:gdLst/>
              <a:ahLst/>
              <a:cxnLst/>
              <a:rect l="l" t="t" r="r" b="b"/>
              <a:pathLst>
                <a:path w="11630" h="5455" extrusionOk="0">
                  <a:moveTo>
                    <a:pt x="3002" y="1"/>
                  </a:moveTo>
                  <a:cubicBezTo>
                    <a:pt x="2971" y="1"/>
                    <a:pt x="2938" y="12"/>
                    <a:pt x="2908" y="38"/>
                  </a:cubicBezTo>
                  <a:cubicBezTo>
                    <a:pt x="2808" y="122"/>
                    <a:pt x="2707" y="506"/>
                    <a:pt x="2808" y="991"/>
                  </a:cubicBezTo>
                  <a:cubicBezTo>
                    <a:pt x="2833" y="1135"/>
                    <a:pt x="2797" y="1189"/>
                    <a:pt x="2728" y="1189"/>
                  </a:cubicBezTo>
                  <a:cubicBezTo>
                    <a:pt x="2573" y="1189"/>
                    <a:pt x="2256" y="922"/>
                    <a:pt x="2106" y="807"/>
                  </a:cubicBezTo>
                  <a:cubicBezTo>
                    <a:pt x="1892" y="626"/>
                    <a:pt x="1210" y="155"/>
                    <a:pt x="1092" y="155"/>
                  </a:cubicBezTo>
                  <a:cubicBezTo>
                    <a:pt x="1090" y="155"/>
                    <a:pt x="1088" y="155"/>
                    <a:pt x="1087" y="155"/>
                  </a:cubicBezTo>
                  <a:cubicBezTo>
                    <a:pt x="936" y="189"/>
                    <a:pt x="936" y="356"/>
                    <a:pt x="1170" y="540"/>
                  </a:cubicBezTo>
                  <a:cubicBezTo>
                    <a:pt x="1387" y="707"/>
                    <a:pt x="2006" y="1241"/>
                    <a:pt x="1905" y="1342"/>
                  </a:cubicBezTo>
                  <a:cubicBezTo>
                    <a:pt x="1900" y="1349"/>
                    <a:pt x="1891" y="1352"/>
                    <a:pt x="1879" y="1352"/>
                  </a:cubicBezTo>
                  <a:cubicBezTo>
                    <a:pt x="1691" y="1352"/>
                    <a:pt x="736" y="573"/>
                    <a:pt x="736" y="573"/>
                  </a:cubicBezTo>
                  <a:cubicBezTo>
                    <a:pt x="736" y="573"/>
                    <a:pt x="614" y="431"/>
                    <a:pt x="506" y="431"/>
                  </a:cubicBezTo>
                  <a:cubicBezTo>
                    <a:pt x="474" y="431"/>
                    <a:pt x="444" y="443"/>
                    <a:pt x="418" y="473"/>
                  </a:cubicBezTo>
                  <a:cubicBezTo>
                    <a:pt x="201" y="690"/>
                    <a:pt x="1421" y="1542"/>
                    <a:pt x="1554" y="1626"/>
                  </a:cubicBezTo>
                  <a:cubicBezTo>
                    <a:pt x="1608" y="1666"/>
                    <a:pt x="1564" y="1761"/>
                    <a:pt x="1493" y="1761"/>
                  </a:cubicBezTo>
                  <a:cubicBezTo>
                    <a:pt x="1476" y="1761"/>
                    <a:pt x="1457" y="1755"/>
                    <a:pt x="1438" y="1743"/>
                  </a:cubicBezTo>
                  <a:cubicBezTo>
                    <a:pt x="1364" y="1684"/>
                    <a:pt x="605" y="1017"/>
                    <a:pt x="276" y="1017"/>
                  </a:cubicBezTo>
                  <a:cubicBezTo>
                    <a:pt x="231" y="1017"/>
                    <a:pt x="194" y="1029"/>
                    <a:pt x="168" y="1058"/>
                  </a:cubicBezTo>
                  <a:cubicBezTo>
                    <a:pt x="1" y="1225"/>
                    <a:pt x="1170" y="1759"/>
                    <a:pt x="1270" y="2043"/>
                  </a:cubicBezTo>
                  <a:cubicBezTo>
                    <a:pt x="1287" y="2092"/>
                    <a:pt x="1276" y="2112"/>
                    <a:pt x="1246" y="2112"/>
                  </a:cubicBezTo>
                  <a:cubicBezTo>
                    <a:pt x="1109" y="2112"/>
                    <a:pt x="572" y="1698"/>
                    <a:pt x="356" y="1698"/>
                  </a:cubicBezTo>
                  <a:cubicBezTo>
                    <a:pt x="325" y="1698"/>
                    <a:pt x="300" y="1707"/>
                    <a:pt x="285" y="1726"/>
                  </a:cubicBezTo>
                  <a:cubicBezTo>
                    <a:pt x="235" y="1776"/>
                    <a:pt x="201" y="1843"/>
                    <a:pt x="803" y="2210"/>
                  </a:cubicBezTo>
                  <a:cubicBezTo>
                    <a:pt x="1254" y="2461"/>
                    <a:pt x="1722" y="2695"/>
                    <a:pt x="2189" y="2895"/>
                  </a:cubicBezTo>
                  <a:cubicBezTo>
                    <a:pt x="2189" y="2895"/>
                    <a:pt x="5727" y="5454"/>
                    <a:pt x="8266" y="5454"/>
                  </a:cubicBezTo>
                  <a:cubicBezTo>
                    <a:pt x="9010" y="5454"/>
                    <a:pt x="9668" y="5234"/>
                    <a:pt x="10126" y="4667"/>
                  </a:cubicBezTo>
                  <a:cubicBezTo>
                    <a:pt x="11630" y="2829"/>
                    <a:pt x="11613" y="2695"/>
                    <a:pt x="11613" y="2695"/>
                  </a:cubicBezTo>
                  <a:lnTo>
                    <a:pt x="9524" y="1007"/>
                  </a:lnTo>
                  <a:cubicBezTo>
                    <a:pt x="9524" y="1007"/>
                    <a:pt x="8226" y="3046"/>
                    <a:pt x="7862" y="3046"/>
                  </a:cubicBezTo>
                  <a:cubicBezTo>
                    <a:pt x="7859" y="3046"/>
                    <a:pt x="7856" y="3046"/>
                    <a:pt x="7854" y="3046"/>
                  </a:cubicBezTo>
                  <a:cubicBezTo>
                    <a:pt x="5949" y="2829"/>
                    <a:pt x="4077" y="1793"/>
                    <a:pt x="3426" y="1392"/>
                  </a:cubicBezTo>
                  <a:cubicBezTo>
                    <a:pt x="3376" y="1308"/>
                    <a:pt x="3309" y="1191"/>
                    <a:pt x="3259" y="1058"/>
                  </a:cubicBezTo>
                  <a:cubicBezTo>
                    <a:pt x="3192" y="941"/>
                    <a:pt x="3159" y="807"/>
                    <a:pt x="3142" y="673"/>
                  </a:cubicBezTo>
                  <a:cubicBezTo>
                    <a:pt x="3125" y="523"/>
                    <a:pt x="3125" y="356"/>
                    <a:pt x="3142" y="205"/>
                  </a:cubicBezTo>
                  <a:cubicBezTo>
                    <a:pt x="3167" y="94"/>
                    <a:pt x="3090" y="1"/>
                    <a:pt x="3002" y="1"/>
                  </a:cubicBezTo>
                  <a:close/>
                </a:path>
              </a:pathLst>
            </a:custGeom>
            <a:solidFill>
              <a:srgbClr val="B788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4489;p60">
              <a:extLst>
                <a:ext uri="{FF2B5EF4-FFF2-40B4-BE49-F238E27FC236}">
                  <a16:creationId xmlns:a16="http://schemas.microsoft.com/office/drawing/2014/main" id="{B131005E-8A71-4E4F-A40E-0C31F5C43EDE}"/>
                </a:ext>
              </a:extLst>
            </p:cNvPr>
            <p:cNvSpPr/>
            <p:nvPr/>
          </p:nvSpPr>
          <p:spPr>
            <a:xfrm>
              <a:off x="5547179" y="3125674"/>
              <a:ext cx="257073" cy="249189"/>
            </a:xfrm>
            <a:custGeom>
              <a:avLst/>
              <a:gdLst/>
              <a:ahLst/>
              <a:cxnLst/>
              <a:rect l="l" t="t" r="r" b="b"/>
              <a:pathLst>
                <a:path w="8021" h="7775" extrusionOk="0">
                  <a:moveTo>
                    <a:pt x="2577" y="0"/>
                  </a:moveTo>
                  <a:cubicBezTo>
                    <a:pt x="2383" y="0"/>
                    <a:pt x="2198" y="32"/>
                    <a:pt x="2039" y="118"/>
                  </a:cubicBezTo>
                  <a:cubicBezTo>
                    <a:pt x="1738" y="235"/>
                    <a:pt x="1504" y="469"/>
                    <a:pt x="1370" y="770"/>
                  </a:cubicBezTo>
                  <a:cubicBezTo>
                    <a:pt x="1237" y="1104"/>
                    <a:pt x="1437" y="1772"/>
                    <a:pt x="1537" y="2123"/>
                  </a:cubicBezTo>
                  <a:cubicBezTo>
                    <a:pt x="1638" y="2491"/>
                    <a:pt x="1721" y="2892"/>
                    <a:pt x="1521" y="3209"/>
                  </a:cubicBezTo>
                  <a:cubicBezTo>
                    <a:pt x="1320" y="3510"/>
                    <a:pt x="936" y="3644"/>
                    <a:pt x="685" y="3911"/>
                  </a:cubicBezTo>
                  <a:cubicBezTo>
                    <a:pt x="351" y="4312"/>
                    <a:pt x="401" y="4914"/>
                    <a:pt x="785" y="5248"/>
                  </a:cubicBezTo>
                  <a:cubicBezTo>
                    <a:pt x="777" y="5248"/>
                    <a:pt x="769" y="5247"/>
                    <a:pt x="761" y="5247"/>
                  </a:cubicBezTo>
                  <a:cubicBezTo>
                    <a:pt x="338" y="5247"/>
                    <a:pt x="0" y="5674"/>
                    <a:pt x="0" y="6100"/>
                  </a:cubicBezTo>
                  <a:cubicBezTo>
                    <a:pt x="50" y="6551"/>
                    <a:pt x="318" y="6935"/>
                    <a:pt x="735" y="7119"/>
                  </a:cubicBezTo>
                  <a:cubicBezTo>
                    <a:pt x="1082" y="7285"/>
                    <a:pt x="1469" y="7356"/>
                    <a:pt x="1861" y="7356"/>
                  </a:cubicBezTo>
                  <a:cubicBezTo>
                    <a:pt x="1903" y="7356"/>
                    <a:pt x="1946" y="7355"/>
                    <a:pt x="1988" y="7353"/>
                  </a:cubicBezTo>
                  <a:cubicBezTo>
                    <a:pt x="2540" y="7353"/>
                    <a:pt x="3074" y="7303"/>
                    <a:pt x="3592" y="7186"/>
                  </a:cubicBezTo>
                  <a:cubicBezTo>
                    <a:pt x="4027" y="7102"/>
                    <a:pt x="4495" y="6952"/>
                    <a:pt x="4762" y="6601"/>
                  </a:cubicBezTo>
                  <a:cubicBezTo>
                    <a:pt x="4812" y="6551"/>
                    <a:pt x="4862" y="6484"/>
                    <a:pt x="4896" y="6434"/>
                  </a:cubicBezTo>
                  <a:lnTo>
                    <a:pt x="4979" y="7286"/>
                  </a:lnTo>
                  <a:cubicBezTo>
                    <a:pt x="5397" y="7570"/>
                    <a:pt x="5882" y="7737"/>
                    <a:pt x="6383" y="7771"/>
                  </a:cubicBezTo>
                  <a:cubicBezTo>
                    <a:pt x="6418" y="7773"/>
                    <a:pt x="6452" y="7774"/>
                    <a:pt x="6487" y="7774"/>
                  </a:cubicBezTo>
                  <a:cubicBezTo>
                    <a:pt x="6967" y="7774"/>
                    <a:pt x="7423" y="7560"/>
                    <a:pt x="7719" y="7186"/>
                  </a:cubicBezTo>
                  <a:cubicBezTo>
                    <a:pt x="8020" y="6768"/>
                    <a:pt x="8004" y="6183"/>
                    <a:pt x="7669" y="5799"/>
                  </a:cubicBezTo>
                  <a:cubicBezTo>
                    <a:pt x="7536" y="5699"/>
                    <a:pt x="7435" y="5599"/>
                    <a:pt x="7335" y="5465"/>
                  </a:cubicBezTo>
                  <a:cubicBezTo>
                    <a:pt x="7252" y="5281"/>
                    <a:pt x="7252" y="5047"/>
                    <a:pt x="7318" y="4864"/>
                  </a:cubicBezTo>
                  <a:cubicBezTo>
                    <a:pt x="7402" y="4663"/>
                    <a:pt x="7435" y="4446"/>
                    <a:pt x="7419" y="4229"/>
                  </a:cubicBezTo>
                  <a:cubicBezTo>
                    <a:pt x="7318" y="3711"/>
                    <a:pt x="6583" y="3510"/>
                    <a:pt x="6450" y="2992"/>
                  </a:cubicBezTo>
                  <a:cubicBezTo>
                    <a:pt x="6383" y="2708"/>
                    <a:pt x="6500" y="2424"/>
                    <a:pt x="6533" y="2140"/>
                  </a:cubicBezTo>
                  <a:cubicBezTo>
                    <a:pt x="6651" y="1240"/>
                    <a:pt x="5933" y="544"/>
                    <a:pt x="5128" y="544"/>
                  </a:cubicBezTo>
                  <a:cubicBezTo>
                    <a:pt x="4902" y="544"/>
                    <a:pt x="4668" y="599"/>
                    <a:pt x="4445" y="720"/>
                  </a:cubicBezTo>
                  <a:cubicBezTo>
                    <a:pt x="4227" y="436"/>
                    <a:pt x="3927" y="252"/>
                    <a:pt x="3576" y="168"/>
                  </a:cubicBezTo>
                  <a:cubicBezTo>
                    <a:pt x="3269" y="94"/>
                    <a:pt x="2910" y="0"/>
                    <a:pt x="2577" y="0"/>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6" name="Google Shape;4490;p60">
              <a:extLst>
                <a:ext uri="{FF2B5EF4-FFF2-40B4-BE49-F238E27FC236}">
                  <a16:creationId xmlns:a16="http://schemas.microsoft.com/office/drawing/2014/main" id="{8498D426-DE85-44B1-A125-62EDF78B6097}"/>
                </a:ext>
              </a:extLst>
            </p:cNvPr>
            <p:cNvSpPr/>
            <p:nvPr/>
          </p:nvSpPr>
          <p:spPr>
            <a:xfrm>
              <a:off x="5547179" y="3125674"/>
              <a:ext cx="257073" cy="249189"/>
            </a:xfrm>
            <a:custGeom>
              <a:avLst/>
              <a:gdLst/>
              <a:ahLst/>
              <a:cxnLst/>
              <a:rect l="l" t="t" r="r" b="b"/>
              <a:pathLst>
                <a:path w="8021" h="7775" extrusionOk="0">
                  <a:moveTo>
                    <a:pt x="2577" y="0"/>
                  </a:moveTo>
                  <a:cubicBezTo>
                    <a:pt x="2383" y="0"/>
                    <a:pt x="2198" y="32"/>
                    <a:pt x="2039" y="118"/>
                  </a:cubicBezTo>
                  <a:cubicBezTo>
                    <a:pt x="1738" y="235"/>
                    <a:pt x="1504" y="469"/>
                    <a:pt x="1370" y="770"/>
                  </a:cubicBezTo>
                  <a:cubicBezTo>
                    <a:pt x="1237" y="1104"/>
                    <a:pt x="1437" y="1772"/>
                    <a:pt x="1537" y="2123"/>
                  </a:cubicBezTo>
                  <a:cubicBezTo>
                    <a:pt x="1638" y="2491"/>
                    <a:pt x="1721" y="2892"/>
                    <a:pt x="1521" y="3209"/>
                  </a:cubicBezTo>
                  <a:cubicBezTo>
                    <a:pt x="1320" y="3510"/>
                    <a:pt x="936" y="3644"/>
                    <a:pt x="685" y="3911"/>
                  </a:cubicBezTo>
                  <a:cubicBezTo>
                    <a:pt x="351" y="4312"/>
                    <a:pt x="401" y="4914"/>
                    <a:pt x="785" y="5248"/>
                  </a:cubicBezTo>
                  <a:cubicBezTo>
                    <a:pt x="777" y="5248"/>
                    <a:pt x="769" y="5247"/>
                    <a:pt x="761" y="5247"/>
                  </a:cubicBezTo>
                  <a:cubicBezTo>
                    <a:pt x="338" y="5247"/>
                    <a:pt x="0" y="5674"/>
                    <a:pt x="0" y="6100"/>
                  </a:cubicBezTo>
                  <a:cubicBezTo>
                    <a:pt x="50" y="6551"/>
                    <a:pt x="318" y="6935"/>
                    <a:pt x="735" y="7119"/>
                  </a:cubicBezTo>
                  <a:cubicBezTo>
                    <a:pt x="1082" y="7285"/>
                    <a:pt x="1469" y="7356"/>
                    <a:pt x="1861" y="7356"/>
                  </a:cubicBezTo>
                  <a:cubicBezTo>
                    <a:pt x="1903" y="7356"/>
                    <a:pt x="1946" y="7355"/>
                    <a:pt x="1988" y="7353"/>
                  </a:cubicBezTo>
                  <a:cubicBezTo>
                    <a:pt x="2540" y="7353"/>
                    <a:pt x="3074" y="7303"/>
                    <a:pt x="3592" y="7186"/>
                  </a:cubicBezTo>
                  <a:cubicBezTo>
                    <a:pt x="4027" y="7102"/>
                    <a:pt x="4495" y="6952"/>
                    <a:pt x="4762" y="6601"/>
                  </a:cubicBezTo>
                  <a:cubicBezTo>
                    <a:pt x="4812" y="6551"/>
                    <a:pt x="4862" y="6484"/>
                    <a:pt x="4896" y="6434"/>
                  </a:cubicBezTo>
                  <a:lnTo>
                    <a:pt x="4979" y="7286"/>
                  </a:lnTo>
                  <a:cubicBezTo>
                    <a:pt x="5397" y="7570"/>
                    <a:pt x="5882" y="7737"/>
                    <a:pt x="6383" y="7771"/>
                  </a:cubicBezTo>
                  <a:cubicBezTo>
                    <a:pt x="6418" y="7773"/>
                    <a:pt x="6452" y="7774"/>
                    <a:pt x="6487" y="7774"/>
                  </a:cubicBezTo>
                  <a:cubicBezTo>
                    <a:pt x="6967" y="7774"/>
                    <a:pt x="7423" y="7560"/>
                    <a:pt x="7719" y="7186"/>
                  </a:cubicBezTo>
                  <a:cubicBezTo>
                    <a:pt x="8020" y="6768"/>
                    <a:pt x="8004" y="6183"/>
                    <a:pt x="7669" y="5799"/>
                  </a:cubicBezTo>
                  <a:cubicBezTo>
                    <a:pt x="7536" y="5699"/>
                    <a:pt x="7435" y="5599"/>
                    <a:pt x="7335" y="5465"/>
                  </a:cubicBezTo>
                  <a:cubicBezTo>
                    <a:pt x="7252" y="5281"/>
                    <a:pt x="7252" y="5047"/>
                    <a:pt x="7318" y="4864"/>
                  </a:cubicBezTo>
                  <a:cubicBezTo>
                    <a:pt x="7402" y="4663"/>
                    <a:pt x="7435" y="4446"/>
                    <a:pt x="7419" y="4229"/>
                  </a:cubicBezTo>
                  <a:cubicBezTo>
                    <a:pt x="7318" y="3711"/>
                    <a:pt x="6583" y="3510"/>
                    <a:pt x="6450" y="2992"/>
                  </a:cubicBezTo>
                  <a:cubicBezTo>
                    <a:pt x="6383" y="2708"/>
                    <a:pt x="6500" y="2424"/>
                    <a:pt x="6533" y="2140"/>
                  </a:cubicBezTo>
                  <a:cubicBezTo>
                    <a:pt x="6651" y="1240"/>
                    <a:pt x="5933" y="544"/>
                    <a:pt x="5128" y="544"/>
                  </a:cubicBezTo>
                  <a:cubicBezTo>
                    <a:pt x="4902" y="544"/>
                    <a:pt x="4668" y="599"/>
                    <a:pt x="4445" y="720"/>
                  </a:cubicBezTo>
                  <a:cubicBezTo>
                    <a:pt x="4227" y="436"/>
                    <a:pt x="3927" y="252"/>
                    <a:pt x="3576" y="168"/>
                  </a:cubicBezTo>
                  <a:cubicBezTo>
                    <a:pt x="3269" y="94"/>
                    <a:pt x="2910" y="0"/>
                    <a:pt x="2577"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4491;p60">
              <a:extLst>
                <a:ext uri="{FF2B5EF4-FFF2-40B4-BE49-F238E27FC236}">
                  <a16:creationId xmlns:a16="http://schemas.microsoft.com/office/drawing/2014/main" id="{C24E40C7-6155-4A3E-B93C-C44CE08C0400}"/>
                </a:ext>
              </a:extLst>
            </p:cNvPr>
            <p:cNvSpPr/>
            <p:nvPr/>
          </p:nvSpPr>
          <p:spPr>
            <a:xfrm>
              <a:off x="5536442" y="3655333"/>
              <a:ext cx="89996" cy="719202"/>
            </a:xfrm>
            <a:custGeom>
              <a:avLst/>
              <a:gdLst/>
              <a:ahLst/>
              <a:cxnLst/>
              <a:rect l="l" t="t" r="r" b="b"/>
              <a:pathLst>
                <a:path w="2808" h="22440" extrusionOk="0">
                  <a:moveTo>
                    <a:pt x="2808" y="0"/>
                  </a:moveTo>
                  <a:cubicBezTo>
                    <a:pt x="2808" y="1"/>
                    <a:pt x="1" y="9173"/>
                    <a:pt x="168" y="12130"/>
                  </a:cubicBezTo>
                  <a:cubicBezTo>
                    <a:pt x="352" y="15071"/>
                    <a:pt x="2491" y="22440"/>
                    <a:pt x="2491" y="22440"/>
                  </a:cubicBezTo>
                  <a:lnTo>
                    <a:pt x="2808" y="0"/>
                  </a:lnTo>
                  <a:close/>
                </a:path>
              </a:pathLst>
            </a:custGeom>
            <a:solidFill>
              <a:srgbClr val="AA65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4492;p60">
              <a:extLst>
                <a:ext uri="{FF2B5EF4-FFF2-40B4-BE49-F238E27FC236}">
                  <a16:creationId xmlns:a16="http://schemas.microsoft.com/office/drawing/2014/main" id="{83A4E343-02E5-4170-963A-081D03ADDF31}"/>
                </a:ext>
              </a:extLst>
            </p:cNvPr>
            <p:cNvSpPr/>
            <p:nvPr/>
          </p:nvSpPr>
          <p:spPr>
            <a:xfrm>
              <a:off x="5596440" y="3602290"/>
              <a:ext cx="200825" cy="773334"/>
            </a:xfrm>
            <a:custGeom>
              <a:avLst/>
              <a:gdLst/>
              <a:ahLst/>
              <a:cxnLst/>
              <a:rect l="l" t="t" r="r" b="b"/>
              <a:pathLst>
                <a:path w="6266" h="24129" extrusionOk="0">
                  <a:moveTo>
                    <a:pt x="1036" y="1"/>
                  </a:moveTo>
                  <a:lnTo>
                    <a:pt x="0" y="12064"/>
                  </a:lnTo>
                  <a:lnTo>
                    <a:pt x="619" y="24128"/>
                  </a:lnTo>
                  <a:lnTo>
                    <a:pt x="2707" y="24078"/>
                  </a:lnTo>
                  <a:cubicBezTo>
                    <a:pt x="2707" y="24078"/>
                    <a:pt x="3659" y="14203"/>
                    <a:pt x="3726" y="12014"/>
                  </a:cubicBezTo>
                  <a:cubicBezTo>
                    <a:pt x="3743" y="11296"/>
                    <a:pt x="4812" y="8155"/>
                    <a:pt x="5865" y="5515"/>
                  </a:cubicBezTo>
                  <a:cubicBezTo>
                    <a:pt x="6066" y="5013"/>
                    <a:pt x="6199" y="4479"/>
                    <a:pt x="6249" y="3927"/>
                  </a:cubicBezTo>
                  <a:cubicBezTo>
                    <a:pt x="6266" y="3777"/>
                    <a:pt x="6266" y="3627"/>
                    <a:pt x="6266" y="3460"/>
                  </a:cubicBezTo>
                  <a:cubicBezTo>
                    <a:pt x="6233" y="1913"/>
                    <a:pt x="5007" y="101"/>
                    <a:pt x="4930" y="101"/>
                  </a:cubicBezTo>
                  <a:cubicBezTo>
                    <a:pt x="4930" y="101"/>
                    <a:pt x="4930" y="101"/>
                    <a:pt x="4929" y="101"/>
                  </a:cubicBezTo>
                  <a:lnTo>
                    <a:pt x="1036" y="1"/>
                  </a:lnTo>
                  <a:close/>
                </a:path>
              </a:pathLst>
            </a:custGeom>
            <a:solidFill>
              <a:srgbClr val="B788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4493;p60">
              <a:extLst>
                <a:ext uri="{FF2B5EF4-FFF2-40B4-BE49-F238E27FC236}">
                  <a16:creationId xmlns:a16="http://schemas.microsoft.com/office/drawing/2014/main" id="{668A38E6-2DF3-46DA-B1C3-0A63681C09B2}"/>
                </a:ext>
              </a:extLst>
            </p:cNvPr>
            <p:cNvSpPr/>
            <p:nvPr/>
          </p:nvSpPr>
          <p:spPr>
            <a:xfrm>
              <a:off x="5493079" y="3606040"/>
              <a:ext cx="338480" cy="398606"/>
            </a:xfrm>
            <a:custGeom>
              <a:avLst/>
              <a:gdLst/>
              <a:ahLst/>
              <a:cxnLst/>
              <a:rect l="l" t="t" r="r" b="b"/>
              <a:pathLst>
                <a:path w="10561" h="12437" extrusionOk="0">
                  <a:moveTo>
                    <a:pt x="8990" y="1"/>
                  </a:moveTo>
                  <a:lnTo>
                    <a:pt x="2824" y="719"/>
                  </a:lnTo>
                  <a:lnTo>
                    <a:pt x="1638" y="5281"/>
                  </a:lnTo>
                  <a:lnTo>
                    <a:pt x="1" y="12415"/>
                  </a:lnTo>
                  <a:cubicBezTo>
                    <a:pt x="301" y="11830"/>
                    <a:pt x="800" y="11609"/>
                    <a:pt x="1400" y="11609"/>
                  </a:cubicBezTo>
                  <a:cubicBezTo>
                    <a:pt x="2033" y="11609"/>
                    <a:pt x="2780" y="11855"/>
                    <a:pt x="3526" y="12181"/>
                  </a:cubicBezTo>
                  <a:cubicBezTo>
                    <a:pt x="3934" y="12363"/>
                    <a:pt x="4286" y="12437"/>
                    <a:pt x="4610" y="12437"/>
                  </a:cubicBezTo>
                  <a:cubicBezTo>
                    <a:pt x="5387" y="12437"/>
                    <a:pt x="5994" y="12012"/>
                    <a:pt x="6784" y="11647"/>
                  </a:cubicBezTo>
                  <a:cubicBezTo>
                    <a:pt x="6963" y="11562"/>
                    <a:pt x="7156" y="11527"/>
                    <a:pt x="7351" y="11527"/>
                  </a:cubicBezTo>
                  <a:cubicBezTo>
                    <a:pt x="8228" y="11527"/>
                    <a:pt x="9157" y="12232"/>
                    <a:pt x="9157" y="12232"/>
                  </a:cubicBezTo>
                  <a:cubicBezTo>
                    <a:pt x="9157" y="12232"/>
                    <a:pt x="8388" y="8372"/>
                    <a:pt x="9474" y="5214"/>
                  </a:cubicBezTo>
                  <a:cubicBezTo>
                    <a:pt x="10560" y="2023"/>
                    <a:pt x="8990" y="1"/>
                    <a:pt x="899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4494;p60">
              <a:extLst>
                <a:ext uri="{FF2B5EF4-FFF2-40B4-BE49-F238E27FC236}">
                  <a16:creationId xmlns:a16="http://schemas.microsoft.com/office/drawing/2014/main" id="{0123EB7F-7392-4376-99CD-CD08EE8781E3}"/>
                </a:ext>
              </a:extLst>
            </p:cNvPr>
            <p:cNvSpPr/>
            <p:nvPr/>
          </p:nvSpPr>
          <p:spPr>
            <a:xfrm>
              <a:off x="5560031" y="4374503"/>
              <a:ext cx="128008" cy="29262"/>
            </a:xfrm>
            <a:custGeom>
              <a:avLst/>
              <a:gdLst/>
              <a:ahLst/>
              <a:cxnLst/>
              <a:rect l="l" t="t" r="r" b="b"/>
              <a:pathLst>
                <a:path w="3994" h="913" extrusionOk="0">
                  <a:moveTo>
                    <a:pt x="3993" y="1"/>
                  </a:moveTo>
                  <a:lnTo>
                    <a:pt x="1838" y="34"/>
                  </a:lnTo>
                  <a:lnTo>
                    <a:pt x="1838" y="318"/>
                  </a:lnTo>
                  <a:cubicBezTo>
                    <a:pt x="1838" y="318"/>
                    <a:pt x="0" y="719"/>
                    <a:pt x="451" y="853"/>
                  </a:cubicBezTo>
                  <a:cubicBezTo>
                    <a:pt x="605" y="898"/>
                    <a:pt x="1054" y="913"/>
                    <a:pt x="1583" y="913"/>
                  </a:cubicBezTo>
                  <a:cubicBezTo>
                    <a:pt x="2433" y="913"/>
                    <a:pt x="3489" y="873"/>
                    <a:pt x="3860" y="853"/>
                  </a:cubicBezTo>
                  <a:lnTo>
                    <a:pt x="3993" y="836"/>
                  </a:lnTo>
                  <a:lnTo>
                    <a:pt x="3993" y="1"/>
                  </a:ln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4495;p60">
              <a:extLst>
                <a:ext uri="{FF2B5EF4-FFF2-40B4-BE49-F238E27FC236}">
                  <a16:creationId xmlns:a16="http://schemas.microsoft.com/office/drawing/2014/main" id="{AA965AA4-DF86-4177-9A45-A086DF07F958}"/>
                </a:ext>
              </a:extLst>
            </p:cNvPr>
            <p:cNvSpPr/>
            <p:nvPr/>
          </p:nvSpPr>
          <p:spPr>
            <a:xfrm>
              <a:off x="5662848" y="4381906"/>
              <a:ext cx="25191" cy="19935"/>
            </a:xfrm>
            <a:custGeom>
              <a:avLst/>
              <a:gdLst/>
              <a:ahLst/>
              <a:cxnLst/>
              <a:rect l="l" t="t" r="r" b="b"/>
              <a:pathLst>
                <a:path w="786" h="622" extrusionOk="0">
                  <a:moveTo>
                    <a:pt x="729" y="1"/>
                  </a:moveTo>
                  <a:cubicBezTo>
                    <a:pt x="564" y="1"/>
                    <a:pt x="404" y="64"/>
                    <a:pt x="284" y="154"/>
                  </a:cubicBezTo>
                  <a:cubicBezTo>
                    <a:pt x="134" y="271"/>
                    <a:pt x="34" y="438"/>
                    <a:pt x="0" y="622"/>
                  </a:cubicBezTo>
                  <a:lnTo>
                    <a:pt x="785" y="605"/>
                  </a:lnTo>
                  <a:lnTo>
                    <a:pt x="785" y="4"/>
                  </a:lnTo>
                  <a:cubicBezTo>
                    <a:pt x="766" y="2"/>
                    <a:pt x="748" y="1"/>
                    <a:pt x="729" y="1"/>
                  </a:cubicBez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4496;p60">
              <a:extLst>
                <a:ext uri="{FF2B5EF4-FFF2-40B4-BE49-F238E27FC236}">
                  <a16:creationId xmlns:a16="http://schemas.microsoft.com/office/drawing/2014/main" id="{D8459D3D-ADAD-4433-9078-269EB4AF4A59}"/>
                </a:ext>
              </a:extLst>
            </p:cNvPr>
            <p:cNvSpPr/>
            <p:nvPr/>
          </p:nvSpPr>
          <p:spPr>
            <a:xfrm>
              <a:off x="5569646" y="4392162"/>
              <a:ext cx="118393" cy="11570"/>
            </a:xfrm>
            <a:custGeom>
              <a:avLst/>
              <a:gdLst/>
              <a:ahLst/>
              <a:cxnLst/>
              <a:rect l="l" t="t" r="r" b="b"/>
              <a:pathLst>
                <a:path w="3694" h="361" extrusionOk="0">
                  <a:moveTo>
                    <a:pt x="636" y="1"/>
                  </a:moveTo>
                  <a:cubicBezTo>
                    <a:pt x="636" y="1"/>
                    <a:pt x="1" y="185"/>
                    <a:pt x="84" y="285"/>
                  </a:cubicBezTo>
                  <a:cubicBezTo>
                    <a:pt x="126" y="335"/>
                    <a:pt x="757" y="360"/>
                    <a:pt x="1513" y="360"/>
                  </a:cubicBezTo>
                  <a:cubicBezTo>
                    <a:pt x="2269" y="360"/>
                    <a:pt x="3150" y="335"/>
                    <a:pt x="3693" y="285"/>
                  </a:cubicBezTo>
                  <a:lnTo>
                    <a:pt x="3693" y="235"/>
                  </a:lnTo>
                  <a:lnTo>
                    <a:pt x="836" y="268"/>
                  </a:lnTo>
                  <a:cubicBezTo>
                    <a:pt x="836" y="268"/>
                    <a:pt x="769" y="1"/>
                    <a:pt x="636" y="1"/>
                  </a:cubicBez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4497;p60">
              <a:extLst>
                <a:ext uri="{FF2B5EF4-FFF2-40B4-BE49-F238E27FC236}">
                  <a16:creationId xmlns:a16="http://schemas.microsoft.com/office/drawing/2014/main" id="{FB060972-91D2-4578-934A-7452239EE2F7}"/>
                </a:ext>
              </a:extLst>
            </p:cNvPr>
            <p:cNvSpPr/>
            <p:nvPr/>
          </p:nvSpPr>
          <p:spPr>
            <a:xfrm>
              <a:off x="5576088" y="4399149"/>
              <a:ext cx="111406" cy="1635"/>
            </a:xfrm>
            <a:custGeom>
              <a:avLst/>
              <a:gdLst/>
              <a:ahLst/>
              <a:cxnLst/>
              <a:rect l="l" t="t" r="r" b="b"/>
              <a:pathLst>
                <a:path w="3476" h="51" extrusionOk="0">
                  <a:moveTo>
                    <a:pt x="3359" y="0"/>
                  </a:moveTo>
                  <a:lnTo>
                    <a:pt x="2974" y="17"/>
                  </a:lnTo>
                  <a:cubicBezTo>
                    <a:pt x="2640" y="17"/>
                    <a:pt x="2189" y="34"/>
                    <a:pt x="1688" y="34"/>
                  </a:cubicBezTo>
                  <a:cubicBezTo>
                    <a:pt x="1187" y="34"/>
                    <a:pt x="719" y="34"/>
                    <a:pt x="401" y="17"/>
                  </a:cubicBezTo>
                  <a:lnTo>
                    <a:pt x="0" y="17"/>
                  </a:lnTo>
                  <a:lnTo>
                    <a:pt x="401" y="34"/>
                  </a:lnTo>
                  <a:cubicBezTo>
                    <a:pt x="719" y="50"/>
                    <a:pt x="1187" y="50"/>
                    <a:pt x="1688" y="50"/>
                  </a:cubicBezTo>
                  <a:cubicBezTo>
                    <a:pt x="2189" y="50"/>
                    <a:pt x="2640" y="50"/>
                    <a:pt x="2974" y="34"/>
                  </a:cubicBezTo>
                  <a:lnTo>
                    <a:pt x="3359" y="17"/>
                  </a:lnTo>
                  <a:lnTo>
                    <a:pt x="3476"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4498;p60">
              <a:extLst>
                <a:ext uri="{FF2B5EF4-FFF2-40B4-BE49-F238E27FC236}">
                  <a16:creationId xmlns:a16="http://schemas.microsoft.com/office/drawing/2014/main" id="{391A3A22-C41B-49EC-9066-CF68D3EC92B0}"/>
                </a:ext>
              </a:extLst>
            </p:cNvPr>
            <p:cNvSpPr/>
            <p:nvPr/>
          </p:nvSpPr>
          <p:spPr>
            <a:xfrm>
              <a:off x="5589485" y="4391105"/>
              <a:ext cx="6987" cy="10737"/>
            </a:xfrm>
            <a:custGeom>
              <a:avLst/>
              <a:gdLst/>
              <a:ahLst/>
              <a:cxnLst/>
              <a:rect l="l" t="t" r="r" b="b"/>
              <a:pathLst>
                <a:path w="218" h="335" extrusionOk="0">
                  <a:moveTo>
                    <a:pt x="0" y="1"/>
                  </a:moveTo>
                  <a:lnTo>
                    <a:pt x="0" y="1"/>
                  </a:lnTo>
                  <a:cubicBezTo>
                    <a:pt x="50" y="51"/>
                    <a:pt x="100" y="101"/>
                    <a:pt x="134" y="151"/>
                  </a:cubicBezTo>
                  <a:cubicBezTo>
                    <a:pt x="167" y="218"/>
                    <a:pt x="201" y="285"/>
                    <a:pt x="217" y="335"/>
                  </a:cubicBezTo>
                  <a:cubicBezTo>
                    <a:pt x="217" y="201"/>
                    <a:pt x="134" y="67"/>
                    <a:pt x="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4499;p60">
              <a:extLst>
                <a:ext uri="{FF2B5EF4-FFF2-40B4-BE49-F238E27FC236}">
                  <a16:creationId xmlns:a16="http://schemas.microsoft.com/office/drawing/2014/main" id="{BBF542CC-B4C7-4018-BD8A-23BBF4678CC0}"/>
                </a:ext>
              </a:extLst>
            </p:cNvPr>
            <p:cNvSpPr/>
            <p:nvPr/>
          </p:nvSpPr>
          <p:spPr>
            <a:xfrm>
              <a:off x="5614099" y="4384150"/>
              <a:ext cx="4327" cy="5929"/>
            </a:xfrm>
            <a:custGeom>
              <a:avLst/>
              <a:gdLst/>
              <a:ahLst/>
              <a:cxnLst/>
              <a:rect l="l" t="t" r="r" b="b"/>
              <a:pathLst>
                <a:path w="135" h="185" extrusionOk="0">
                  <a:moveTo>
                    <a:pt x="1" y="0"/>
                  </a:moveTo>
                  <a:cubicBezTo>
                    <a:pt x="1" y="17"/>
                    <a:pt x="17" y="50"/>
                    <a:pt x="51" y="101"/>
                  </a:cubicBezTo>
                  <a:cubicBezTo>
                    <a:pt x="84" y="151"/>
                    <a:pt x="118" y="184"/>
                    <a:pt x="118" y="184"/>
                  </a:cubicBezTo>
                  <a:cubicBezTo>
                    <a:pt x="134" y="184"/>
                    <a:pt x="101" y="134"/>
                    <a:pt x="68" y="84"/>
                  </a:cubicBezTo>
                  <a:cubicBezTo>
                    <a:pt x="51" y="34"/>
                    <a:pt x="17" y="0"/>
                    <a:pt x="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4500;p60">
              <a:extLst>
                <a:ext uri="{FF2B5EF4-FFF2-40B4-BE49-F238E27FC236}">
                  <a16:creationId xmlns:a16="http://schemas.microsoft.com/office/drawing/2014/main" id="{499F617B-5879-415A-9976-2B49E629E0CE}"/>
                </a:ext>
              </a:extLst>
            </p:cNvPr>
            <p:cNvSpPr/>
            <p:nvPr/>
          </p:nvSpPr>
          <p:spPr>
            <a:xfrm>
              <a:off x="5618939" y="4383060"/>
              <a:ext cx="4840" cy="4327"/>
            </a:xfrm>
            <a:custGeom>
              <a:avLst/>
              <a:gdLst/>
              <a:ahLst/>
              <a:cxnLst/>
              <a:rect l="l" t="t" r="r" b="b"/>
              <a:pathLst>
                <a:path w="151" h="135" extrusionOk="0">
                  <a:moveTo>
                    <a:pt x="17" y="1"/>
                  </a:moveTo>
                  <a:lnTo>
                    <a:pt x="17" y="1"/>
                  </a:lnTo>
                  <a:cubicBezTo>
                    <a:pt x="0" y="18"/>
                    <a:pt x="33" y="51"/>
                    <a:pt x="67" y="84"/>
                  </a:cubicBezTo>
                  <a:cubicBezTo>
                    <a:pt x="100" y="118"/>
                    <a:pt x="134" y="135"/>
                    <a:pt x="150" y="135"/>
                  </a:cubicBezTo>
                  <a:cubicBezTo>
                    <a:pt x="150" y="118"/>
                    <a:pt x="117" y="84"/>
                    <a:pt x="84" y="51"/>
                  </a:cubicBezTo>
                  <a:cubicBezTo>
                    <a:pt x="50" y="34"/>
                    <a:pt x="17" y="1"/>
                    <a:pt x="1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4501;p60">
              <a:extLst>
                <a:ext uri="{FF2B5EF4-FFF2-40B4-BE49-F238E27FC236}">
                  <a16:creationId xmlns:a16="http://schemas.microsoft.com/office/drawing/2014/main" id="{EBEF8937-178D-4180-84D0-F1B9F81A87C3}"/>
                </a:ext>
              </a:extLst>
            </p:cNvPr>
            <p:cNvSpPr/>
            <p:nvPr/>
          </p:nvSpPr>
          <p:spPr>
            <a:xfrm>
              <a:off x="5622913" y="4378733"/>
              <a:ext cx="4070" cy="2468"/>
            </a:xfrm>
            <a:custGeom>
              <a:avLst/>
              <a:gdLst/>
              <a:ahLst/>
              <a:cxnLst/>
              <a:rect l="l" t="t" r="r" b="b"/>
              <a:pathLst>
                <a:path w="127" h="77" extrusionOk="0">
                  <a:moveTo>
                    <a:pt x="66" y="0"/>
                  </a:moveTo>
                  <a:cubicBezTo>
                    <a:pt x="33" y="0"/>
                    <a:pt x="1" y="25"/>
                    <a:pt x="10" y="69"/>
                  </a:cubicBezTo>
                  <a:cubicBezTo>
                    <a:pt x="26" y="75"/>
                    <a:pt x="41" y="77"/>
                    <a:pt x="55" y="77"/>
                  </a:cubicBezTo>
                  <a:cubicBezTo>
                    <a:pt x="82" y="77"/>
                    <a:pt x="104" y="69"/>
                    <a:pt x="127" y="69"/>
                  </a:cubicBezTo>
                  <a:cubicBezTo>
                    <a:pt x="127" y="21"/>
                    <a:pt x="96" y="0"/>
                    <a:pt x="66"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4502;p60">
              <a:extLst>
                <a:ext uri="{FF2B5EF4-FFF2-40B4-BE49-F238E27FC236}">
                  <a16:creationId xmlns:a16="http://schemas.microsoft.com/office/drawing/2014/main" id="{75C5B4FB-BB9C-4DDA-84D8-0C0C593F6AE4}"/>
                </a:ext>
              </a:extLst>
            </p:cNvPr>
            <p:cNvSpPr/>
            <p:nvPr/>
          </p:nvSpPr>
          <p:spPr>
            <a:xfrm>
              <a:off x="5619997" y="4376105"/>
              <a:ext cx="8077" cy="1154"/>
            </a:xfrm>
            <a:custGeom>
              <a:avLst/>
              <a:gdLst/>
              <a:ahLst/>
              <a:cxnLst/>
              <a:rect l="l" t="t" r="r" b="b"/>
              <a:pathLst>
                <a:path w="252" h="36" extrusionOk="0">
                  <a:moveTo>
                    <a:pt x="251" y="1"/>
                  </a:moveTo>
                  <a:cubicBezTo>
                    <a:pt x="218" y="1"/>
                    <a:pt x="168" y="1"/>
                    <a:pt x="134" y="17"/>
                  </a:cubicBezTo>
                  <a:lnTo>
                    <a:pt x="0" y="17"/>
                  </a:lnTo>
                  <a:cubicBezTo>
                    <a:pt x="32" y="30"/>
                    <a:pt x="67" y="36"/>
                    <a:pt x="101" y="36"/>
                  </a:cubicBezTo>
                  <a:cubicBezTo>
                    <a:pt x="156" y="36"/>
                    <a:pt x="210" y="21"/>
                    <a:pt x="25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4503;p60">
              <a:extLst>
                <a:ext uri="{FF2B5EF4-FFF2-40B4-BE49-F238E27FC236}">
                  <a16:creationId xmlns:a16="http://schemas.microsoft.com/office/drawing/2014/main" id="{89549C57-83C8-486D-BEA7-BC3455DCBEFB}"/>
                </a:ext>
              </a:extLst>
            </p:cNvPr>
            <p:cNvSpPr/>
            <p:nvPr/>
          </p:nvSpPr>
          <p:spPr>
            <a:xfrm>
              <a:off x="5602337" y="4378060"/>
              <a:ext cx="13397" cy="7179"/>
            </a:xfrm>
            <a:custGeom>
              <a:avLst/>
              <a:gdLst/>
              <a:ahLst/>
              <a:cxnLst/>
              <a:rect l="l" t="t" r="r" b="b"/>
              <a:pathLst>
                <a:path w="418" h="224" extrusionOk="0">
                  <a:moveTo>
                    <a:pt x="134" y="0"/>
                  </a:moveTo>
                  <a:cubicBezTo>
                    <a:pt x="99" y="0"/>
                    <a:pt x="65" y="8"/>
                    <a:pt x="34" y="23"/>
                  </a:cubicBezTo>
                  <a:cubicBezTo>
                    <a:pt x="17" y="40"/>
                    <a:pt x="0" y="57"/>
                    <a:pt x="17" y="73"/>
                  </a:cubicBezTo>
                  <a:cubicBezTo>
                    <a:pt x="17" y="90"/>
                    <a:pt x="34" y="107"/>
                    <a:pt x="50" y="124"/>
                  </a:cubicBezTo>
                  <a:cubicBezTo>
                    <a:pt x="67" y="140"/>
                    <a:pt x="100" y="157"/>
                    <a:pt x="134" y="157"/>
                  </a:cubicBezTo>
                  <a:cubicBezTo>
                    <a:pt x="184" y="174"/>
                    <a:pt x="234" y="190"/>
                    <a:pt x="284" y="190"/>
                  </a:cubicBezTo>
                  <a:lnTo>
                    <a:pt x="384" y="190"/>
                  </a:lnTo>
                  <a:cubicBezTo>
                    <a:pt x="384" y="190"/>
                    <a:pt x="384" y="189"/>
                    <a:pt x="384" y="188"/>
                  </a:cubicBezTo>
                  <a:lnTo>
                    <a:pt x="384" y="188"/>
                  </a:lnTo>
                  <a:cubicBezTo>
                    <a:pt x="385" y="188"/>
                    <a:pt x="385" y="188"/>
                    <a:pt x="385" y="189"/>
                  </a:cubicBezTo>
                  <a:lnTo>
                    <a:pt x="385" y="189"/>
                  </a:lnTo>
                  <a:cubicBezTo>
                    <a:pt x="385" y="188"/>
                    <a:pt x="385" y="188"/>
                    <a:pt x="384" y="187"/>
                  </a:cubicBezTo>
                  <a:lnTo>
                    <a:pt x="384" y="187"/>
                  </a:lnTo>
                  <a:cubicBezTo>
                    <a:pt x="384" y="188"/>
                    <a:pt x="384" y="188"/>
                    <a:pt x="384" y="188"/>
                  </a:cubicBezTo>
                  <a:lnTo>
                    <a:pt x="384" y="188"/>
                  </a:lnTo>
                  <a:cubicBezTo>
                    <a:pt x="361" y="186"/>
                    <a:pt x="327" y="182"/>
                    <a:pt x="284" y="174"/>
                  </a:cubicBezTo>
                  <a:cubicBezTo>
                    <a:pt x="234" y="157"/>
                    <a:pt x="184" y="157"/>
                    <a:pt x="134" y="140"/>
                  </a:cubicBezTo>
                  <a:cubicBezTo>
                    <a:pt x="117" y="124"/>
                    <a:pt x="84" y="124"/>
                    <a:pt x="67" y="107"/>
                  </a:cubicBezTo>
                  <a:cubicBezTo>
                    <a:pt x="34" y="90"/>
                    <a:pt x="34" y="57"/>
                    <a:pt x="50" y="40"/>
                  </a:cubicBezTo>
                  <a:cubicBezTo>
                    <a:pt x="75" y="32"/>
                    <a:pt x="105" y="27"/>
                    <a:pt x="134" y="27"/>
                  </a:cubicBezTo>
                  <a:cubicBezTo>
                    <a:pt x="163" y="27"/>
                    <a:pt x="192" y="32"/>
                    <a:pt x="217" y="40"/>
                  </a:cubicBezTo>
                  <a:cubicBezTo>
                    <a:pt x="267" y="40"/>
                    <a:pt x="301" y="73"/>
                    <a:pt x="334" y="107"/>
                  </a:cubicBezTo>
                  <a:cubicBezTo>
                    <a:pt x="357" y="129"/>
                    <a:pt x="372" y="160"/>
                    <a:pt x="384" y="187"/>
                  </a:cubicBezTo>
                  <a:lnTo>
                    <a:pt x="384" y="187"/>
                  </a:lnTo>
                  <a:cubicBezTo>
                    <a:pt x="383" y="155"/>
                    <a:pt x="367" y="123"/>
                    <a:pt x="351" y="107"/>
                  </a:cubicBezTo>
                  <a:cubicBezTo>
                    <a:pt x="293" y="38"/>
                    <a:pt x="212" y="0"/>
                    <a:pt x="134" y="0"/>
                  </a:cubicBezTo>
                  <a:close/>
                  <a:moveTo>
                    <a:pt x="385" y="189"/>
                  </a:moveTo>
                  <a:lnTo>
                    <a:pt x="385" y="189"/>
                  </a:lnTo>
                  <a:cubicBezTo>
                    <a:pt x="385" y="189"/>
                    <a:pt x="385" y="190"/>
                    <a:pt x="386" y="190"/>
                  </a:cubicBezTo>
                  <a:lnTo>
                    <a:pt x="418" y="190"/>
                  </a:lnTo>
                  <a:cubicBezTo>
                    <a:pt x="418" y="190"/>
                    <a:pt x="406" y="190"/>
                    <a:pt x="385" y="189"/>
                  </a:cubicBezTo>
                  <a:close/>
                  <a:moveTo>
                    <a:pt x="384" y="190"/>
                  </a:moveTo>
                  <a:cubicBezTo>
                    <a:pt x="385" y="191"/>
                    <a:pt x="386" y="192"/>
                    <a:pt x="387" y="193"/>
                  </a:cubicBezTo>
                  <a:lnTo>
                    <a:pt x="387" y="193"/>
                  </a:lnTo>
                  <a:cubicBezTo>
                    <a:pt x="387" y="192"/>
                    <a:pt x="386" y="191"/>
                    <a:pt x="386" y="190"/>
                  </a:cubicBezTo>
                  <a:close/>
                  <a:moveTo>
                    <a:pt x="387" y="193"/>
                  </a:moveTo>
                  <a:cubicBezTo>
                    <a:pt x="392" y="204"/>
                    <a:pt x="396" y="215"/>
                    <a:pt x="401" y="224"/>
                  </a:cubicBezTo>
                  <a:cubicBezTo>
                    <a:pt x="401" y="224"/>
                    <a:pt x="401" y="209"/>
                    <a:pt x="387" y="193"/>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4504;p60">
              <a:extLst>
                <a:ext uri="{FF2B5EF4-FFF2-40B4-BE49-F238E27FC236}">
                  <a16:creationId xmlns:a16="http://schemas.microsoft.com/office/drawing/2014/main" id="{990F97E6-A8FB-4294-90D7-F875411F4DF7}"/>
                </a:ext>
              </a:extLst>
            </p:cNvPr>
            <p:cNvSpPr/>
            <p:nvPr/>
          </p:nvSpPr>
          <p:spPr>
            <a:xfrm>
              <a:off x="5613555" y="4375592"/>
              <a:ext cx="7019" cy="8589"/>
            </a:xfrm>
            <a:custGeom>
              <a:avLst/>
              <a:gdLst/>
              <a:ahLst/>
              <a:cxnLst/>
              <a:rect l="l" t="t" r="r" b="b"/>
              <a:pathLst>
                <a:path w="219" h="268" extrusionOk="0">
                  <a:moveTo>
                    <a:pt x="168" y="0"/>
                  </a:moveTo>
                  <a:cubicBezTo>
                    <a:pt x="118" y="17"/>
                    <a:pt x="68" y="33"/>
                    <a:pt x="51" y="84"/>
                  </a:cubicBezTo>
                  <a:cubicBezTo>
                    <a:pt x="34" y="100"/>
                    <a:pt x="18" y="150"/>
                    <a:pt x="18" y="184"/>
                  </a:cubicBezTo>
                  <a:cubicBezTo>
                    <a:pt x="1" y="217"/>
                    <a:pt x="18" y="251"/>
                    <a:pt x="34" y="267"/>
                  </a:cubicBezTo>
                  <a:cubicBezTo>
                    <a:pt x="18" y="234"/>
                    <a:pt x="34" y="217"/>
                    <a:pt x="34" y="184"/>
                  </a:cubicBezTo>
                  <a:cubicBezTo>
                    <a:pt x="34" y="150"/>
                    <a:pt x="51" y="117"/>
                    <a:pt x="68" y="84"/>
                  </a:cubicBezTo>
                  <a:cubicBezTo>
                    <a:pt x="82" y="69"/>
                    <a:pt x="109" y="30"/>
                    <a:pt x="137" y="30"/>
                  </a:cubicBezTo>
                  <a:cubicBezTo>
                    <a:pt x="142" y="30"/>
                    <a:pt x="147" y="31"/>
                    <a:pt x="151" y="33"/>
                  </a:cubicBezTo>
                  <a:cubicBezTo>
                    <a:pt x="201" y="33"/>
                    <a:pt x="185" y="84"/>
                    <a:pt x="168" y="117"/>
                  </a:cubicBezTo>
                  <a:cubicBezTo>
                    <a:pt x="151" y="150"/>
                    <a:pt x="135" y="184"/>
                    <a:pt x="101" y="201"/>
                  </a:cubicBezTo>
                  <a:cubicBezTo>
                    <a:pt x="68" y="251"/>
                    <a:pt x="34" y="267"/>
                    <a:pt x="34" y="267"/>
                  </a:cubicBezTo>
                  <a:cubicBezTo>
                    <a:pt x="68" y="267"/>
                    <a:pt x="101" y="234"/>
                    <a:pt x="118" y="217"/>
                  </a:cubicBezTo>
                  <a:cubicBezTo>
                    <a:pt x="151" y="184"/>
                    <a:pt x="168" y="167"/>
                    <a:pt x="185" y="134"/>
                  </a:cubicBezTo>
                  <a:cubicBezTo>
                    <a:pt x="201" y="117"/>
                    <a:pt x="201" y="84"/>
                    <a:pt x="201" y="67"/>
                  </a:cubicBezTo>
                  <a:cubicBezTo>
                    <a:pt x="218" y="33"/>
                    <a:pt x="185" y="17"/>
                    <a:pt x="16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4505;p60">
              <a:extLst>
                <a:ext uri="{FF2B5EF4-FFF2-40B4-BE49-F238E27FC236}">
                  <a16:creationId xmlns:a16="http://schemas.microsoft.com/office/drawing/2014/main" id="{3889550D-7370-4EC4-AD7F-C28AF4206DF0}"/>
                </a:ext>
              </a:extLst>
            </p:cNvPr>
            <p:cNvSpPr/>
            <p:nvPr/>
          </p:nvSpPr>
          <p:spPr>
            <a:xfrm>
              <a:off x="5664450" y="4381458"/>
              <a:ext cx="24646" cy="19871"/>
            </a:xfrm>
            <a:custGeom>
              <a:avLst/>
              <a:gdLst/>
              <a:ahLst/>
              <a:cxnLst/>
              <a:rect l="l" t="t" r="r" b="b"/>
              <a:pathLst>
                <a:path w="769" h="620" extrusionOk="0">
                  <a:moveTo>
                    <a:pt x="602" y="1"/>
                  </a:moveTo>
                  <a:cubicBezTo>
                    <a:pt x="334" y="18"/>
                    <a:pt x="101" y="201"/>
                    <a:pt x="17" y="452"/>
                  </a:cubicBezTo>
                  <a:cubicBezTo>
                    <a:pt x="17" y="502"/>
                    <a:pt x="0" y="535"/>
                    <a:pt x="0" y="569"/>
                  </a:cubicBezTo>
                  <a:cubicBezTo>
                    <a:pt x="0" y="586"/>
                    <a:pt x="0" y="602"/>
                    <a:pt x="0" y="619"/>
                  </a:cubicBezTo>
                  <a:cubicBezTo>
                    <a:pt x="0" y="619"/>
                    <a:pt x="17" y="552"/>
                    <a:pt x="50" y="469"/>
                  </a:cubicBezTo>
                  <a:cubicBezTo>
                    <a:pt x="134" y="218"/>
                    <a:pt x="351" y="51"/>
                    <a:pt x="602" y="18"/>
                  </a:cubicBezTo>
                  <a:cubicBezTo>
                    <a:pt x="635" y="12"/>
                    <a:pt x="665" y="10"/>
                    <a:pt x="690" y="10"/>
                  </a:cubicBezTo>
                  <a:cubicBezTo>
                    <a:pt x="739" y="10"/>
                    <a:pt x="769" y="18"/>
                    <a:pt x="769" y="18"/>
                  </a:cubicBezTo>
                  <a:cubicBezTo>
                    <a:pt x="752" y="1"/>
                    <a:pt x="735" y="1"/>
                    <a:pt x="719"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4506;p60">
              <a:extLst>
                <a:ext uri="{FF2B5EF4-FFF2-40B4-BE49-F238E27FC236}">
                  <a16:creationId xmlns:a16="http://schemas.microsoft.com/office/drawing/2014/main" id="{14E012E2-AD7F-42F3-A72A-A1BDBA997D16}"/>
                </a:ext>
              </a:extLst>
            </p:cNvPr>
            <p:cNvSpPr/>
            <p:nvPr/>
          </p:nvSpPr>
          <p:spPr>
            <a:xfrm>
              <a:off x="5635541" y="4392707"/>
              <a:ext cx="20352" cy="1314"/>
            </a:xfrm>
            <a:custGeom>
              <a:avLst/>
              <a:gdLst/>
              <a:ahLst/>
              <a:cxnLst/>
              <a:rect l="l" t="t" r="r" b="b"/>
              <a:pathLst>
                <a:path w="635" h="41" extrusionOk="0">
                  <a:moveTo>
                    <a:pt x="317" y="1"/>
                  </a:moveTo>
                  <a:cubicBezTo>
                    <a:pt x="234" y="9"/>
                    <a:pt x="155" y="9"/>
                    <a:pt x="96" y="9"/>
                  </a:cubicBezTo>
                  <a:cubicBezTo>
                    <a:pt x="38" y="9"/>
                    <a:pt x="0" y="9"/>
                    <a:pt x="0" y="17"/>
                  </a:cubicBezTo>
                  <a:cubicBezTo>
                    <a:pt x="98" y="32"/>
                    <a:pt x="192" y="41"/>
                    <a:pt x="286" y="41"/>
                  </a:cubicBezTo>
                  <a:cubicBezTo>
                    <a:pt x="401" y="41"/>
                    <a:pt x="515" y="28"/>
                    <a:pt x="63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4507;p60">
              <a:extLst>
                <a:ext uri="{FF2B5EF4-FFF2-40B4-BE49-F238E27FC236}">
                  <a16:creationId xmlns:a16="http://schemas.microsoft.com/office/drawing/2014/main" id="{DE84FE12-C9D2-47B3-864E-7823F7003D95}"/>
                </a:ext>
              </a:extLst>
            </p:cNvPr>
            <p:cNvSpPr/>
            <p:nvPr/>
          </p:nvSpPr>
          <p:spPr>
            <a:xfrm>
              <a:off x="5667110" y="4392707"/>
              <a:ext cx="2179" cy="3782"/>
            </a:xfrm>
            <a:custGeom>
              <a:avLst/>
              <a:gdLst/>
              <a:ahLst/>
              <a:cxnLst/>
              <a:rect l="l" t="t" r="r" b="b"/>
              <a:pathLst>
                <a:path w="68" h="118" extrusionOk="0">
                  <a:moveTo>
                    <a:pt x="68" y="1"/>
                  </a:moveTo>
                  <a:cubicBezTo>
                    <a:pt x="68" y="1"/>
                    <a:pt x="34" y="17"/>
                    <a:pt x="18" y="51"/>
                  </a:cubicBezTo>
                  <a:cubicBezTo>
                    <a:pt x="1" y="84"/>
                    <a:pt x="1" y="118"/>
                    <a:pt x="18" y="118"/>
                  </a:cubicBezTo>
                  <a:cubicBezTo>
                    <a:pt x="18" y="118"/>
                    <a:pt x="34" y="101"/>
                    <a:pt x="34" y="68"/>
                  </a:cubicBezTo>
                  <a:cubicBezTo>
                    <a:pt x="51" y="34"/>
                    <a:pt x="68" y="1"/>
                    <a:pt x="68"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4508;p60">
              <a:extLst>
                <a:ext uri="{FF2B5EF4-FFF2-40B4-BE49-F238E27FC236}">
                  <a16:creationId xmlns:a16="http://schemas.microsoft.com/office/drawing/2014/main" id="{535138B7-921C-4639-AF5F-4BE9410A9E58}"/>
                </a:ext>
              </a:extLst>
            </p:cNvPr>
            <p:cNvSpPr/>
            <p:nvPr/>
          </p:nvSpPr>
          <p:spPr>
            <a:xfrm>
              <a:off x="5671405" y="4386297"/>
              <a:ext cx="3237" cy="2692"/>
            </a:xfrm>
            <a:custGeom>
              <a:avLst/>
              <a:gdLst/>
              <a:ahLst/>
              <a:cxnLst/>
              <a:rect l="l" t="t" r="r" b="b"/>
              <a:pathLst>
                <a:path w="101" h="84" extrusionOk="0">
                  <a:moveTo>
                    <a:pt x="84" y="0"/>
                  </a:moveTo>
                  <a:cubicBezTo>
                    <a:pt x="84" y="0"/>
                    <a:pt x="67" y="17"/>
                    <a:pt x="34" y="34"/>
                  </a:cubicBezTo>
                  <a:cubicBezTo>
                    <a:pt x="17" y="67"/>
                    <a:pt x="0" y="84"/>
                    <a:pt x="17" y="84"/>
                  </a:cubicBezTo>
                  <a:cubicBezTo>
                    <a:pt x="17" y="84"/>
                    <a:pt x="34" y="84"/>
                    <a:pt x="67" y="50"/>
                  </a:cubicBezTo>
                  <a:cubicBezTo>
                    <a:pt x="84" y="34"/>
                    <a:pt x="101" y="17"/>
                    <a:pt x="8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4509;p60">
              <a:extLst>
                <a:ext uri="{FF2B5EF4-FFF2-40B4-BE49-F238E27FC236}">
                  <a16:creationId xmlns:a16="http://schemas.microsoft.com/office/drawing/2014/main" id="{F3DF3B98-ADF6-482F-9555-5CEC05EAB56C}"/>
                </a:ext>
              </a:extLst>
            </p:cNvPr>
            <p:cNvSpPr/>
            <p:nvPr/>
          </p:nvSpPr>
          <p:spPr>
            <a:xfrm>
              <a:off x="5677302" y="4383060"/>
              <a:ext cx="4295" cy="1859"/>
            </a:xfrm>
            <a:custGeom>
              <a:avLst/>
              <a:gdLst/>
              <a:ahLst/>
              <a:cxnLst/>
              <a:rect l="l" t="t" r="r" b="b"/>
              <a:pathLst>
                <a:path w="134" h="58" extrusionOk="0">
                  <a:moveTo>
                    <a:pt x="67" y="1"/>
                  </a:moveTo>
                  <a:cubicBezTo>
                    <a:pt x="17" y="18"/>
                    <a:pt x="0" y="51"/>
                    <a:pt x="17" y="51"/>
                  </a:cubicBezTo>
                  <a:cubicBezTo>
                    <a:pt x="17" y="56"/>
                    <a:pt x="18" y="58"/>
                    <a:pt x="21" y="58"/>
                  </a:cubicBezTo>
                  <a:cubicBezTo>
                    <a:pt x="28" y="58"/>
                    <a:pt x="43" y="46"/>
                    <a:pt x="67" y="34"/>
                  </a:cubicBezTo>
                  <a:cubicBezTo>
                    <a:pt x="101" y="18"/>
                    <a:pt x="134" y="18"/>
                    <a:pt x="134" y="18"/>
                  </a:cubicBezTo>
                  <a:cubicBezTo>
                    <a:pt x="134" y="1"/>
                    <a:pt x="101" y="1"/>
                    <a:pt x="6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4510;p60">
              <a:extLst>
                <a:ext uri="{FF2B5EF4-FFF2-40B4-BE49-F238E27FC236}">
                  <a16:creationId xmlns:a16="http://schemas.microsoft.com/office/drawing/2014/main" id="{466D99EA-CEF0-420D-BDCF-15D7E3CA8632}"/>
                </a:ext>
              </a:extLst>
            </p:cNvPr>
            <p:cNvSpPr/>
            <p:nvPr/>
          </p:nvSpPr>
          <p:spPr>
            <a:xfrm>
              <a:off x="5684802" y="4382002"/>
              <a:ext cx="2179" cy="1090"/>
            </a:xfrm>
            <a:custGeom>
              <a:avLst/>
              <a:gdLst/>
              <a:ahLst/>
              <a:cxnLst/>
              <a:rect l="l" t="t" r="r" b="b"/>
              <a:pathLst>
                <a:path w="68" h="34" extrusionOk="0">
                  <a:moveTo>
                    <a:pt x="17" y="1"/>
                  </a:moveTo>
                  <a:cubicBezTo>
                    <a:pt x="0" y="17"/>
                    <a:pt x="0" y="17"/>
                    <a:pt x="0" y="34"/>
                  </a:cubicBezTo>
                  <a:lnTo>
                    <a:pt x="34" y="34"/>
                  </a:lnTo>
                  <a:cubicBezTo>
                    <a:pt x="50" y="17"/>
                    <a:pt x="67" y="17"/>
                    <a:pt x="6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4511;p60">
              <a:extLst>
                <a:ext uri="{FF2B5EF4-FFF2-40B4-BE49-F238E27FC236}">
                  <a16:creationId xmlns:a16="http://schemas.microsoft.com/office/drawing/2014/main" id="{C6CD6CC0-6012-4C29-8F8A-BFFAFD0F1ABD}"/>
                </a:ext>
              </a:extLst>
            </p:cNvPr>
            <p:cNvSpPr/>
            <p:nvPr/>
          </p:nvSpPr>
          <p:spPr>
            <a:xfrm>
              <a:off x="5497373" y="3325731"/>
              <a:ext cx="319186" cy="322647"/>
            </a:xfrm>
            <a:custGeom>
              <a:avLst/>
              <a:gdLst/>
              <a:ahLst/>
              <a:cxnLst/>
              <a:rect l="l" t="t" r="r" b="b"/>
              <a:pathLst>
                <a:path w="9959" h="10067" extrusionOk="0">
                  <a:moveTo>
                    <a:pt x="6885" y="0"/>
                  </a:moveTo>
                  <a:cubicBezTo>
                    <a:pt x="6813" y="0"/>
                    <a:pt x="6740" y="3"/>
                    <a:pt x="6667" y="8"/>
                  </a:cubicBezTo>
                  <a:lnTo>
                    <a:pt x="4294" y="159"/>
                  </a:lnTo>
                  <a:cubicBezTo>
                    <a:pt x="4294" y="159"/>
                    <a:pt x="4170" y="133"/>
                    <a:pt x="3962" y="133"/>
                  </a:cubicBezTo>
                  <a:cubicBezTo>
                    <a:pt x="3364" y="133"/>
                    <a:pt x="2076" y="345"/>
                    <a:pt x="1120" y="1997"/>
                  </a:cubicBezTo>
                  <a:lnTo>
                    <a:pt x="0" y="4085"/>
                  </a:lnTo>
                  <a:lnTo>
                    <a:pt x="2406" y="5439"/>
                  </a:lnTo>
                  <a:lnTo>
                    <a:pt x="2573" y="5255"/>
                  </a:lnTo>
                  <a:lnTo>
                    <a:pt x="2740" y="5589"/>
                  </a:lnTo>
                  <a:lnTo>
                    <a:pt x="2590" y="10067"/>
                  </a:lnTo>
                  <a:lnTo>
                    <a:pt x="9106" y="8830"/>
                  </a:lnTo>
                  <a:lnTo>
                    <a:pt x="8572" y="8079"/>
                  </a:lnTo>
                  <a:cubicBezTo>
                    <a:pt x="8054" y="7360"/>
                    <a:pt x="8171" y="6374"/>
                    <a:pt x="8371" y="5522"/>
                  </a:cubicBezTo>
                  <a:lnTo>
                    <a:pt x="8455" y="5238"/>
                  </a:lnTo>
                  <a:lnTo>
                    <a:pt x="9825" y="5255"/>
                  </a:lnTo>
                  <a:cubicBezTo>
                    <a:pt x="9825" y="5255"/>
                    <a:pt x="9959" y="4486"/>
                    <a:pt x="9825" y="2765"/>
                  </a:cubicBezTo>
                  <a:cubicBezTo>
                    <a:pt x="9825" y="2732"/>
                    <a:pt x="9825" y="2715"/>
                    <a:pt x="9825" y="2682"/>
                  </a:cubicBezTo>
                  <a:cubicBezTo>
                    <a:pt x="9681" y="1151"/>
                    <a:pt x="8396" y="0"/>
                    <a:pt x="6885"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4512;p60">
              <a:extLst>
                <a:ext uri="{FF2B5EF4-FFF2-40B4-BE49-F238E27FC236}">
                  <a16:creationId xmlns:a16="http://schemas.microsoft.com/office/drawing/2014/main" id="{99AF8D75-6566-4784-AE86-C73DC059504C}"/>
                </a:ext>
              </a:extLst>
            </p:cNvPr>
            <p:cNvSpPr/>
            <p:nvPr/>
          </p:nvSpPr>
          <p:spPr>
            <a:xfrm>
              <a:off x="5574998" y="3433098"/>
              <a:ext cx="15031" cy="71760"/>
            </a:xfrm>
            <a:custGeom>
              <a:avLst/>
              <a:gdLst/>
              <a:ahLst/>
              <a:cxnLst/>
              <a:rect l="l" t="t" r="r" b="b"/>
              <a:pathLst>
                <a:path w="469" h="2239" extrusionOk="0">
                  <a:moveTo>
                    <a:pt x="469" y="0"/>
                  </a:moveTo>
                  <a:lnTo>
                    <a:pt x="469" y="0"/>
                  </a:lnTo>
                  <a:cubicBezTo>
                    <a:pt x="419" y="100"/>
                    <a:pt x="369" y="217"/>
                    <a:pt x="335" y="317"/>
                  </a:cubicBezTo>
                  <a:cubicBezTo>
                    <a:pt x="268" y="535"/>
                    <a:pt x="168" y="802"/>
                    <a:pt x="68" y="1120"/>
                  </a:cubicBezTo>
                  <a:cubicBezTo>
                    <a:pt x="18" y="1270"/>
                    <a:pt x="1" y="1420"/>
                    <a:pt x="18" y="1587"/>
                  </a:cubicBezTo>
                  <a:cubicBezTo>
                    <a:pt x="34" y="1704"/>
                    <a:pt x="84" y="1838"/>
                    <a:pt x="135" y="1955"/>
                  </a:cubicBezTo>
                  <a:cubicBezTo>
                    <a:pt x="185" y="2055"/>
                    <a:pt x="252" y="2155"/>
                    <a:pt x="318" y="2239"/>
                  </a:cubicBezTo>
                  <a:cubicBezTo>
                    <a:pt x="285" y="2139"/>
                    <a:pt x="235" y="2038"/>
                    <a:pt x="185" y="1922"/>
                  </a:cubicBezTo>
                  <a:cubicBezTo>
                    <a:pt x="68" y="1688"/>
                    <a:pt x="51" y="1404"/>
                    <a:pt x="135" y="1136"/>
                  </a:cubicBezTo>
                  <a:cubicBezTo>
                    <a:pt x="235" y="835"/>
                    <a:pt x="318" y="568"/>
                    <a:pt x="385" y="334"/>
                  </a:cubicBezTo>
                  <a:cubicBezTo>
                    <a:pt x="435" y="234"/>
                    <a:pt x="452" y="117"/>
                    <a:pt x="46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4513;p60">
              <a:extLst>
                <a:ext uri="{FF2B5EF4-FFF2-40B4-BE49-F238E27FC236}">
                  <a16:creationId xmlns:a16="http://schemas.microsoft.com/office/drawing/2014/main" id="{A1AC8C96-59CA-4BD6-9F80-D4EF37F333B2}"/>
                </a:ext>
              </a:extLst>
            </p:cNvPr>
            <p:cNvSpPr/>
            <p:nvPr/>
          </p:nvSpPr>
          <p:spPr>
            <a:xfrm>
              <a:off x="5725505" y="3419701"/>
              <a:ext cx="86759" cy="73266"/>
            </a:xfrm>
            <a:custGeom>
              <a:avLst/>
              <a:gdLst/>
              <a:ahLst/>
              <a:cxnLst/>
              <a:rect l="l" t="t" r="r" b="b"/>
              <a:pathLst>
                <a:path w="2707" h="2286" extrusionOk="0">
                  <a:moveTo>
                    <a:pt x="134" y="0"/>
                  </a:moveTo>
                  <a:cubicBezTo>
                    <a:pt x="117" y="50"/>
                    <a:pt x="100" y="101"/>
                    <a:pt x="100" y="151"/>
                  </a:cubicBezTo>
                  <a:cubicBezTo>
                    <a:pt x="84" y="251"/>
                    <a:pt x="84" y="401"/>
                    <a:pt x="67" y="585"/>
                  </a:cubicBezTo>
                  <a:cubicBezTo>
                    <a:pt x="50" y="953"/>
                    <a:pt x="50" y="1471"/>
                    <a:pt x="0" y="2039"/>
                  </a:cubicBezTo>
                  <a:lnTo>
                    <a:pt x="0" y="2072"/>
                  </a:lnTo>
                  <a:lnTo>
                    <a:pt x="33" y="2089"/>
                  </a:lnTo>
                  <a:lnTo>
                    <a:pt x="351" y="2106"/>
                  </a:lnTo>
                  <a:cubicBezTo>
                    <a:pt x="1003" y="2172"/>
                    <a:pt x="1587" y="2206"/>
                    <a:pt x="2022" y="2239"/>
                  </a:cubicBezTo>
                  <a:lnTo>
                    <a:pt x="2523" y="2273"/>
                  </a:lnTo>
                  <a:cubicBezTo>
                    <a:pt x="2556" y="2281"/>
                    <a:pt x="2586" y="2285"/>
                    <a:pt x="2615" y="2285"/>
                  </a:cubicBezTo>
                  <a:cubicBezTo>
                    <a:pt x="2644" y="2285"/>
                    <a:pt x="2673" y="2281"/>
                    <a:pt x="2707" y="2273"/>
                  </a:cubicBezTo>
                  <a:cubicBezTo>
                    <a:pt x="2640" y="2256"/>
                    <a:pt x="2590" y="2256"/>
                    <a:pt x="2523" y="2239"/>
                  </a:cubicBezTo>
                  <a:lnTo>
                    <a:pt x="2022" y="2189"/>
                  </a:lnTo>
                  <a:cubicBezTo>
                    <a:pt x="1587" y="2156"/>
                    <a:pt x="1003" y="2089"/>
                    <a:pt x="351" y="2039"/>
                  </a:cubicBezTo>
                  <a:lnTo>
                    <a:pt x="86" y="2009"/>
                  </a:lnTo>
                  <a:lnTo>
                    <a:pt x="86" y="2009"/>
                  </a:lnTo>
                  <a:cubicBezTo>
                    <a:pt x="116" y="1443"/>
                    <a:pt x="101" y="943"/>
                    <a:pt x="117" y="585"/>
                  </a:cubicBezTo>
                  <a:cubicBezTo>
                    <a:pt x="117" y="418"/>
                    <a:pt x="117" y="268"/>
                    <a:pt x="134" y="151"/>
                  </a:cubicBezTo>
                  <a:cubicBezTo>
                    <a:pt x="134" y="101"/>
                    <a:pt x="134" y="50"/>
                    <a:pt x="13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4514;p60">
              <a:extLst>
                <a:ext uri="{FF2B5EF4-FFF2-40B4-BE49-F238E27FC236}">
                  <a16:creationId xmlns:a16="http://schemas.microsoft.com/office/drawing/2014/main" id="{64076FFE-0171-40B1-A823-D6ABE7A8E70A}"/>
                </a:ext>
              </a:extLst>
            </p:cNvPr>
            <p:cNvSpPr/>
            <p:nvPr/>
          </p:nvSpPr>
          <p:spPr>
            <a:xfrm>
              <a:off x="5547179" y="3411657"/>
              <a:ext cx="6987" cy="7147"/>
            </a:xfrm>
            <a:custGeom>
              <a:avLst/>
              <a:gdLst/>
              <a:ahLst/>
              <a:cxnLst/>
              <a:rect l="l" t="t" r="r" b="b"/>
              <a:pathLst>
                <a:path w="218" h="223" extrusionOk="0">
                  <a:moveTo>
                    <a:pt x="17" y="1"/>
                  </a:moveTo>
                  <a:cubicBezTo>
                    <a:pt x="0" y="17"/>
                    <a:pt x="34" y="84"/>
                    <a:pt x="84" y="134"/>
                  </a:cubicBezTo>
                  <a:cubicBezTo>
                    <a:pt x="125" y="190"/>
                    <a:pt x="167" y="222"/>
                    <a:pt x="189" y="222"/>
                  </a:cubicBezTo>
                  <a:cubicBezTo>
                    <a:pt x="194" y="222"/>
                    <a:pt x="198" y="221"/>
                    <a:pt x="201" y="218"/>
                  </a:cubicBezTo>
                  <a:cubicBezTo>
                    <a:pt x="217" y="201"/>
                    <a:pt x="184" y="151"/>
                    <a:pt x="134" y="84"/>
                  </a:cubicBezTo>
                  <a:cubicBezTo>
                    <a:pt x="84" y="34"/>
                    <a:pt x="34" y="1"/>
                    <a:pt x="17"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4515;p60">
              <a:extLst>
                <a:ext uri="{FF2B5EF4-FFF2-40B4-BE49-F238E27FC236}">
                  <a16:creationId xmlns:a16="http://schemas.microsoft.com/office/drawing/2014/main" id="{D3631F14-6FE0-4648-8B6B-832FA0CDF799}"/>
                </a:ext>
              </a:extLst>
            </p:cNvPr>
            <p:cNvSpPr/>
            <p:nvPr/>
          </p:nvSpPr>
          <p:spPr>
            <a:xfrm>
              <a:off x="5599645" y="3399349"/>
              <a:ext cx="9134" cy="10320"/>
            </a:xfrm>
            <a:custGeom>
              <a:avLst/>
              <a:gdLst/>
              <a:ahLst/>
              <a:cxnLst/>
              <a:rect l="l" t="t" r="r" b="b"/>
              <a:pathLst>
                <a:path w="285" h="322" extrusionOk="0">
                  <a:moveTo>
                    <a:pt x="268" y="0"/>
                  </a:moveTo>
                  <a:cubicBezTo>
                    <a:pt x="251" y="0"/>
                    <a:pt x="184" y="67"/>
                    <a:pt x="118" y="151"/>
                  </a:cubicBezTo>
                  <a:cubicBezTo>
                    <a:pt x="51" y="234"/>
                    <a:pt x="1" y="301"/>
                    <a:pt x="17" y="318"/>
                  </a:cubicBezTo>
                  <a:cubicBezTo>
                    <a:pt x="17" y="320"/>
                    <a:pt x="19" y="321"/>
                    <a:pt x="21" y="321"/>
                  </a:cubicBezTo>
                  <a:cubicBezTo>
                    <a:pt x="39" y="321"/>
                    <a:pt x="112" y="274"/>
                    <a:pt x="184" y="201"/>
                  </a:cubicBezTo>
                  <a:cubicBezTo>
                    <a:pt x="251" y="101"/>
                    <a:pt x="285" y="17"/>
                    <a:pt x="268"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4516;p60">
              <a:extLst>
                <a:ext uri="{FF2B5EF4-FFF2-40B4-BE49-F238E27FC236}">
                  <a16:creationId xmlns:a16="http://schemas.microsoft.com/office/drawing/2014/main" id="{CDB2CA42-21B4-4171-A0C2-C34D8FA54676}"/>
                </a:ext>
              </a:extLst>
            </p:cNvPr>
            <p:cNvSpPr/>
            <p:nvPr/>
          </p:nvSpPr>
          <p:spPr>
            <a:xfrm>
              <a:off x="5589998" y="3377940"/>
              <a:ext cx="4872" cy="6570"/>
            </a:xfrm>
            <a:custGeom>
              <a:avLst/>
              <a:gdLst/>
              <a:ahLst/>
              <a:cxnLst/>
              <a:rect l="l" t="t" r="r" b="b"/>
              <a:pathLst>
                <a:path w="152" h="205" extrusionOk="0">
                  <a:moveTo>
                    <a:pt x="18" y="0"/>
                  </a:moveTo>
                  <a:cubicBezTo>
                    <a:pt x="1" y="17"/>
                    <a:pt x="18" y="67"/>
                    <a:pt x="51" y="117"/>
                  </a:cubicBezTo>
                  <a:cubicBezTo>
                    <a:pt x="79" y="172"/>
                    <a:pt x="106" y="205"/>
                    <a:pt x="124" y="205"/>
                  </a:cubicBezTo>
                  <a:cubicBezTo>
                    <a:pt x="128" y="205"/>
                    <a:pt x="132" y="203"/>
                    <a:pt x="134" y="201"/>
                  </a:cubicBezTo>
                  <a:cubicBezTo>
                    <a:pt x="151" y="184"/>
                    <a:pt x="134" y="134"/>
                    <a:pt x="101" y="84"/>
                  </a:cubicBezTo>
                  <a:cubicBezTo>
                    <a:pt x="68" y="33"/>
                    <a:pt x="34" y="0"/>
                    <a:pt x="18"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4517;p60">
              <a:extLst>
                <a:ext uri="{FF2B5EF4-FFF2-40B4-BE49-F238E27FC236}">
                  <a16:creationId xmlns:a16="http://schemas.microsoft.com/office/drawing/2014/main" id="{3A2AF4E0-CC3A-4A80-88C3-89C22F572333}"/>
                </a:ext>
              </a:extLst>
            </p:cNvPr>
            <p:cNvSpPr/>
            <p:nvPr/>
          </p:nvSpPr>
          <p:spPr>
            <a:xfrm>
              <a:off x="5607145" y="3460789"/>
              <a:ext cx="6987" cy="7788"/>
            </a:xfrm>
            <a:custGeom>
              <a:avLst/>
              <a:gdLst/>
              <a:ahLst/>
              <a:cxnLst/>
              <a:rect l="l" t="t" r="r" b="b"/>
              <a:pathLst>
                <a:path w="218" h="243" extrusionOk="0">
                  <a:moveTo>
                    <a:pt x="23" y="1"/>
                  </a:moveTo>
                  <a:cubicBezTo>
                    <a:pt x="19" y="1"/>
                    <a:pt x="17" y="2"/>
                    <a:pt x="17" y="5"/>
                  </a:cubicBezTo>
                  <a:cubicBezTo>
                    <a:pt x="0" y="22"/>
                    <a:pt x="34" y="72"/>
                    <a:pt x="84" y="139"/>
                  </a:cubicBezTo>
                  <a:cubicBezTo>
                    <a:pt x="128" y="197"/>
                    <a:pt x="171" y="242"/>
                    <a:pt x="193" y="242"/>
                  </a:cubicBezTo>
                  <a:cubicBezTo>
                    <a:pt x="196" y="242"/>
                    <a:pt x="199" y="241"/>
                    <a:pt x="201" y="239"/>
                  </a:cubicBezTo>
                  <a:cubicBezTo>
                    <a:pt x="218" y="239"/>
                    <a:pt x="201" y="155"/>
                    <a:pt x="151" y="88"/>
                  </a:cubicBezTo>
                  <a:cubicBezTo>
                    <a:pt x="95" y="33"/>
                    <a:pt x="40" y="1"/>
                    <a:pt x="23"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4518;p60">
              <a:extLst>
                <a:ext uri="{FF2B5EF4-FFF2-40B4-BE49-F238E27FC236}">
                  <a16:creationId xmlns:a16="http://schemas.microsoft.com/office/drawing/2014/main" id="{D763D1C6-58D6-4F10-84C5-CB506B3BDCEC}"/>
                </a:ext>
              </a:extLst>
            </p:cNvPr>
            <p:cNvSpPr/>
            <p:nvPr/>
          </p:nvSpPr>
          <p:spPr>
            <a:xfrm>
              <a:off x="5684257" y="3441559"/>
              <a:ext cx="8589" cy="10929"/>
            </a:xfrm>
            <a:custGeom>
              <a:avLst/>
              <a:gdLst/>
              <a:ahLst/>
              <a:cxnLst/>
              <a:rect l="l" t="t" r="r" b="b"/>
              <a:pathLst>
                <a:path w="268" h="341" extrusionOk="0">
                  <a:moveTo>
                    <a:pt x="244" y="1"/>
                  </a:moveTo>
                  <a:cubicBezTo>
                    <a:pt x="221" y="1"/>
                    <a:pt x="161" y="64"/>
                    <a:pt x="101" y="154"/>
                  </a:cubicBezTo>
                  <a:cubicBezTo>
                    <a:pt x="34" y="237"/>
                    <a:pt x="1" y="321"/>
                    <a:pt x="17" y="338"/>
                  </a:cubicBezTo>
                  <a:cubicBezTo>
                    <a:pt x="19" y="339"/>
                    <a:pt x="21" y="340"/>
                    <a:pt x="24" y="340"/>
                  </a:cubicBezTo>
                  <a:cubicBezTo>
                    <a:pt x="48" y="340"/>
                    <a:pt x="108" y="277"/>
                    <a:pt x="168" y="187"/>
                  </a:cubicBezTo>
                  <a:cubicBezTo>
                    <a:pt x="234" y="87"/>
                    <a:pt x="268" y="3"/>
                    <a:pt x="251" y="3"/>
                  </a:cubicBezTo>
                  <a:cubicBezTo>
                    <a:pt x="249" y="2"/>
                    <a:pt x="247" y="1"/>
                    <a:pt x="244"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4519;p60">
              <a:extLst>
                <a:ext uri="{FF2B5EF4-FFF2-40B4-BE49-F238E27FC236}">
                  <a16:creationId xmlns:a16="http://schemas.microsoft.com/office/drawing/2014/main" id="{389435F0-AE7D-4BF2-9B34-565E5E44C0DF}"/>
                </a:ext>
              </a:extLst>
            </p:cNvPr>
            <p:cNvSpPr/>
            <p:nvPr/>
          </p:nvSpPr>
          <p:spPr>
            <a:xfrm>
              <a:off x="5652656" y="3413259"/>
              <a:ext cx="8077" cy="10737"/>
            </a:xfrm>
            <a:custGeom>
              <a:avLst/>
              <a:gdLst/>
              <a:ahLst/>
              <a:cxnLst/>
              <a:rect l="l" t="t" r="r" b="b"/>
              <a:pathLst>
                <a:path w="252" h="335" extrusionOk="0">
                  <a:moveTo>
                    <a:pt x="17" y="1"/>
                  </a:moveTo>
                  <a:cubicBezTo>
                    <a:pt x="1" y="18"/>
                    <a:pt x="34" y="101"/>
                    <a:pt x="101" y="185"/>
                  </a:cubicBezTo>
                  <a:cubicBezTo>
                    <a:pt x="151" y="285"/>
                    <a:pt x="218" y="335"/>
                    <a:pt x="235" y="335"/>
                  </a:cubicBezTo>
                  <a:cubicBezTo>
                    <a:pt x="251" y="318"/>
                    <a:pt x="218" y="235"/>
                    <a:pt x="151" y="151"/>
                  </a:cubicBezTo>
                  <a:cubicBezTo>
                    <a:pt x="101" y="51"/>
                    <a:pt x="34" y="1"/>
                    <a:pt x="17"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4520;p60">
              <a:extLst>
                <a:ext uri="{FF2B5EF4-FFF2-40B4-BE49-F238E27FC236}">
                  <a16:creationId xmlns:a16="http://schemas.microsoft.com/office/drawing/2014/main" id="{54C5BB69-E64D-47E0-9410-B1BE3BF07382}"/>
                </a:ext>
              </a:extLst>
            </p:cNvPr>
            <p:cNvSpPr/>
            <p:nvPr/>
          </p:nvSpPr>
          <p:spPr>
            <a:xfrm>
              <a:off x="5644098" y="3506332"/>
              <a:ext cx="10192" cy="8301"/>
            </a:xfrm>
            <a:custGeom>
              <a:avLst/>
              <a:gdLst/>
              <a:ahLst/>
              <a:cxnLst/>
              <a:rect l="l" t="t" r="r" b="b"/>
              <a:pathLst>
                <a:path w="318" h="259" extrusionOk="0">
                  <a:moveTo>
                    <a:pt x="292" y="1"/>
                  </a:moveTo>
                  <a:cubicBezTo>
                    <a:pt x="267" y="1"/>
                    <a:pt x="207" y="46"/>
                    <a:pt x="134" y="104"/>
                  </a:cubicBezTo>
                  <a:cubicBezTo>
                    <a:pt x="50" y="171"/>
                    <a:pt x="0" y="255"/>
                    <a:pt x="0" y="255"/>
                  </a:cubicBezTo>
                  <a:cubicBezTo>
                    <a:pt x="3" y="258"/>
                    <a:pt x="8" y="259"/>
                    <a:pt x="15" y="259"/>
                  </a:cubicBezTo>
                  <a:cubicBezTo>
                    <a:pt x="46" y="259"/>
                    <a:pt x="115" y="227"/>
                    <a:pt x="184" y="171"/>
                  </a:cubicBezTo>
                  <a:cubicBezTo>
                    <a:pt x="268" y="88"/>
                    <a:pt x="318" y="21"/>
                    <a:pt x="301" y="4"/>
                  </a:cubicBezTo>
                  <a:cubicBezTo>
                    <a:pt x="299" y="2"/>
                    <a:pt x="296" y="1"/>
                    <a:pt x="292"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4521;p60">
              <a:extLst>
                <a:ext uri="{FF2B5EF4-FFF2-40B4-BE49-F238E27FC236}">
                  <a16:creationId xmlns:a16="http://schemas.microsoft.com/office/drawing/2014/main" id="{F8E2F17F-0BB7-44C0-B7DB-357031117EF2}"/>
                </a:ext>
              </a:extLst>
            </p:cNvPr>
            <p:cNvSpPr/>
            <p:nvPr/>
          </p:nvSpPr>
          <p:spPr>
            <a:xfrm>
              <a:off x="5599100" y="3534761"/>
              <a:ext cx="10737" cy="12948"/>
            </a:xfrm>
            <a:custGeom>
              <a:avLst/>
              <a:gdLst/>
              <a:ahLst/>
              <a:cxnLst/>
              <a:rect l="l" t="t" r="r" b="b"/>
              <a:pathLst>
                <a:path w="335" h="404" extrusionOk="0">
                  <a:moveTo>
                    <a:pt x="25" y="0"/>
                  </a:moveTo>
                  <a:cubicBezTo>
                    <a:pt x="22" y="0"/>
                    <a:pt x="19" y="1"/>
                    <a:pt x="18" y="3"/>
                  </a:cubicBezTo>
                  <a:cubicBezTo>
                    <a:pt x="1" y="19"/>
                    <a:pt x="68" y="103"/>
                    <a:pt x="151" y="203"/>
                  </a:cubicBezTo>
                  <a:cubicBezTo>
                    <a:pt x="235" y="320"/>
                    <a:pt x="285" y="404"/>
                    <a:pt x="302" y="404"/>
                  </a:cubicBezTo>
                  <a:cubicBezTo>
                    <a:pt x="335" y="387"/>
                    <a:pt x="302" y="287"/>
                    <a:pt x="218" y="170"/>
                  </a:cubicBezTo>
                  <a:cubicBezTo>
                    <a:pt x="143" y="65"/>
                    <a:pt x="55" y="0"/>
                    <a:pt x="25"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4522;p60">
              <a:extLst>
                <a:ext uri="{FF2B5EF4-FFF2-40B4-BE49-F238E27FC236}">
                  <a16:creationId xmlns:a16="http://schemas.microsoft.com/office/drawing/2014/main" id="{BD293947-8069-4D60-91A3-BB3CBA074506}"/>
                </a:ext>
              </a:extLst>
            </p:cNvPr>
            <p:cNvSpPr/>
            <p:nvPr/>
          </p:nvSpPr>
          <p:spPr>
            <a:xfrm>
              <a:off x="5689609" y="3527678"/>
              <a:ext cx="8589" cy="7179"/>
            </a:xfrm>
            <a:custGeom>
              <a:avLst/>
              <a:gdLst/>
              <a:ahLst/>
              <a:cxnLst/>
              <a:rect l="l" t="t" r="r" b="b"/>
              <a:pathLst>
                <a:path w="268" h="224" extrusionOk="0">
                  <a:moveTo>
                    <a:pt x="251" y="0"/>
                  </a:moveTo>
                  <a:cubicBezTo>
                    <a:pt x="220" y="0"/>
                    <a:pt x="151" y="19"/>
                    <a:pt x="101" y="57"/>
                  </a:cubicBezTo>
                  <a:cubicBezTo>
                    <a:pt x="17" y="123"/>
                    <a:pt x="1" y="207"/>
                    <a:pt x="17" y="224"/>
                  </a:cubicBezTo>
                  <a:cubicBezTo>
                    <a:pt x="34" y="224"/>
                    <a:pt x="67" y="174"/>
                    <a:pt x="134" y="123"/>
                  </a:cubicBezTo>
                  <a:cubicBezTo>
                    <a:pt x="201" y="57"/>
                    <a:pt x="268" y="23"/>
                    <a:pt x="268" y="6"/>
                  </a:cubicBezTo>
                  <a:cubicBezTo>
                    <a:pt x="268" y="2"/>
                    <a:pt x="262" y="0"/>
                    <a:pt x="251"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4523;p60">
              <a:extLst>
                <a:ext uri="{FF2B5EF4-FFF2-40B4-BE49-F238E27FC236}">
                  <a16:creationId xmlns:a16="http://schemas.microsoft.com/office/drawing/2014/main" id="{F1437566-7F21-463F-B82C-B69DE090FF0C}"/>
                </a:ext>
              </a:extLst>
            </p:cNvPr>
            <p:cNvSpPr/>
            <p:nvPr/>
          </p:nvSpPr>
          <p:spPr>
            <a:xfrm>
              <a:off x="5688552" y="3482776"/>
              <a:ext cx="10737" cy="11442"/>
            </a:xfrm>
            <a:custGeom>
              <a:avLst/>
              <a:gdLst/>
              <a:ahLst/>
              <a:cxnLst/>
              <a:rect l="l" t="t" r="r" b="b"/>
              <a:pathLst>
                <a:path w="335" h="357" extrusionOk="0">
                  <a:moveTo>
                    <a:pt x="27" y="1"/>
                  </a:moveTo>
                  <a:cubicBezTo>
                    <a:pt x="22" y="1"/>
                    <a:pt x="19" y="2"/>
                    <a:pt x="17" y="4"/>
                  </a:cubicBezTo>
                  <a:cubicBezTo>
                    <a:pt x="0" y="21"/>
                    <a:pt x="84" y="87"/>
                    <a:pt x="167" y="188"/>
                  </a:cubicBezTo>
                  <a:cubicBezTo>
                    <a:pt x="244" y="279"/>
                    <a:pt x="292" y="357"/>
                    <a:pt x="325" y="357"/>
                  </a:cubicBezTo>
                  <a:cubicBezTo>
                    <a:pt x="328" y="357"/>
                    <a:pt x="331" y="356"/>
                    <a:pt x="334" y="355"/>
                  </a:cubicBezTo>
                  <a:lnTo>
                    <a:pt x="318" y="355"/>
                  </a:lnTo>
                  <a:cubicBezTo>
                    <a:pt x="334" y="355"/>
                    <a:pt x="301" y="238"/>
                    <a:pt x="217" y="138"/>
                  </a:cubicBezTo>
                  <a:cubicBezTo>
                    <a:pt x="144" y="50"/>
                    <a:pt x="59" y="1"/>
                    <a:pt x="27"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4524;p60">
              <a:extLst>
                <a:ext uri="{FF2B5EF4-FFF2-40B4-BE49-F238E27FC236}">
                  <a16:creationId xmlns:a16="http://schemas.microsoft.com/office/drawing/2014/main" id="{B6942ECD-99FB-4C4E-B433-7269A78E550A}"/>
                </a:ext>
              </a:extLst>
            </p:cNvPr>
            <p:cNvSpPr/>
            <p:nvPr/>
          </p:nvSpPr>
          <p:spPr>
            <a:xfrm>
              <a:off x="5648906" y="3551427"/>
              <a:ext cx="3782" cy="11346"/>
            </a:xfrm>
            <a:custGeom>
              <a:avLst/>
              <a:gdLst/>
              <a:ahLst/>
              <a:cxnLst/>
              <a:rect l="l" t="t" r="r" b="b"/>
              <a:pathLst>
                <a:path w="118" h="354" extrusionOk="0">
                  <a:moveTo>
                    <a:pt x="17" y="1"/>
                  </a:moveTo>
                  <a:cubicBezTo>
                    <a:pt x="1" y="1"/>
                    <a:pt x="1" y="84"/>
                    <a:pt x="17" y="184"/>
                  </a:cubicBezTo>
                  <a:cubicBezTo>
                    <a:pt x="33" y="276"/>
                    <a:pt x="62" y="354"/>
                    <a:pt x="80" y="354"/>
                  </a:cubicBezTo>
                  <a:cubicBezTo>
                    <a:pt x="81" y="354"/>
                    <a:pt x="83" y="353"/>
                    <a:pt x="84" y="351"/>
                  </a:cubicBezTo>
                  <a:cubicBezTo>
                    <a:pt x="118" y="351"/>
                    <a:pt x="101" y="268"/>
                    <a:pt x="84" y="168"/>
                  </a:cubicBezTo>
                  <a:cubicBezTo>
                    <a:pt x="68" y="67"/>
                    <a:pt x="34" y="1"/>
                    <a:pt x="17"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4525;p60">
              <a:extLst>
                <a:ext uri="{FF2B5EF4-FFF2-40B4-BE49-F238E27FC236}">
                  <a16:creationId xmlns:a16="http://schemas.microsoft.com/office/drawing/2014/main" id="{D8A98531-22EC-4D5D-82DB-2AA774083B75}"/>
                </a:ext>
              </a:extLst>
            </p:cNvPr>
            <p:cNvSpPr/>
            <p:nvPr/>
          </p:nvSpPr>
          <p:spPr>
            <a:xfrm>
              <a:off x="5530577" y="3452264"/>
              <a:ext cx="8045" cy="7724"/>
            </a:xfrm>
            <a:custGeom>
              <a:avLst/>
              <a:gdLst/>
              <a:ahLst/>
              <a:cxnLst/>
              <a:rect l="l" t="t" r="r" b="b"/>
              <a:pathLst>
                <a:path w="251" h="241" extrusionOk="0">
                  <a:moveTo>
                    <a:pt x="25" y="0"/>
                  </a:moveTo>
                  <a:cubicBezTo>
                    <a:pt x="22" y="0"/>
                    <a:pt x="19" y="1"/>
                    <a:pt x="17" y="4"/>
                  </a:cubicBezTo>
                  <a:cubicBezTo>
                    <a:pt x="0" y="20"/>
                    <a:pt x="34" y="87"/>
                    <a:pt x="100" y="154"/>
                  </a:cubicBezTo>
                  <a:cubicBezTo>
                    <a:pt x="158" y="197"/>
                    <a:pt x="216" y="241"/>
                    <a:pt x="241" y="241"/>
                  </a:cubicBezTo>
                  <a:cubicBezTo>
                    <a:pt x="245" y="241"/>
                    <a:pt x="249" y="240"/>
                    <a:pt x="251" y="237"/>
                  </a:cubicBezTo>
                  <a:cubicBezTo>
                    <a:pt x="251" y="221"/>
                    <a:pt x="217" y="154"/>
                    <a:pt x="151" y="87"/>
                  </a:cubicBezTo>
                  <a:cubicBezTo>
                    <a:pt x="93" y="44"/>
                    <a:pt x="47" y="0"/>
                    <a:pt x="25"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4526;p60">
              <a:extLst>
                <a:ext uri="{FF2B5EF4-FFF2-40B4-BE49-F238E27FC236}">
                  <a16:creationId xmlns:a16="http://schemas.microsoft.com/office/drawing/2014/main" id="{85F6A089-F62B-4310-9D7E-EDE68CBACC2E}"/>
                </a:ext>
              </a:extLst>
            </p:cNvPr>
            <p:cNvSpPr/>
            <p:nvPr/>
          </p:nvSpPr>
          <p:spPr>
            <a:xfrm>
              <a:off x="5615702" y="3347332"/>
              <a:ext cx="5384" cy="10352"/>
            </a:xfrm>
            <a:custGeom>
              <a:avLst/>
              <a:gdLst/>
              <a:ahLst/>
              <a:cxnLst/>
              <a:rect l="l" t="t" r="r" b="b"/>
              <a:pathLst>
                <a:path w="168" h="323" extrusionOk="0">
                  <a:moveTo>
                    <a:pt x="145" y="0"/>
                  </a:moveTo>
                  <a:cubicBezTo>
                    <a:pt x="124" y="0"/>
                    <a:pt x="81" y="63"/>
                    <a:pt x="51" y="153"/>
                  </a:cubicBezTo>
                  <a:cubicBezTo>
                    <a:pt x="18" y="237"/>
                    <a:pt x="1" y="320"/>
                    <a:pt x="34" y="320"/>
                  </a:cubicBezTo>
                  <a:cubicBezTo>
                    <a:pt x="36" y="322"/>
                    <a:pt x="38" y="323"/>
                    <a:pt x="40" y="323"/>
                  </a:cubicBezTo>
                  <a:cubicBezTo>
                    <a:pt x="58" y="323"/>
                    <a:pt x="88" y="260"/>
                    <a:pt x="118" y="170"/>
                  </a:cubicBezTo>
                  <a:cubicBezTo>
                    <a:pt x="151" y="86"/>
                    <a:pt x="168" y="3"/>
                    <a:pt x="151" y="3"/>
                  </a:cubicBezTo>
                  <a:cubicBezTo>
                    <a:pt x="149" y="1"/>
                    <a:pt x="147" y="0"/>
                    <a:pt x="145"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4527;p60">
              <a:extLst>
                <a:ext uri="{FF2B5EF4-FFF2-40B4-BE49-F238E27FC236}">
                  <a16:creationId xmlns:a16="http://schemas.microsoft.com/office/drawing/2014/main" id="{105CE540-4556-4BC3-9278-D1580494972D}"/>
                </a:ext>
              </a:extLst>
            </p:cNvPr>
            <p:cNvSpPr/>
            <p:nvPr/>
          </p:nvSpPr>
          <p:spPr>
            <a:xfrm>
              <a:off x="5573396" y="3442713"/>
              <a:ext cx="3269" cy="11282"/>
            </a:xfrm>
            <a:custGeom>
              <a:avLst/>
              <a:gdLst/>
              <a:ahLst/>
              <a:cxnLst/>
              <a:rect l="l" t="t" r="r" b="b"/>
              <a:pathLst>
                <a:path w="102" h="352" extrusionOk="0">
                  <a:moveTo>
                    <a:pt x="18" y="1"/>
                  </a:moveTo>
                  <a:cubicBezTo>
                    <a:pt x="1" y="17"/>
                    <a:pt x="1" y="84"/>
                    <a:pt x="18" y="185"/>
                  </a:cubicBezTo>
                  <a:cubicBezTo>
                    <a:pt x="34" y="285"/>
                    <a:pt x="68" y="352"/>
                    <a:pt x="84" y="352"/>
                  </a:cubicBezTo>
                  <a:cubicBezTo>
                    <a:pt x="101" y="352"/>
                    <a:pt x="101" y="268"/>
                    <a:pt x="84" y="168"/>
                  </a:cubicBezTo>
                  <a:cubicBezTo>
                    <a:pt x="68" y="84"/>
                    <a:pt x="51" y="1"/>
                    <a:pt x="18"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4528;p60">
              <a:extLst>
                <a:ext uri="{FF2B5EF4-FFF2-40B4-BE49-F238E27FC236}">
                  <a16:creationId xmlns:a16="http://schemas.microsoft.com/office/drawing/2014/main" id="{111C496F-8880-46DD-81E9-AB905DD31CB9}"/>
                </a:ext>
              </a:extLst>
            </p:cNvPr>
            <p:cNvSpPr/>
            <p:nvPr/>
          </p:nvSpPr>
          <p:spPr>
            <a:xfrm>
              <a:off x="5690154" y="3395920"/>
              <a:ext cx="13397" cy="4070"/>
            </a:xfrm>
            <a:custGeom>
              <a:avLst/>
              <a:gdLst/>
              <a:ahLst/>
              <a:cxnLst/>
              <a:rect l="l" t="t" r="r" b="b"/>
              <a:pathLst>
                <a:path w="418" h="127" extrusionOk="0">
                  <a:moveTo>
                    <a:pt x="27" y="1"/>
                  </a:moveTo>
                  <a:cubicBezTo>
                    <a:pt x="14" y="1"/>
                    <a:pt x="5" y="3"/>
                    <a:pt x="0" y="7"/>
                  </a:cubicBezTo>
                  <a:cubicBezTo>
                    <a:pt x="0" y="24"/>
                    <a:pt x="84" y="74"/>
                    <a:pt x="201" y="107"/>
                  </a:cubicBezTo>
                  <a:cubicBezTo>
                    <a:pt x="250" y="122"/>
                    <a:pt x="297" y="127"/>
                    <a:pt x="334" y="127"/>
                  </a:cubicBezTo>
                  <a:cubicBezTo>
                    <a:pt x="385" y="127"/>
                    <a:pt x="418" y="117"/>
                    <a:pt x="418" y="107"/>
                  </a:cubicBezTo>
                  <a:cubicBezTo>
                    <a:pt x="418" y="91"/>
                    <a:pt x="318" y="74"/>
                    <a:pt x="218" y="41"/>
                  </a:cubicBezTo>
                  <a:cubicBezTo>
                    <a:pt x="132" y="16"/>
                    <a:pt x="64" y="1"/>
                    <a:pt x="27"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4529;p60">
              <a:extLst>
                <a:ext uri="{FF2B5EF4-FFF2-40B4-BE49-F238E27FC236}">
                  <a16:creationId xmlns:a16="http://schemas.microsoft.com/office/drawing/2014/main" id="{FD3619B2-1442-4202-97D6-D09C83533118}"/>
                </a:ext>
              </a:extLst>
            </p:cNvPr>
            <p:cNvSpPr/>
            <p:nvPr/>
          </p:nvSpPr>
          <p:spPr>
            <a:xfrm>
              <a:off x="5745312" y="3379543"/>
              <a:ext cx="6442" cy="14487"/>
            </a:xfrm>
            <a:custGeom>
              <a:avLst/>
              <a:gdLst/>
              <a:ahLst/>
              <a:cxnLst/>
              <a:rect l="l" t="t" r="r" b="b"/>
              <a:pathLst>
                <a:path w="201" h="452" extrusionOk="0">
                  <a:moveTo>
                    <a:pt x="184" y="0"/>
                  </a:moveTo>
                  <a:cubicBezTo>
                    <a:pt x="167" y="0"/>
                    <a:pt x="134" y="100"/>
                    <a:pt x="84" y="217"/>
                  </a:cubicBezTo>
                  <a:cubicBezTo>
                    <a:pt x="50" y="334"/>
                    <a:pt x="0" y="435"/>
                    <a:pt x="17" y="451"/>
                  </a:cubicBezTo>
                  <a:cubicBezTo>
                    <a:pt x="34" y="451"/>
                    <a:pt x="117" y="368"/>
                    <a:pt x="151" y="251"/>
                  </a:cubicBezTo>
                  <a:cubicBezTo>
                    <a:pt x="201" y="117"/>
                    <a:pt x="201" y="0"/>
                    <a:pt x="184"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4530;p60">
              <a:extLst>
                <a:ext uri="{FF2B5EF4-FFF2-40B4-BE49-F238E27FC236}">
                  <a16:creationId xmlns:a16="http://schemas.microsoft.com/office/drawing/2014/main" id="{5B2FC3D4-3862-4664-864B-EF62D1E7A9A0}"/>
                </a:ext>
              </a:extLst>
            </p:cNvPr>
            <p:cNvSpPr/>
            <p:nvPr/>
          </p:nvSpPr>
          <p:spPr>
            <a:xfrm>
              <a:off x="5743710" y="3440918"/>
              <a:ext cx="8045" cy="7820"/>
            </a:xfrm>
            <a:custGeom>
              <a:avLst/>
              <a:gdLst/>
              <a:ahLst/>
              <a:cxnLst/>
              <a:rect l="l" t="t" r="r" b="b"/>
              <a:pathLst>
                <a:path w="251" h="244" extrusionOk="0">
                  <a:moveTo>
                    <a:pt x="22" y="1"/>
                  </a:moveTo>
                  <a:cubicBezTo>
                    <a:pt x="12" y="1"/>
                    <a:pt x="4" y="3"/>
                    <a:pt x="0" y="7"/>
                  </a:cubicBezTo>
                  <a:cubicBezTo>
                    <a:pt x="0" y="23"/>
                    <a:pt x="50" y="73"/>
                    <a:pt x="117" y="124"/>
                  </a:cubicBezTo>
                  <a:cubicBezTo>
                    <a:pt x="162" y="183"/>
                    <a:pt x="207" y="243"/>
                    <a:pt x="228" y="243"/>
                  </a:cubicBezTo>
                  <a:cubicBezTo>
                    <a:pt x="230" y="243"/>
                    <a:pt x="232" y="242"/>
                    <a:pt x="234" y="241"/>
                  </a:cubicBezTo>
                  <a:cubicBezTo>
                    <a:pt x="251" y="241"/>
                    <a:pt x="234" y="157"/>
                    <a:pt x="167" y="73"/>
                  </a:cubicBezTo>
                  <a:cubicBezTo>
                    <a:pt x="116" y="22"/>
                    <a:pt x="55" y="1"/>
                    <a:pt x="22"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4531;p60">
              <a:extLst>
                <a:ext uri="{FF2B5EF4-FFF2-40B4-BE49-F238E27FC236}">
                  <a16:creationId xmlns:a16="http://schemas.microsoft.com/office/drawing/2014/main" id="{FB3212C5-3AB8-419E-BE18-3D675C5A0191}"/>
                </a:ext>
              </a:extLst>
            </p:cNvPr>
            <p:cNvSpPr/>
            <p:nvPr/>
          </p:nvSpPr>
          <p:spPr>
            <a:xfrm>
              <a:off x="5743261" y="3476846"/>
              <a:ext cx="11185" cy="2564"/>
            </a:xfrm>
            <a:custGeom>
              <a:avLst/>
              <a:gdLst/>
              <a:ahLst/>
              <a:cxnLst/>
              <a:rect l="l" t="t" r="r" b="b"/>
              <a:pathLst>
                <a:path w="349" h="80" extrusionOk="0">
                  <a:moveTo>
                    <a:pt x="126" y="1"/>
                  </a:moveTo>
                  <a:cubicBezTo>
                    <a:pt x="53" y="1"/>
                    <a:pt x="1" y="25"/>
                    <a:pt x="14" y="39"/>
                  </a:cubicBezTo>
                  <a:cubicBezTo>
                    <a:pt x="14" y="55"/>
                    <a:pt x="81" y="55"/>
                    <a:pt x="165" y="72"/>
                  </a:cubicBezTo>
                  <a:cubicBezTo>
                    <a:pt x="220" y="72"/>
                    <a:pt x="276" y="79"/>
                    <a:pt x="307" y="79"/>
                  </a:cubicBezTo>
                  <a:cubicBezTo>
                    <a:pt x="322" y="79"/>
                    <a:pt x="332" y="78"/>
                    <a:pt x="332" y="72"/>
                  </a:cubicBezTo>
                  <a:cubicBezTo>
                    <a:pt x="348" y="55"/>
                    <a:pt x="265" y="5"/>
                    <a:pt x="181" y="5"/>
                  </a:cubicBezTo>
                  <a:cubicBezTo>
                    <a:pt x="162" y="2"/>
                    <a:pt x="144" y="1"/>
                    <a:pt x="126"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4532;p60">
              <a:extLst>
                <a:ext uri="{FF2B5EF4-FFF2-40B4-BE49-F238E27FC236}">
                  <a16:creationId xmlns:a16="http://schemas.microsoft.com/office/drawing/2014/main" id="{536823BA-C094-4A11-A4C6-1F64F92D8195}"/>
                </a:ext>
              </a:extLst>
            </p:cNvPr>
            <p:cNvSpPr/>
            <p:nvPr/>
          </p:nvSpPr>
          <p:spPr>
            <a:xfrm>
              <a:off x="5786528" y="3467904"/>
              <a:ext cx="7019" cy="10833"/>
            </a:xfrm>
            <a:custGeom>
              <a:avLst/>
              <a:gdLst/>
              <a:ahLst/>
              <a:cxnLst/>
              <a:rect l="l" t="t" r="r" b="b"/>
              <a:pathLst>
                <a:path w="219" h="338" extrusionOk="0">
                  <a:moveTo>
                    <a:pt x="185" y="0"/>
                  </a:moveTo>
                  <a:cubicBezTo>
                    <a:pt x="168" y="0"/>
                    <a:pt x="151" y="84"/>
                    <a:pt x="101" y="167"/>
                  </a:cubicBezTo>
                  <a:cubicBezTo>
                    <a:pt x="51" y="251"/>
                    <a:pt x="1" y="318"/>
                    <a:pt x="1" y="334"/>
                  </a:cubicBezTo>
                  <a:cubicBezTo>
                    <a:pt x="3" y="336"/>
                    <a:pt x="6" y="337"/>
                    <a:pt x="10" y="337"/>
                  </a:cubicBezTo>
                  <a:cubicBezTo>
                    <a:pt x="38" y="337"/>
                    <a:pt x="110" y="288"/>
                    <a:pt x="168" y="201"/>
                  </a:cubicBezTo>
                  <a:cubicBezTo>
                    <a:pt x="218" y="100"/>
                    <a:pt x="201" y="0"/>
                    <a:pt x="185"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4533;p60">
              <a:extLst>
                <a:ext uri="{FF2B5EF4-FFF2-40B4-BE49-F238E27FC236}">
                  <a16:creationId xmlns:a16="http://schemas.microsoft.com/office/drawing/2014/main" id="{FF28B703-777D-4015-B187-606951A873E5}"/>
                </a:ext>
              </a:extLst>
            </p:cNvPr>
            <p:cNvSpPr/>
            <p:nvPr/>
          </p:nvSpPr>
          <p:spPr>
            <a:xfrm>
              <a:off x="5781176" y="3413195"/>
              <a:ext cx="12371" cy="12435"/>
            </a:xfrm>
            <a:custGeom>
              <a:avLst/>
              <a:gdLst/>
              <a:ahLst/>
              <a:cxnLst/>
              <a:rect l="l" t="t" r="r" b="b"/>
              <a:pathLst>
                <a:path w="386" h="388" extrusionOk="0">
                  <a:moveTo>
                    <a:pt x="361" y="0"/>
                  </a:moveTo>
                  <a:cubicBezTo>
                    <a:pt x="334" y="0"/>
                    <a:pt x="258" y="65"/>
                    <a:pt x="168" y="170"/>
                  </a:cubicBezTo>
                  <a:cubicBezTo>
                    <a:pt x="68" y="270"/>
                    <a:pt x="1" y="370"/>
                    <a:pt x="17" y="387"/>
                  </a:cubicBezTo>
                  <a:cubicBezTo>
                    <a:pt x="34" y="387"/>
                    <a:pt x="118" y="320"/>
                    <a:pt x="218" y="220"/>
                  </a:cubicBezTo>
                  <a:cubicBezTo>
                    <a:pt x="318" y="103"/>
                    <a:pt x="385" y="20"/>
                    <a:pt x="368" y="3"/>
                  </a:cubicBezTo>
                  <a:cubicBezTo>
                    <a:pt x="367" y="1"/>
                    <a:pt x="364" y="0"/>
                    <a:pt x="361"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4534;p60">
              <a:extLst>
                <a:ext uri="{FF2B5EF4-FFF2-40B4-BE49-F238E27FC236}">
                  <a16:creationId xmlns:a16="http://schemas.microsoft.com/office/drawing/2014/main" id="{BA27DAB6-9BF0-4F25-82E8-AF6A2624DEE2}"/>
                </a:ext>
              </a:extLst>
            </p:cNvPr>
            <p:cNvSpPr/>
            <p:nvPr/>
          </p:nvSpPr>
          <p:spPr>
            <a:xfrm>
              <a:off x="5468432" y="3486109"/>
              <a:ext cx="343832" cy="178358"/>
            </a:xfrm>
            <a:custGeom>
              <a:avLst/>
              <a:gdLst/>
              <a:ahLst/>
              <a:cxnLst/>
              <a:rect l="l" t="t" r="r" b="b"/>
              <a:pathLst>
                <a:path w="10728" h="5565" extrusionOk="0">
                  <a:moveTo>
                    <a:pt x="8071" y="0"/>
                  </a:moveTo>
                  <a:cubicBezTo>
                    <a:pt x="8071" y="0"/>
                    <a:pt x="8054" y="2373"/>
                    <a:pt x="7737" y="2523"/>
                  </a:cubicBezTo>
                  <a:cubicBezTo>
                    <a:pt x="5999" y="3342"/>
                    <a:pt x="3877" y="3459"/>
                    <a:pt x="3109" y="3476"/>
                  </a:cubicBezTo>
                  <a:cubicBezTo>
                    <a:pt x="3008" y="3425"/>
                    <a:pt x="2908" y="3359"/>
                    <a:pt x="2775" y="3275"/>
                  </a:cubicBezTo>
                  <a:cubicBezTo>
                    <a:pt x="2674" y="3208"/>
                    <a:pt x="2574" y="3125"/>
                    <a:pt x="2491" y="3008"/>
                  </a:cubicBezTo>
                  <a:cubicBezTo>
                    <a:pt x="2390" y="2891"/>
                    <a:pt x="2290" y="2757"/>
                    <a:pt x="2223" y="2607"/>
                  </a:cubicBezTo>
                  <a:cubicBezTo>
                    <a:pt x="2205" y="2536"/>
                    <a:pt x="2145" y="2498"/>
                    <a:pt x="2083" y="2498"/>
                  </a:cubicBezTo>
                  <a:cubicBezTo>
                    <a:pt x="2028" y="2498"/>
                    <a:pt x="1970" y="2527"/>
                    <a:pt x="1939" y="2590"/>
                  </a:cubicBezTo>
                  <a:cubicBezTo>
                    <a:pt x="1906" y="2724"/>
                    <a:pt x="2023" y="3108"/>
                    <a:pt x="2357" y="3459"/>
                  </a:cubicBezTo>
                  <a:cubicBezTo>
                    <a:pt x="2553" y="3664"/>
                    <a:pt x="2376" y="3715"/>
                    <a:pt x="2141" y="3715"/>
                  </a:cubicBezTo>
                  <a:cubicBezTo>
                    <a:pt x="1976" y="3715"/>
                    <a:pt x="1782" y="3690"/>
                    <a:pt x="1672" y="3676"/>
                  </a:cubicBezTo>
                  <a:cubicBezTo>
                    <a:pt x="1490" y="3655"/>
                    <a:pt x="1082" y="3626"/>
                    <a:pt x="790" y="3626"/>
                  </a:cubicBezTo>
                  <a:cubicBezTo>
                    <a:pt x="626" y="3626"/>
                    <a:pt x="499" y="3635"/>
                    <a:pt x="469" y="3659"/>
                  </a:cubicBezTo>
                  <a:cubicBezTo>
                    <a:pt x="352" y="3776"/>
                    <a:pt x="452" y="3910"/>
                    <a:pt x="736" y="3943"/>
                  </a:cubicBezTo>
                  <a:cubicBezTo>
                    <a:pt x="1003" y="3960"/>
                    <a:pt x="1822" y="4094"/>
                    <a:pt x="1789" y="4244"/>
                  </a:cubicBezTo>
                  <a:cubicBezTo>
                    <a:pt x="1784" y="4282"/>
                    <a:pt x="1667" y="4296"/>
                    <a:pt x="1503" y="4296"/>
                  </a:cubicBezTo>
                  <a:cubicBezTo>
                    <a:pt x="1093" y="4296"/>
                    <a:pt x="385" y="4211"/>
                    <a:pt x="385" y="4211"/>
                  </a:cubicBezTo>
                  <a:cubicBezTo>
                    <a:pt x="385" y="4211"/>
                    <a:pt x="307" y="4188"/>
                    <a:pt x="227" y="4188"/>
                  </a:cubicBezTo>
                  <a:cubicBezTo>
                    <a:pt x="156" y="4188"/>
                    <a:pt x="84" y="4206"/>
                    <a:pt x="68" y="4278"/>
                  </a:cubicBezTo>
                  <a:cubicBezTo>
                    <a:pt x="1" y="4578"/>
                    <a:pt x="1488" y="4662"/>
                    <a:pt x="1638" y="4662"/>
                  </a:cubicBezTo>
                  <a:cubicBezTo>
                    <a:pt x="1734" y="4662"/>
                    <a:pt x="1723" y="4813"/>
                    <a:pt x="1621" y="4813"/>
                  </a:cubicBezTo>
                  <a:cubicBezTo>
                    <a:pt x="1616" y="4813"/>
                    <a:pt x="1611" y="4813"/>
                    <a:pt x="1605" y="4812"/>
                  </a:cubicBezTo>
                  <a:cubicBezTo>
                    <a:pt x="1548" y="4812"/>
                    <a:pt x="1108" y="4747"/>
                    <a:pt x="730" y="4747"/>
                  </a:cubicBezTo>
                  <a:cubicBezTo>
                    <a:pt x="446" y="4747"/>
                    <a:pt x="197" y="4784"/>
                    <a:pt x="168" y="4912"/>
                  </a:cubicBezTo>
                  <a:cubicBezTo>
                    <a:pt x="118" y="5146"/>
                    <a:pt x="1388" y="4979"/>
                    <a:pt x="1622" y="5163"/>
                  </a:cubicBezTo>
                  <a:cubicBezTo>
                    <a:pt x="1872" y="5364"/>
                    <a:pt x="653" y="5197"/>
                    <a:pt x="619" y="5414"/>
                  </a:cubicBezTo>
                  <a:cubicBezTo>
                    <a:pt x="602" y="5497"/>
                    <a:pt x="602" y="5564"/>
                    <a:pt x="1321" y="5564"/>
                  </a:cubicBezTo>
                  <a:cubicBezTo>
                    <a:pt x="1839" y="5531"/>
                    <a:pt x="2340" y="5481"/>
                    <a:pt x="2858" y="5397"/>
                  </a:cubicBezTo>
                  <a:cubicBezTo>
                    <a:pt x="2858" y="5397"/>
                    <a:pt x="3272" y="5425"/>
                    <a:pt x="3908" y="5425"/>
                  </a:cubicBezTo>
                  <a:cubicBezTo>
                    <a:pt x="5942" y="5425"/>
                    <a:pt x="10247" y="5134"/>
                    <a:pt x="10527" y="2690"/>
                  </a:cubicBezTo>
                  <a:cubicBezTo>
                    <a:pt x="10628" y="1872"/>
                    <a:pt x="10694" y="1053"/>
                    <a:pt x="10728" y="234"/>
                  </a:cubicBezTo>
                  <a:lnTo>
                    <a:pt x="8071" y="0"/>
                  </a:lnTo>
                  <a:close/>
                </a:path>
              </a:pathLst>
            </a:custGeom>
            <a:solidFill>
              <a:srgbClr val="B788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4535;p60">
              <a:extLst>
                <a:ext uri="{FF2B5EF4-FFF2-40B4-BE49-F238E27FC236}">
                  <a16:creationId xmlns:a16="http://schemas.microsoft.com/office/drawing/2014/main" id="{4DD91F46-0B78-4E9B-8E70-34BFAC665A98}"/>
                </a:ext>
              </a:extLst>
            </p:cNvPr>
            <p:cNvSpPr/>
            <p:nvPr/>
          </p:nvSpPr>
          <p:spPr>
            <a:xfrm>
              <a:off x="5607145" y="3161923"/>
              <a:ext cx="111951" cy="217171"/>
            </a:xfrm>
            <a:custGeom>
              <a:avLst/>
              <a:gdLst/>
              <a:ahLst/>
              <a:cxnLst/>
              <a:rect l="l" t="t" r="r" b="b"/>
              <a:pathLst>
                <a:path w="3493" h="6776" extrusionOk="0">
                  <a:moveTo>
                    <a:pt x="1187" y="0"/>
                  </a:moveTo>
                  <a:cubicBezTo>
                    <a:pt x="600" y="0"/>
                    <a:pt x="99" y="464"/>
                    <a:pt x="67" y="1059"/>
                  </a:cubicBezTo>
                  <a:cubicBezTo>
                    <a:pt x="0" y="1761"/>
                    <a:pt x="0" y="2463"/>
                    <a:pt x="84" y="3164"/>
                  </a:cubicBezTo>
                  <a:cubicBezTo>
                    <a:pt x="251" y="4234"/>
                    <a:pt x="1053" y="4367"/>
                    <a:pt x="1053" y="4367"/>
                  </a:cubicBezTo>
                  <a:cubicBezTo>
                    <a:pt x="1053" y="4367"/>
                    <a:pt x="1070" y="5036"/>
                    <a:pt x="1070" y="5654"/>
                  </a:cubicBezTo>
                  <a:cubicBezTo>
                    <a:pt x="1103" y="6289"/>
                    <a:pt x="1621" y="6773"/>
                    <a:pt x="2239" y="6773"/>
                  </a:cubicBezTo>
                  <a:cubicBezTo>
                    <a:pt x="2260" y="6775"/>
                    <a:pt x="2281" y="6775"/>
                    <a:pt x="2302" y="6775"/>
                  </a:cubicBezTo>
                  <a:cubicBezTo>
                    <a:pt x="2893" y="6775"/>
                    <a:pt x="3393" y="6318"/>
                    <a:pt x="3409" y="5721"/>
                  </a:cubicBezTo>
                  <a:lnTo>
                    <a:pt x="3476" y="591"/>
                  </a:lnTo>
                  <a:lnTo>
                    <a:pt x="3493" y="240"/>
                  </a:lnTo>
                  <a:lnTo>
                    <a:pt x="1304" y="7"/>
                  </a:lnTo>
                  <a:cubicBezTo>
                    <a:pt x="1264" y="2"/>
                    <a:pt x="1225" y="0"/>
                    <a:pt x="1187" y="0"/>
                  </a:cubicBezTo>
                  <a:close/>
                </a:path>
              </a:pathLst>
            </a:custGeom>
            <a:solidFill>
              <a:srgbClr val="B788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4536;p60">
              <a:extLst>
                <a:ext uri="{FF2B5EF4-FFF2-40B4-BE49-F238E27FC236}">
                  <a16:creationId xmlns:a16="http://schemas.microsoft.com/office/drawing/2014/main" id="{86B2B9DC-BCC5-486A-97A5-E7E6B9E25128}"/>
                </a:ext>
              </a:extLst>
            </p:cNvPr>
            <p:cNvSpPr/>
            <p:nvPr/>
          </p:nvSpPr>
          <p:spPr>
            <a:xfrm>
              <a:off x="5616792" y="3212915"/>
              <a:ext cx="8589" cy="8237"/>
            </a:xfrm>
            <a:custGeom>
              <a:avLst/>
              <a:gdLst/>
              <a:ahLst/>
              <a:cxnLst/>
              <a:rect l="l" t="t" r="r" b="b"/>
              <a:pathLst>
                <a:path w="268" h="257" extrusionOk="0">
                  <a:moveTo>
                    <a:pt x="113" y="0"/>
                  </a:moveTo>
                  <a:cubicBezTo>
                    <a:pt x="54" y="0"/>
                    <a:pt x="0" y="60"/>
                    <a:pt x="0" y="120"/>
                  </a:cubicBezTo>
                  <a:cubicBezTo>
                    <a:pt x="0" y="187"/>
                    <a:pt x="67" y="253"/>
                    <a:pt x="134" y="253"/>
                  </a:cubicBezTo>
                  <a:cubicBezTo>
                    <a:pt x="141" y="255"/>
                    <a:pt x="148" y="256"/>
                    <a:pt x="155" y="256"/>
                  </a:cubicBezTo>
                  <a:cubicBezTo>
                    <a:pt x="214" y="256"/>
                    <a:pt x="268" y="196"/>
                    <a:pt x="268" y="136"/>
                  </a:cubicBezTo>
                  <a:cubicBezTo>
                    <a:pt x="268" y="53"/>
                    <a:pt x="217" y="3"/>
                    <a:pt x="134" y="3"/>
                  </a:cubicBezTo>
                  <a:cubicBezTo>
                    <a:pt x="127" y="1"/>
                    <a:pt x="120" y="0"/>
                    <a:pt x="113"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4537;p60">
              <a:extLst>
                <a:ext uri="{FF2B5EF4-FFF2-40B4-BE49-F238E27FC236}">
                  <a16:creationId xmlns:a16="http://schemas.microsoft.com/office/drawing/2014/main" id="{5AAE62C5-9E6B-4597-AAF1-02B1BED1F702}"/>
                </a:ext>
              </a:extLst>
            </p:cNvPr>
            <p:cNvSpPr/>
            <p:nvPr/>
          </p:nvSpPr>
          <p:spPr>
            <a:xfrm>
              <a:off x="5615189" y="3205479"/>
              <a:ext cx="17692" cy="4936"/>
            </a:xfrm>
            <a:custGeom>
              <a:avLst/>
              <a:gdLst/>
              <a:ahLst/>
              <a:cxnLst/>
              <a:rect l="l" t="t" r="r" b="b"/>
              <a:pathLst>
                <a:path w="552" h="154" extrusionOk="0">
                  <a:moveTo>
                    <a:pt x="267" y="1"/>
                  </a:moveTo>
                  <a:cubicBezTo>
                    <a:pt x="184" y="1"/>
                    <a:pt x="117" y="34"/>
                    <a:pt x="50" y="84"/>
                  </a:cubicBezTo>
                  <a:cubicBezTo>
                    <a:pt x="0" y="118"/>
                    <a:pt x="0" y="151"/>
                    <a:pt x="0" y="151"/>
                  </a:cubicBezTo>
                  <a:cubicBezTo>
                    <a:pt x="2" y="153"/>
                    <a:pt x="4" y="154"/>
                    <a:pt x="7" y="154"/>
                  </a:cubicBezTo>
                  <a:cubicBezTo>
                    <a:pt x="33" y="154"/>
                    <a:pt x="112" y="99"/>
                    <a:pt x="227" y="99"/>
                  </a:cubicBezTo>
                  <a:cubicBezTo>
                    <a:pt x="240" y="99"/>
                    <a:pt x="254" y="100"/>
                    <a:pt x="267" y="101"/>
                  </a:cubicBezTo>
                  <a:cubicBezTo>
                    <a:pt x="401" y="101"/>
                    <a:pt x="495" y="154"/>
                    <a:pt x="526" y="154"/>
                  </a:cubicBezTo>
                  <a:cubicBezTo>
                    <a:pt x="530" y="154"/>
                    <a:pt x="533" y="153"/>
                    <a:pt x="535" y="151"/>
                  </a:cubicBezTo>
                  <a:cubicBezTo>
                    <a:pt x="551" y="135"/>
                    <a:pt x="535" y="101"/>
                    <a:pt x="485" y="68"/>
                  </a:cubicBezTo>
                  <a:cubicBezTo>
                    <a:pt x="418" y="34"/>
                    <a:pt x="351" y="1"/>
                    <a:pt x="26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4538;p60">
              <a:extLst>
                <a:ext uri="{FF2B5EF4-FFF2-40B4-BE49-F238E27FC236}">
                  <a16:creationId xmlns:a16="http://schemas.microsoft.com/office/drawing/2014/main" id="{9D18A9C3-9E4B-4258-A020-CB2ADB9DD546}"/>
                </a:ext>
              </a:extLst>
            </p:cNvPr>
            <p:cNvSpPr/>
            <p:nvPr/>
          </p:nvSpPr>
          <p:spPr>
            <a:xfrm>
              <a:off x="5661245" y="3212915"/>
              <a:ext cx="9134" cy="8237"/>
            </a:xfrm>
            <a:custGeom>
              <a:avLst/>
              <a:gdLst/>
              <a:ahLst/>
              <a:cxnLst/>
              <a:rect l="l" t="t" r="r" b="b"/>
              <a:pathLst>
                <a:path w="285" h="257" extrusionOk="0">
                  <a:moveTo>
                    <a:pt x="125" y="0"/>
                  </a:moveTo>
                  <a:cubicBezTo>
                    <a:pt x="53" y="0"/>
                    <a:pt x="0" y="60"/>
                    <a:pt x="0" y="120"/>
                  </a:cubicBezTo>
                  <a:cubicBezTo>
                    <a:pt x="0" y="187"/>
                    <a:pt x="67" y="253"/>
                    <a:pt x="134" y="253"/>
                  </a:cubicBezTo>
                  <a:cubicBezTo>
                    <a:pt x="141" y="255"/>
                    <a:pt x="148" y="256"/>
                    <a:pt x="155" y="256"/>
                  </a:cubicBezTo>
                  <a:cubicBezTo>
                    <a:pt x="214" y="256"/>
                    <a:pt x="269" y="196"/>
                    <a:pt x="284" y="136"/>
                  </a:cubicBezTo>
                  <a:cubicBezTo>
                    <a:pt x="284" y="53"/>
                    <a:pt x="217" y="3"/>
                    <a:pt x="150" y="3"/>
                  </a:cubicBezTo>
                  <a:cubicBezTo>
                    <a:pt x="142" y="1"/>
                    <a:pt x="133" y="0"/>
                    <a:pt x="12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4539;p60">
              <a:extLst>
                <a:ext uri="{FF2B5EF4-FFF2-40B4-BE49-F238E27FC236}">
                  <a16:creationId xmlns:a16="http://schemas.microsoft.com/office/drawing/2014/main" id="{DA088757-5022-44BD-9FDA-B74024C4FD37}"/>
                </a:ext>
              </a:extLst>
            </p:cNvPr>
            <p:cNvSpPr/>
            <p:nvPr/>
          </p:nvSpPr>
          <p:spPr>
            <a:xfrm>
              <a:off x="5661245" y="3206569"/>
              <a:ext cx="17692" cy="4904"/>
            </a:xfrm>
            <a:custGeom>
              <a:avLst/>
              <a:gdLst/>
              <a:ahLst/>
              <a:cxnLst/>
              <a:rect l="l" t="t" r="r" b="b"/>
              <a:pathLst>
                <a:path w="552" h="153" extrusionOk="0">
                  <a:moveTo>
                    <a:pt x="267" y="0"/>
                  </a:moveTo>
                  <a:cubicBezTo>
                    <a:pt x="201" y="0"/>
                    <a:pt x="117" y="17"/>
                    <a:pt x="67" y="67"/>
                  </a:cubicBezTo>
                  <a:cubicBezTo>
                    <a:pt x="17" y="101"/>
                    <a:pt x="0" y="134"/>
                    <a:pt x="0" y="151"/>
                  </a:cubicBezTo>
                  <a:cubicBezTo>
                    <a:pt x="2" y="152"/>
                    <a:pt x="4" y="153"/>
                    <a:pt x="7" y="153"/>
                  </a:cubicBezTo>
                  <a:cubicBezTo>
                    <a:pt x="38" y="153"/>
                    <a:pt x="146" y="84"/>
                    <a:pt x="267" y="84"/>
                  </a:cubicBezTo>
                  <a:cubicBezTo>
                    <a:pt x="393" y="84"/>
                    <a:pt x="495" y="142"/>
                    <a:pt x="535" y="142"/>
                  </a:cubicBezTo>
                  <a:cubicBezTo>
                    <a:pt x="543" y="142"/>
                    <a:pt x="549" y="140"/>
                    <a:pt x="551" y="134"/>
                  </a:cubicBezTo>
                  <a:cubicBezTo>
                    <a:pt x="551" y="134"/>
                    <a:pt x="535" y="101"/>
                    <a:pt x="485" y="67"/>
                  </a:cubicBezTo>
                  <a:cubicBezTo>
                    <a:pt x="418" y="17"/>
                    <a:pt x="351" y="0"/>
                    <a:pt x="26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4540;p60">
              <a:extLst>
                <a:ext uri="{FF2B5EF4-FFF2-40B4-BE49-F238E27FC236}">
                  <a16:creationId xmlns:a16="http://schemas.microsoft.com/office/drawing/2014/main" id="{9E8AB305-53EC-4016-BD09-470758A98CB5}"/>
                </a:ext>
              </a:extLst>
            </p:cNvPr>
            <p:cNvSpPr/>
            <p:nvPr/>
          </p:nvSpPr>
          <p:spPr>
            <a:xfrm>
              <a:off x="5632304" y="3207114"/>
              <a:ext cx="14487" cy="39101"/>
            </a:xfrm>
            <a:custGeom>
              <a:avLst/>
              <a:gdLst/>
              <a:ahLst/>
              <a:cxnLst/>
              <a:rect l="l" t="t" r="r" b="b"/>
              <a:pathLst>
                <a:path w="452" h="1220" extrusionOk="0">
                  <a:moveTo>
                    <a:pt x="452" y="0"/>
                  </a:moveTo>
                  <a:cubicBezTo>
                    <a:pt x="318" y="234"/>
                    <a:pt x="218" y="468"/>
                    <a:pt x="134" y="719"/>
                  </a:cubicBezTo>
                  <a:cubicBezTo>
                    <a:pt x="101" y="819"/>
                    <a:pt x="68" y="919"/>
                    <a:pt x="34" y="1003"/>
                  </a:cubicBezTo>
                  <a:cubicBezTo>
                    <a:pt x="1" y="1053"/>
                    <a:pt x="1" y="1103"/>
                    <a:pt x="17" y="1153"/>
                  </a:cubicBezTo>
                  <a:cubicBezTo>
                    <a:pt x="17" y="1170"/>
                    <a:pt x="51" y="1203"/>
                    <a:pt x="68" y="1203"/>
                  </a:cubicBezTo>
                  <a:cubicBezTo>
                    <a:pt x="84" y="1203"/>
                    <a:pt x="118" y="1220"/>
                    <a:pt x="134" y="1220"/>
                  </a:cubicBezTo>
                  <a:lnTo>
                    <a:pt x="385" y="1220"/>
                  </a:lnTo>
                  <a:cubicBezTo>
                    <a:pt x="302" y="1186"/>
                    <a:pt x="218" y="1170"/>
                    <a:pt x="134" y="1170"/>
                  </a:cubicBezTo>
                  <a:cubicBezTo>
                    <a:pt x="101" y="1170"/>
                    <a:pt x="68" y="1170"/>
                    <a:pt x="68" y="1136"/>
                  </a:cubicBezTo>
                  <a:cubicBezTo>
                    <a:pt x="51" y="1103"/>
                    <a:pt x="68" y="1053"/>
                    <a:pt x="84" y="1019"/>
                  </a:cubicBezTo>
                  <a:cubicBezTo>
                    <a:pt x="118" y="936"/>
                    <a:pt x="151" y="835"/>
                    <a:pt x="201" y="735"/>
                  </a:cubicBezTo>
                  <a:cubicBezTo>
                    <a:pt x="302" y="501"/>
                    <a:pt x="385" y="251"/>
                    <a:pt x="45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4541;p60">
              <a:extLst>
                <a:ext uri="{FF2B5EF4-FFF2-40B4-BE49-F238E27FC236}">
                  <a16:creationId xmlns:a16="http://schemas.microsoft.com/office/drawing/2014/main" id="{8244753A-A6D6-44C9-A535-84EF8A3413FF}"/>
                </a:ext>
              </a:extLst>
            </p:cNvPr>
            <p:cNvSpPr/>
            <p:nvPr/>
          </p:nvSpPr>
          <p:spPr>
            <a:xfrm>
              <a:off x="5640893" y="3289578"/>
              <a:ext cx="46088" cy="20672"/>
            </a:xfrm>
            <a:custGeom>
              <a:avLst/>
              <a:gdLst/>
              <a:ahLst/>
              <a:cxnLst/>
              <a:rect l="l" t="t" r="r" b="b"/>
              <a:pathLst>
                <a:path w="1438" h="645" extrusionOk="0">
                  <a:moveTo>
                    <a:pt x="1437" y="0"/>
                  </a:moveTo>
                  <a:lnTo>
                    <a:pt x="1437" y="0"/>
                  </a:lnTo>
                  <a:cubicBezTo>
                    <a:pt x="1003" y="251"/>
                    <a:pt x="501" y="384"/>
                    <a:pt x="0" y="384"/>
                  </a:cubicBezTo>
                  <a:lnTo>
                    <a:pt x="17" y="635"/>
                  </a:lnTo>
                  <a:cubicBezTo>
                    <a:pt x="85" y="641"/>
                    <a:pt x="150" y="644"/>
                    <a:pt x="213" y="644"/>
                  </a:cubicBezTo>
                  <a:cubicBezTo>
                    <a:pt x="1129" y="644"/>
                    <a:pt x="1437" y="0"/>
                    <a:pt x="1437" y="0"/>
                  </a:cubicBezTo>
                  <a:close/>
                </a:path>
              </a:pathLst>
            </a:custGeom>
            <a:solidFill>
              <a:srgbClr val="AA65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4542;p60">
              <a:extLst>
                <a:ext uri="{FF2B5EF4-FFF2-40B4-BE49-F238E27FC236}">
                  <a16:creationId xmlns:a16="http://schemas.microsoft.com/office/drawing/2014/main" id="{DA5D8016-5EE8-44CF-B7CC-67688208BB70}"/>
                </a:ext>
              </a:extLst>
            </p:cNvPr>
            <p:cNvSpPr/>
            <p:nvPr/>
          </p:nvSpPr>
          <p:spPr>
            <a:xfrm>
              <a:off x="5645701" y="3254131"/>
              <a:ext cx="15031" cy="10512"/>
            </a:xfrm>
            <a:custGeom>
              <a:avLst/>
              <a:gdLst/>
              <a:ahLst/>
              <a:cxnLst/>
              <a:rect l="l" t="t" r="r" b="b"/>
              <a:pathLst>
                <a:path w="469" h="328" extrusionOk="0">
                  <a:moveTo>
                    <a:pt x="218" y="0"/>
                  </a:moveTo>
                  <a:cubicBezTo>
                    <a:pt x="146" y="0"/>
                    <a:pt x="75" y="46"/>
                    <a:pt x="17" y="104"/>
                  </a:cubicBezTo>
                  <a:cubicBezTo>
                    <a:pt x="0" y="120"/>
                    <a:pt x="0" y="137"/>
                    <a:pt x="17" y="154"/>
                  </a:cubicBezTo>
                  <a:cubicBezTo>
                    <a:pt x="34" y="170"/>
                    <a:pt x="34" y="187"/>
                    <a:pt x="51" y="204"/>
                  </a:cubicBezTo>
                  <a:cubicBezTo>
                    <a:pt x="117" y="254"/>
                    <a:pt x="168" y="287"/>
                    <a:pt x="251" y="321"/>
                  </a:cubicBezTo>
                  <a:cubicBezTo>
                    <a:pt x="268" y="325"/>
                    <a:pt x="285" y="327"/>
                    <a:pt x="301" y="327"/>
                  </a:cubicBezTo>
                  <a:cubicBezTo>
                    <a:pt x="350" y="327"/>
                    <a:pt x="397" y="308"/>
                    <a:pt x="435" y="271"/>
                  </a:cubicBezTo>
                  <a:cubicBezTo>
                    <a:pt x="468" y="221"/>
                    <a:pt x="468" y="137"/>
                    <a:pt x="418" y="87"/>
                  </a:cubicBezTo>
                  <a:cubicBezTo>
                    <a:pt x="385" y="37"/>
                    <a:pt x="318" y="3"/>
                    <a:pt x="251" y="3"/>
                  </a:cubicBezTo>
                  <a:cubicBezTo>
                    <a:pt x="240" y="1"/>
                    <a:pt x="229" y="0"/>
                    <a:pt x="218" y="0"/>
                  </a:cubicBezTo>
                  <a:close/>
                </a:path>
              </a:pathLst>
            </a:custGeom>
            <a:solidFill>
              <a:srgbClr val="AA655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4543;p60">
              <a:extLst>
                <a:ext uri="{FF2B5EF4-FFF2-40B4-BE49-F238E27FC236}">
                  <a16:creationId xmlns:a16="http://schemas.microsoft.com/office/drawing/2014/main" id="{88037440-AEB2-44AD-B366-3BB257C77022}"/>
                </a:ext>
              </a:extLst>
            </p:cNvPr>
            <p:cNvSpPr/>
            <p:nvPr/>
          </p:nvSpPr>
          <p:spPr>
            <a:xfrm>
              <a:off x="5643009" y="3249420"/>
              <a:ext cx="16121" cy="13397"/>
            </a:xfrm>
            <a:custGeom>
              <a:avLst/>
              <a:gdLst/>
              <a:ahLst/>
              <a:cxnLst/>
              <a:rect l="l" t="t" r="r" b="b"/>
              <a:pathLst>
                <a:path w="503" h="418" extrusionOk="0">
                  <a:moveTo>
                    <a:pt x="469" y="0"/>
                  </a:moveTo>
                  <a:cubicBezTo>
                    <a:pt x="452" y="0"/>
                    <a:pt x="452" y="150"/>
                    <a:pt x="318" y="267"/>
                  </a:cubicBezTo>
                  <a:cubicBezTo>
                    <a:pt x="185" y="384"/>
                    <a:pt x="1" y="368"/>
                    <a:pt x="1" y="384"/>
                  </a:cubicBezTo>
                  <a:cubicBezTo>
                    <a:pt x="1" y="401"/>
                    <a:pt x="51" y="418"/>
                    <a:pt x="118" y="418"/>
                  </a:cubicBezTo>
                  <a:cubicBezTo>
                    <a:pt x="218" y="418"/>
                    <a:pt x="302" y="384"/>
                    <a:pt x="369" y="334"/>
                  </a:cubicBezTo>
                  <a:cubicBezTo>
                    <a:pt x="435" y="267"/>
                    <a:pt x="485" y="184"/>
                    <a:pt x="502" y="100"/>
                  </a:cubicBezTo>
                  <a:cubicBezTo>
                    <a:pt x="502" y="33"/>
                    <a:pt x="485" y="0"/>
                    <a:pt x="46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4544;p60">
              <a:extLst>
                <a:ext uri="{FF2B5EF4-FFF2-40B4-BE49-F238E27FC236}">
                  <a16:creationId xmlns:a16="http://schemas.microsoft.com/office/drawing/2014/main" id="{9DAA307E-00B0-4B9C-901E-2D6534544F85}"/>
                </a:ext>
              </a:extLst>
            </p:cNvPr>
            <p:cNvSpPr/>
            <p:nvPr/>
          </p:nvSpPr>
          <p:spPr>
            <a:xfrm>
              <a:off x="5594293" y="3150866"/>
              <a:ext cx="139257" cy="175153"/>
            </a:xfrm>
            <a:custGeom>
              <a:avLst/>
              <a:gdLst/>
              <a:ahLst/>
              <a:cxnLst/>
              <a:rect l="l" t="t" r="r" b="b"/>
              <a:pathLst>
                <a:path w="4345" h="5465" extrusionOk="0">
                  <a:moveTo>
                    <a:pt x="485" y="1"/>
                  </a:moveTo>
                  <a:cubicBezTo>
                    <a:pt x="318" y="17"/>
                    <a:pt x="151" y="101"/>
                    <a:pt x="51" y="235"/>
                  </a:cubicBezTo>
                  <a:cubicBezTo>
                    <a:pt x="0" y="301"/>
                    <a:pt x="0" y="402"/>
                    <a:pt x="67" y="468"/>
                  </a:cubicBezTo>
                  <a:cubicBezTo>
                    <a:pt x="117" y="502"/>
                    <a:pt x="184" y="535"/>
                    <a:pt x="251" y="569"/>
                  </a:cubicBezTo>
                  <a:cubicBezTo>
                    <a:pt x="301" y="602"/>
                    <a:pt x="351" y="652"/>
                    <a:pt x="401" y="702"/>
                  </a:cubicBezTo>
                  <a:cubicBezTo>
                    <a:pt x="418" y="736"/>
                    <a:pt x="452" y="753"/>
                    <a:pt x="485" y="786"/>
                  </a:cubicBezTo>
                  <a:cubicBezTo>
                    <a:pt x="485" y="803"/>
                    <a:pt x="485" y="803"/>
                    <a:pt x="502" y="819"/>
                  </a:cubicBezTo>
                  <a:lnTo>
                    <a:pt x="535" y="836"/>
                  </a:lnTo>
                  <a:lnTo>
                    <a:pt x="602" y="920"/>
                  </a:lnTo>
                  <a:cubicBezTo>
                    <a:pt x="669" y="986"/>
                    <a:pt x="752" y="1037"/>
                    <a:pt x="836" y="1087"/>
                  </a:cubicBezTo>
                  <a:cubicBezTo>
                    <a:pt x="953" y="1170"/>
                    <a:pt x="1087" y="1237"/>
                    <a:pt x="1220" y="1270"/>
                  </a:cubicBezTo>
                  <a:cubicBezTo>
                    <a:pt x="1304" y="1286"/>
                    <a:pt x="1388" y="1293"/>
                    <a:pt x="1471" y="1293"/>
                  </a:cubicBezTo>
                  <a:cubicBezTo>
                    <a:pt x="1851" y="1293"/>
                    <a:pt x="2210" y="1138"/>
                    <a:pt x="2457" y="836"/>
                  </a:cubicBezTo>
                  <a:cubicBezTo>
                    <a:pt x="2540" y="986"/>
                    <a:pt x="2640" y="1120"/>
                    <a:pt x="2757" y="1237"/>
                  </a:cubicBezTo>
                  <a:cubicBezTo>
                    <a:pt x="2841" y="1287"/>
                    <a:pt x="2908" y="1371"/>
                    <a:pt x="2941" y="1454"/>
                  </a:cubicBezTo>
                  <a:cubicBezTo>
                    <a:pt x="2975" y="1605"/>
                    <a:pt x="2958" y="1738"/>
                    <a:pt x="2874" y="1855"/>
                  </a:cubicBezTo>
                  <a:cubicBezTo>
                    <a:pt x="2791" y="2089"/>
                    <a:pt x="2741" y="2340"/>
                    <a:pt x="2741" y="2590"/>
                  </a:cubicBezTo>
                  <a:cubicBezTo>
                    <a:pt x="2757" y="2841"/>
                    <a:pt x="2874" y="3092"/>
                    <a:pt x="3041" y="3259"/>
                  </a:cubicBezTo>
                  <a:cubicBezTo>
                    <a:pt x="3142" y="3326"/>
                    <a:pt x="3225" y="3409"/>
                    <a:pt x="3275" y="3509"/>
                  </a:cubicBezTo>
                  <a:cubicBezTo>
                    <a:pt x="3325" y="3660"/>
                    <a:pt x="3309" y="3810"/>
                    <a:pt x="3242" y="3961"/>
                  </a:cubicBezTo>
                  <a:cubicBezTo>
                    <a:pt x="3142" y="4278"/>
                    <a:pt x="3158" y="4612"/>
                    <a:pt x="3275" y="4930"/>
                  </a:cubicBezTo>
                  <a:cubicBezTo>
                    <a:pt x="3392" y="5247"/>
                    <a:pt x="3760" y="5347"/>
                    <a:pt x="4077" y="5464"/>
                  </a:cubicBezTo>
                  <a:lnTo>
                    <a:pt x="4144" y="5130"/>
                  </a:lnTo>
                  <a:cubicBezTo>
                    <a:pt x="4345" y="3961"/>
                    <a:pt x="4295" y="2758"/>
                    <a:pt x="4228" y="1555"/>
                  </a:cubicBezTo>
                  <a:cubicBezTo>
                    <a:pt x="4211" y="1187"/>
                    <a:pt x="4194" y="769"/>
                    <a:pt x="3944" y="485"/>
                  </a:cubicBezTo>
                  <a:cubicBezTo>
                    <a:pt x="3712" y="195"/>
                    <a:pt x="3329" y="94"/>
                    <a:pt x="2959" y="94"/>
                  </a:cubicBezTo>
                  <a:cubicBezTo>
                    <a:pt x="2903" y="94"/>
                    <a:pt x="2846" y="96"/>
                    <a:pt x="2791" y="101"/>
                  </a:cubicBezTo>
                  <a:cubicBezTo>
                    <a:pt x="2674" y="101"/>
                    <a:pt x="2557" y="134"/>
                    <a:pt x="2457" y="201"/>
                  </a:cubicBezTo>
                  <a:cubicBezTo>
                    <a:pt x="2421" y="197"/>
                    <a:pt x="2386" y="195"/>
                    <a:pt x="2352" y="195"/>
                  </a:cubicBezTo>
                  <a:cubicBezTo>
                    <a:pt x="2259" y="195"/>
                    <a:pt x="2170" y="210"/>
                    <a:pt x="2072" y="235"/>
                  </a:cubicBezTo>
                  <a:cubicBezTo>
                    <a:pt x="1955" y="268"/>
                    <a:pt x="1838" y="285"/>
                    <a:pt x="1721" y="301"/>
                  </a:cubicBezTo>
                  <a:cubicBezTo>
                    <a:pt x="1680" y="310"/>
                    <a:pt x="1634" y="314"/>
                    <a:pt x="1588" y="314"/>
                  </a:cubicBezTo>
                  <a:cubicBezTo>
                    <a:pt x="1542" y="314"/>
                    <a:pt x="1496" y="310"/>
                    <a:pt x="1454" y="301"/>
                  </a:cubicBezTo>
                  <a:cubicBezTo>
                    <a:pt x="1404" y="285"/>
                    <a:pt x="1354" y="268"/>
                    <a:pt x="1320" y="251"/>
                  </a:cubicBezTo>
                  <a:cubicBezTo>
                    <a:pt x="1270" y="218"/>
                    <a:pt x="1187" y="184"/>
                    <a:pt x="1103" y="151"/>
                  </a:cubicBezTo>
                  <a:cubicBezTo>
                    <a:pt x="1053" y="118"/>
                    <a:pt x="1020" y="101"/>
                    <a:pt x="970" y="84"/>
                  </a:cubicBezTo>
                  <a:cubicBezTo>
                    <a:pt x="936" y="67"/>
                    <a:pt x="919" y="67"/>
                    <a:pt x="886" y="51"/>
                  </a:cubicBezTo>
                  <a:cubicBezTo>
                    <a:pt x="869" y="51"/>
                    <a:pt x="836" y="34"/>
                    <a:pt x="802" y="34"/>
                  </a:cubicBezTo>
                  <a:cubicBezTo>
                    <a:pt x="702" y="1"/>
                    <a:pt x="602" y="1"/>
                    <a:pt x="485" y="1"/>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4545;p60">
              <a:extLst>
                <a:ext uri="{FF2B5EF4-FFF2-40B4-BE49-F238E27FC236}">
                  <a16:creationId xmlns:a16="http://schemas.microsoft.com/office/drawing/2014/main" id="{27B17730-7594-416A-8B8E-19D286314DD5}"/>
                </a:ext>
              </a:extLst>
            </p:cNvPr>
            <p:cNvSpPr/>
            <p:nvPr/>
          </p:nvSpPr>
          <p:spPr>
            <a:xfrm>
              <a:off x="5594293" y="3150866"/>
              <a:ext cx="139257" cy="175153"/>
            </a:xfrm>
            <a:custGeom>
              <a:avLst/>
              <a:gdLst/>
              <a:ahLst/>
              <a:cxnLst/>
              <a:rect l="l" t="t" r="r" b="b"/>
              <a:pathLst>
                <a:path w="4345" h="5465" extrusionOk="0">
                  <a:moveTo>
                    <a:pt x="485" y="1"/>
                  </a:moveTo>
                  <a:cubicBezTo>
                    <a:pt x="318" y="17"/>
                    <a:pt x="151" y="101"/>
                    <a:pt x="51" y="235"/>
                  </a:cubicBezTo>
                  <a:cubicBezTo>
                    <a:pt x="0" y="301"/>
                    <a:pt x="0" y="402"/>
                    <a:pt x="67" y="468"/>
                  </a:cubicBezTo>
                  <a:cubicBezTo>
                    <a:pt x="117" y="502"/>
                    <a:pt x="184" y="535"/>
                    <a:pt x="251" y="569"/>
                  </a:cubicBezTo>
                  <a:cubicBezTo>
                    <a:pt x="301" y="602"/>
                    <a:pt x="351" y="652"/>
                    <a:pt x="401" y="702"/>
                  </a:cubicBezTo>
                  <a:cubicBezTo>
                    <a:pt x="418" y="736"/>
                    <a:pt x="452" y="753"/>
                    <a:pt x="485" y="786"/>
                  </a:cubicBezTo>
                  <a:cubicBezTo>
                    <a:pt x="485" y="803"/>
                    <a:pt x="485" y="803"/>
                    <a:pt x="502" y="819"/>
                  </a:cubicBezTo>
                  <a:lnTo>
                    <a:pt x="535" y="836"/>
                  </a:lnTo>
                  <a:lnTo>
                    <a:pt x="602" y="920"/>
                  </a:lnTo>
                  <a:cubicBezTo>
                    <a:pt x="669" y="986"/>
                    <a:pt x="752" y="1037"/>
                    <a:pt x="836" y="1087"/>
                  </a:cubicBezTo>
                  <a:cubicBezTo>
                    <a:pt x="953" y="1170"/>
                    <a:pt x="1087" y="1237"/>
                    <a:pt x="1220" y="1270"/>
                  </a:cubicBezTo>
                  <a:cubicBezTo>
                    <a:pt x="1304" y="1286"/>
                    <a:pt x="1388" y="1293"/>
                    <a:pt x="1471" y="1293"/>
                  </a:cubicBezTo>
                  <a:cubicBezTo>
                    <a:pt x="1851" y="1293"/>
                    <a:pt x="2210" y="1138"/>
                    <a:pt x="2457" y="836"/>
                  </a:cubicBezTo>
                  <a:cubicBezTo>
                    <a:pt x="2540" y="986"/>
                    <a:pt x="2640" y="1120"/>
                    <a:pt x="2757" y="1237"/>
                  </a:cubicBezTo>
                  <a:cubicBezTo>
                    <a:pt x="2841" y="1287"/>
                    <a:pt x="2908" y="1371"/>
                    <a:pt x="2941" y="1454"/>
                  </a:cubicBezTo>
                  <a:cubicBezTo>
                    <a:pt x="2975" y="1605"/>
                    <a:pt x="2958" y="1738"/>
                    <a:pt x="2874" y="1855"/>
                  </a:cubicBezTo>
                  <a:cubicBezTo>
                    <a:pt x="2791" y="2089"/>
                    <a:pt x="2741" y="2340"/>
                    <a:pt x="2741" y="2590"/>
                  </a:cubicBezTo>
                  <a:cubicBezTo>
                    <a:pt x="2757" y="2841"/>
                    <a:pt x="2874" y="3092"/>
                    <a:pt x="3041" y="3259"/>
                  </a:cubicBezTo>
                  <a:cubicBezTo>
                    <a:pt x="3142" y="3326"/>
                    <a:pt x="3225" y="3409"/>
                    <a:pt x="3275" y="3509"/>
                  </a:cubicBezTo>
                  <a:cubicBezTo>
                    <a:pt x="3325" y="3660"/>
                    <a:pt x="3309" y="3810"/>
                    <a:pt x="3242" y="3961"/>
                  </a:cubicBezTo>
                  <a:cubicBezTo>
                    <a:pt x="3142" y="4278"/>
                    <a:pt x="3158" y="4612"/>
                    <a:pt x="3275" y="4930"/>
                  </a:cubicBezTo>
                  <a:cubicBezTo>
                    <a:pt x="3392" y="5247"/>
                    <a:pt x="3760" y="5347"/>
                    <a:pt x="4077" y="5464"/>
                  </a:cubicBezTo>
                  <a:lnTo>
                    <a:pt x="4144" y="5130"/>
                  </a:lnTo>
                  <a:cubicBezTo>
                    <a:pt x="4345" y="3961"/>
                    <a:pt x="4295" y="2758"/>
                    <a:pt x="4228" y="1555"/>
                  </a:cubicBezTo>
                  <a:cubicBezTo>
                    <a:pt x="4211" y="1187"/>
                    <a:pt x="4194" y="769"/>
                    <a:pt x="3944" y="485"/>
                  </a:cubicBezTo>
                  <a:cubicBezTo>
                    <a:pt x="3712" y="195"/>
                    <a:pt x="3329" y="94"/>
                    <a:pt x="2959" y="94"/>
                  </a:cubicBezTo>
                  <a:cubicBezTo>
                    <a:pt x="2903" y="94"/>
                    <a:pt x="2846" y="96"/>
                    <a:pt x="2791" y="101"/>
                  </a:cubicBezTo>
                  <a:cubicBezTo>
                    <a:pt x="2674" y="101"/>
                    <a:pt x="2557" y="134"/>
                    <a:pt x="2457" y="201"/>
                  </a:cubicBezTo>
                  <a:cubicBezTo>
                    <a:pt x="2421" y="197"/>
                    <a:pt x="2386" y="195"/>
                    <a:pt x="2352" y="195"/>
                  </a:cubicBezTo>
                  <a:cubicBezTo>
                    <a:pt x="2259" y="195"/>
                    <a:pt x="2170" y="210"/>
                    <a:pt x="2072" y="235"/>
                  </a:cubicBezTo>
                  <a:cubicBezTo>
                    <a:pt x="1955" y="268"/>
                    <a:pt x="1838" y="285"/>
                    <a:pt x="1721" y="301"/>
                  </a:cubicBezTo>
                  <a:cubicBezTo>
                    <a:pt x="1680" y="310"/>
                    <a:pt x="1634" y="314"/>
                    <a:pt x="1588" y="314"/>
                  </a:cubicBezTo>
                  <a:cubicBezTo>
                    <a:pt x="1542" y="314"/>
                    <a:pt x="1496" y="310"/>
                    <a:pt x="1454" y="301"/>
                  </a:cubicBezTo>
                  <a:cubicBezTo>
                    <a:pt x="1404" y="285"/>
                    <a:pt x="1354" y="268"/>
                    <a:pt x="1320" y="251"/>
                  </a:cubicBezTo>
                  <a:cubicBezTo>
                    <a:pt x="1270" y="218"/>
                    <a:pt x="1187" y="184"/>
                    <a:pt x="1103" y="151"/>
                  </a:cubicBezTo>
                  <a:cubicBezTo>
                    <a:pt x="1053" y="118"/>
                    <a:pt x="1020" y="101"/>
                    <a:pt x="970" y="84"/>
                  </a:cubicBezTo>
                  <a:cubicBezTo>
                    <a:pt x="936" y="67"/>
                    <a:pt x="919" y="67"/>
                    <a:pt x="886" y="51"/>
                  </a:cubicBezTo>
                  <a:cubicBezTo>
                    <a:pt x="869" y="51"/>
                    <a:pt x="836" y="34"/>
                    <a:pt x="802" y="34"/>
                  </a:cubicBezTo>
                  <a:cubicBezTo>
                    <a:pt x="702" y="1"/>
                    <a:pt x="602" y="1"/>
                    <a:pt x="485"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4546;p60">
              <a:extLst>
                <a:ext uri="{FF2B5EF4-FFF2-40B4-BE49-F238E27FC236}">
                  <a16:creationId xmlns:a16="http://schemas.microsoft.com/office/drawing/2014/main" id="{4C7563EC-23B1-4B35-94A0-DC02CBB622B5}"/>
                </a:ext>
              </a:extLst>
            </p:cNvPr>
            <p:cNvSpPr/>
            <p:nvPr/>
          </p:nvSpPr>
          <p:spPr>
            <a:xfrm>
              <a:off x="5660155" y="3189198"/>
              <a:ext cx="21986" cy="6506"/>
            </a:xfrm>
            <a:custGeom>
              <a:avLst/>
              <a:gdLst/>
              <a:ahLst/>
              <a:cxnLst/>
              <a:rect l="l" t="t" r="r" b="b"/>
              <a:pathLst>
                <a:path w="686" h="203" extrusionOk="0">
                  <a:moveTo>
                    <a:pt x="303" y="1"/>
                  </a:moveTo>
                  <a:cubicBezTo>
                    <a:pt x="231" y="1"/>
                    <a:pt x="158" y="14"/>
                    <a:pt x="84" y="41"/>
                  </a:cubicBezTo>
                  <a:cubicBezTo>
                    <a:pt x="34" y="58"/>
                    <a:pt x="1" y="91"/>
                    <a:pt x="1" y="108"/>
                  </a:cubicBezTo>
                  <a:cubicBezTo>
                    <a:pt x="17" y="158"/>
                    <a:pt x="168" y="125"/>
                    <a:pt x="335" y="158"/>
                  </a:cubicBezTo>
                  <a:cubicBezTo>
                    <a:pt x="462" y="171"/>
                    <a:pt x="579" y="203"/>
                    <a:pt x="635" y="203"/>
                  </a:cubicBezTo>
                  <a:cubicBezTo>
                    <a:pt x="653" y="203"/>
                    <a:pt x="665" y="199"/>
                    <a:pt x="669" y="191"/>
                  </a:cubicBezTo>
                  <a:cubicBezTo>
                    <a:pt x="686" y="175"/>
                    <a:pt x="652" y="125"/>
                    <a:pt x="602" y="91"/>
                  </a:cubicBezTo>
                  <a:cubicBezTo>
                    <a:pt x="512" y="31"/>
                    <a:pt x="410" y="1"/>
                    <a:pt x="30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4547;p60">
              <a:extLst>
                <a:ext uri="{FF2B5EF4-FFF2-40B4-BE49-F238E27FC236}">
                  <a16:creationId xmlns:a16="http://schemas.microsoft.com/office/drawing/2014/main" id="{C807A55C-4A7C-42C5-B53E-630395F54A32}"/>
                </a:ext>
              </a:extLst>
            </p:cNvPr>
            <p:cNvSpPr/>
            <p:nvPr/>
          </p:nvSpPr>
          <p:spPr>
            <a:xfrm>
              <a:off x="5616792" y="3191697"/>
              <a:ext cx="16634" cy="5705"/>
            </a:xfrm>
            <a:custGeom>
              <a:avLst/>
              <a:gdLst/>
              <a:ahLst/>
              <a:cxnLst/>
              <a:rect l="l" t="t" r="r" b="b"/>
              <a:pathLst>
                <a:path w="519" h="178" extrusionOk="0">
                  <a:moveTo>
                    <a:pt x="251" y="1"/>
                  </a:moveTo>
                  <a:cubicBezTo>
                    <a:pt x="180" y="1"/>
                    <a:pt x="109" y="22"/>
                    <a:pt x="50" y="63"/>
                  </a:cubicBezTo>
                  <a:cubicBezTo>
                    <a:pt x="0" y="113"/>
                    <a:pt x="0" y="147"/>
                    <a:pt x="0" y="164"/>
                  </a:cubicBezTo>
                  <a:cubicBezTo>
                    <a:pt x="11" y="174"/>
                    <a:pt x="27" y="178"/>
                    <a:pt x="49" y="178"/>
                  </a:cubicBezTo>
                  <a:cubicBezTo>
                    <a:pt x="97" y="178"/>
                    <a:pt x="170" y="158"/>
                    <a:pt x="251" y="147"/>
                  </a:cubicBezTo>
                  <a:cubicBezTo>
                    <a:pt x="329" y="147"/>
                    <a:pt x="407" y="162"/>
                    <a:pt x="455" y="162"/>
                  </a:cubicBezTo>
                  <a:cubicBezTo>
                    <a:pt x="479" y="162"/>
                    <a:pt x="496" y="158"/>
                    <a:pt x="501" y="147"/>
                  </a:cubicBezTo>
                  <a:cubicBezTo>
                    <a:pt x="518" y="130"/>
                    <a:pt x="501" y="97"/>
                    <a:pt x="451" y="63"/>
                  </a:cubicBezTo>
                  <a:cubicBezTo>
                    <a:pt x="393" y="22"/>
                    <a:pt x="322" y="1"/>
                    <a:pt x="25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4548;p60">
              <a:extLst>
                <a:ext uri="{FF2B5EF4-FFF2-40B4-BE49-F238E27FC236}">
                  <a16:creationId xmlns:a16="http://schemas.microsoft.com/office/drawing/2014/main" id="{2E7F1A78-2759-429E-A3D0-8392CF5BA23E}"/>
                </a:ext>
              </a:extLst>
            </p:cNvPr>
            <p:cNvSpPr/>
            <p:nvPr/>
          </p:nvSpPr>
          <p:spPr>
            <a:xfrm>
              <a:off x="4400110" y="3704145"/>
              <a:ext cx="695645" cy="718657"/>
            </a:xfrm>
            <a:custGeom>
              <a:avLst/>
              <a:gdLst/>
              <a:ahLst/>
              <a:cxnLst/>
              <a:rect l="l" t="t" r="r" b="b"/>
              <a:pathLst>
                <a:path w="21705" h="22423" extrusionOk="0">
                  <a:moveTo>
                    <a:pt x="7979" y="0"/>
                  </a:moveTo>
                  <a:cubicBezTo>
                    <a:pt x="6028" y="0"/>
                    <a:pt x="4142" y="1034"/>
                    <a:pt x="2858" y="2537"/>
                  </a:cubicBezTo>
                  <a:cubicBezTo>
                    <a:pt x="1471" y="4141"/>
                    <a:pt x="702" y="6230"/>
                    <a:pt x="351" y="8352"/>
                  </a:cubicBezTo>
                  <a:cubicBezTo>
                    <a:pt x="0" y="10457"/>
                    <a:pt x="17" y="12629"/>
                    <a:pt x="50" y="14768"/>
                  </a:cubicBezTo>
                  <a:cubicBezTo>
                    <a:pt x="67" y="16088"/>
                    <a:pt x="84" y="17408"/>
                    <a:pt x="101" y="18728"/>
                  </a:cubicBezTo>
                  <a:cubicBezTo>
                    <a:pt x="101" y="19279"/>
                    <a:pt x="117" y="19847"/>
                    <a:pt x="385" y="20315"/>
                  </a:cubicBezTo>
                  <a:cubicBezTo>
                    <a:pt x="802" y="21000"/>
                    <a:pt x="1638" y="21251"/>
                    <a:pt x="2406" y="21418"/>
                  </a:cubicBezTo>
                  <a:cubicBezTo>
                    <a:pt x="5456" y="22087"/>
                    <a:pt x="8563" y="22422"/>
                    <a:pt x="11671" y="22422"/>
                  </a:cubicBezTo>
                  <a:cubicBezTo>
                    <a:pt x="14386" y="22422"/>
                    <a:pt x="17103" y="22166"/>
                    <a:pt x="19783" y="21652"/>
                  </a:cubicBezTo>
                  <a:cubicBezTo>
                    <a:pt x="20218" y="21568"/>
                    <a:pt x="20686" y="21468"/>
                    <a:pt x="21036" y="21151"/>
                  </a:cubicBezTo>
                  <a:cubicBezTo>
                    <a:pt x="21488" y="20716"/>
                    <a:pt x="21571" y="20014"/>
                    <a:pt x="21588" y="19379"/>
                  </a:cubicBezTo>
                  <a:cubicBezTo>
                    <a:pt x="21705" y="16706"/>
                    <a:pt x="20853" y="14150"/>
                    <a:pt x="20485" y="11510"/>
                  </a:cubicBezTo>
                  <a:cubicBezTo>
                    <a:pt x="19716" y="5795"/>
                    <a:pt x="8371" y="14"/>
                    <a:pt x="8371" y="14"/>
                  </a:cubicBezTo>
                  <a:cubicBezTo>
                    <a:pt x="8240" y="5"/>
                    <a:pt x="8109" y="0"/>
                    <a:pt x="7979"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4549;p60">
              <a:extLst>
                <a:ext uri="{FF2B5EF4-FFF2-40B4-BE49-F238E27FC236}">
                  <a16:creationId xmlns:a16="http://schemas.microsoft.com/office/drawing/2014/main" id="{522AA3F1-C1A2-4E40-8BC9-D41E593275B9}"/>
                </a:ext>
              </a:extLst>
            </p:cNvPr>
            <p:cNvSpPr/>
            <p:nvPr/>
          </p:nvSpPr>
          <p:spPr>
            <a:xfrm>
              <a:off x="4912589" y="3695491"/>
              <a:ext cx="161211" cy="138296"/>
            </a:xfrm>
            <a:custGeom>
              <a:avLst/>
              <a:gdLst/>
              <a:ahLst/>
              <a:cxnLst/>
              <a:rect l="l" t="t" r="r" b="b"/>
              <a:pathLst>
                <a:path w="5030" h="4315" extrusionOk="0">
                  <a:moveTo>
                    <a:pt x="1421" y="0"/>
                  </a:moveTo>
                  <a:lnTo>
                    <a:pt x="0" y="1454"/>
                  </a:lnTo>
                  <a:cubicBezTo>
                    <a:pt x="0" y="1454"/>
                    <a:pt x="1237" y="4211"/>
                    <a:pt x="2323" y="4278"/>
                  </a:cubicBezTo>
                  <a:cubicBezTo>
                    <a:pt x="2691" y="4305"/>
                    <a:pt x="3093" y="4315"/>
                    <a:pt x="3467" y="4315"/>
                  </a:cubicBezTo>
                  <a:cubicBezTo>
                    <a:pt x="4215" y="4315"/>
                    <a:pt x="4846" y="4278"/>
                    <a:pt x="4846" y="4278"/>
                  </a:cubicBezTo>
                  <a:lnTo>
                    <a:pt x="5030" y="2473"/>
                  </a:lnTo>
                  <a:cubicBezTo>
                    <a:pt x="5030" y="2473"/>
                    <a:pt x="3058" y="2122"/>
                    <a:pt x="2858" y="1905"/>
                  </a:cubicBezTo>
                  <a:cubicBezTo>
                    <a:pt x="2674" y="1704"/>
                    <a:pt x="1421" y="0"/>
                    <a:pt x="1421" y="0"/>
                  </a:cubicBezTo>
                  <a:close/>
                </a:path>
              </a:pathLst>
            </a:custGeom>
            <a:solidFill>
              <a:srgbClr val="EB99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4550;p60">
              <a:extLst>
                <a:ext uri="{FF2B5EF4-FFF2-40B4-BE49-F238E27FC236}">
                  <a16:creationId xmlns:a16="http://schemas.microsoft.com/office/drawing/2014/main" id="{BBB3548F-B020-4976-BE0E-AB4ADF517F6B}"/>
                </a:ext>
              </a:extLst>
            </p:cNvPr>
            <p:cNvSpPr/>
            <p:nvPr/>
          </p:nvSpPr>
          <p:spPr>
            <a:xfrm>
              <a:off x="4922236" y="4386297"/>
              <a:ext cx="138712" cy="59998"/>
            </a:xfrm>
            <a:custGeom>
              <a:avLst/>
              <a:gdLst/>
              <a:ahLst/>
              <a:cxnLst/>
              <a:rect l="l" t="t" r="r" b="b"/>
              <a:pathLst>
                <a:path w="4328" h="1872" extrusionOk="0">
                  <a:moveTo>
                    <a:pt x="2289" y="0"/>
                  </a:moveTo>
                  <a:lnTo>
                    <a:pt x="0" y="100"/>
                  </a:lnTo>
                  <a:lnTo>
                    <a:pt x="67" y="1872"/>
                  </a:lnTo>
                  <a:lnTo>
                    <a:pt x="217" y="1872"/>
                  </a:lnTo>
                  <a:cubicBezTo>
                    <a:pt x="852" y="1872"/>
                    <a:pt x="3442" y="1855"/>
                    <a:pt x="3860" y="1704"/>
                  </a:cubicBezTo>
                  <a:cubicBezTo>
                    <a:pt x="4328" y="1554"/>
                    <a:pt x="2356" y="1203"/>
                    <a:pt x="2356" y="1203"/>
                  </a:cubicBezTo>
                  <a:lnTo>
                    <a:pt x="2289" y="0"/>
                  </a:ln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4551;p60">
              <a:extLst>
                <a:ext uri="{FF2B5EF4-FFF2-40B4-BE49-F238E27FC236}">
                  <a16:creationId xmlns:a16="http://schemas.microsoft.com/office/drawing/2014/main" id="{FA03FFCB-29E9-49B8-8E74-AD8F6E5EB1F2}"/>
                </a:ext>
              </a:extLst>
            </p:cNvPr>
            <p:cNvSpPr/>
            <p:nvPr/>
          </p:nvSpPr>
          <p:spPr>
            <a:xfrm>
              <a:off x="4923839" y="4424757"/>
              <a:ext cx="27339" cy="20480"/>
            </a:xfrm>
            <a:custGeom>
              <a:avLst/>
              <a:gdLst/>
              <a:ahLst/>
              <a:cxnLst/>
              <a:rect l="l" t="t" r="r" b="b"/>
              <a:pathLst>
                <a:path w="853" h="639" extrusionOk="0">
                  <a:moveTo>
                    <a:pt x="70" y="0"/>
                  </a:moveTo>
                  <a:cubicBezTo>
                    <a:pt x="47" y="0"/>
                    <a:pt x="23" y="1"/>
                    <a:pt x="0" y="3"/>
                  </a:cubicBezTo>
                  <a:lnTo>
                    <a:pt x="17" y="638"/>
                  </a:lnTo>
                  <a:lnTo>
                    <a:pt x="852" y="621"/>
                  </a:lnTo>
                  <a:cubicBezTo>
                    <a:pt x="802" y="421"/>
                    <a:pt x="702" y="254"/>
                    <a:pt x="535" y="154"/>
                  </a:cubicBezTo>
                  <a:cubicBezTo>
                    <a:pt x="403" y="51"/>
                    <a:pt x="233" y="0"/>
                    <a:pt x="70" y="0"/>
                  </a:cubicBez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4552;p60">
              <a:extLst>
                <a:ext uri="{FF2B5EF4-FFF2-40B4-BE49-F238E27FC236}">
                  <a16:creationId xmlns:a16="http://schemas.microsoft.com/office/drawing/2014/main" id="{8DB1A6E4-A369-4ACA-8815-FE434D0D0055}"/>
                </a:ext>
              </a:extLst>
            </p:cNvPr>
            <p:cNvSpPr/>
            <p:nvPr/>
          </p:nvSpPr>
          <p:spPr>
            <a:xfrm>
              <a:off x="4924383" y="4431263"/>
              <a:ext cx="126405" cy="15416"/>
            </a:xfrm>
            <a:custGeom>
              <a:avLst/>
              <a:gdLst/>
              <a:ahLst/>
              <a:cxnLst/>
              <a:rect l="l" t="t" r="r" b="b"/>
              <a:pathLst>
                <a:path w="3944" h="481" extrusionOk="0">
                  <a:moveTo>
                    <a:pt x="3241" y="1"/>
                  </a:moveTo>
                  <a:cubicBezTo>
                    <a:pt x="3108" y="17"/>
                    <a:pt x="3058" y="301"/>
                    <a:pt x="3058" y="301"/>
                  </a:cubicBezTo>
                  <a:lnTo>
                    <a:pt x="0" y="418"/>
                  </a:lnTo>
                  <a:lnTo>
                    <a:pt x="0" y="469"/>
                  </a:lnTo>
                  <a:cubicBezTo>
                    <a:pt x="191" y="477"/>
                    <a:pt x="420" y="480"/>
                    <a:pt x="671" y="480"/>
                  </a:cubicBezTo>
                  <a:cubicBezTo>
                    <a:pt x="1954" y="480"/>
                    <a:pt x="3790" y="383"/>
                    <a:pt x="3860" y="285"/>
                  </a:cubicBezTo>
                  <a:cubicBezTo>
                    <a:pt x="3943" y="168"/>
                    <a:pt x="3241" y="1"/>
                    <a:pt x="3241" y="1"/>
                  </a:cubicBez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4553;p60">
              <a:extLst>
                <a:ext uri="{FF2B5EF4-FFF2-40B4-BE49-F238E27FC236}">
                  <a16:creationId xmlns:a16="http://schemas.microsoft.com/office/drawing/2014/main" id="{F060781A-F6AA-4401-8B93-4907E268453E}"/>
                </a:ext>
              </a:extLst>
            </p:cNvPr>
            <p:cNvSpPr/>
            <p:nvPr/>
          </p:nvSpPr>
          <p:spPr>
            <a:xfrm>
              <a:off x="4928646" y="4439308"/>
              <a:ext cx="118393" cy="5384"/>
            </a:xfrm>
            <a:custGeom>
              <a:avLst/>
              <a:gdLst/>
              <a:ahLst/>
              <a:cxnLst/>
              <a:rect l="l" t="t" r="r" b="b"/>
              <a:pathLst>
                <a:path w="3694" h="168" extrusionOk="0">
                  <a:moveTo>
                    <a:pt x="3576" y="0"/>
                  </a:moveTo>
                  <a:lnTo>
                    <a:pt x="3159" y="34"/>
                  </a:lnTo>
                  <a:cubicBezTo>
                    <a:pt x="2808" y="50"/>
                    <a:pt x="2323" y="84"/>
                    <a:pt x="1789" y="101"/>
                  </a:cubicBezTo>
                  <a:cubicBezTo>
                    <a:pt x="1254" y="134"/>
                    <a:pt x="769" y="134"/>
                    <a:pt x="418" y="151"/>
                  </a:cubicBezTo>
                  <a:lnTo>
                    <a:pt x="1" y="167"/>
                  </a:lnTo>
                  <a:lnTo>
                    <a:pt x="418" y="167"/>
                  </a:lnTo>
                  <a:cubicBezTo>
                    <a:pt x="769" y="167"/>
                    <a:pt x="1254" y="151"/>
                    <a:pt x="1789" y="134"/>
                  </a:cubicBezTo>
                  <a:cubicBezTo>
                    <a:pt x="2323" y="101"/>
                    <a:pt x="2808" y="67"/>
                    <a:pt x="3159" y="50"/>
                  </a:cubicBezTo>
                  <a:lnTo>
                    <a:pt x="3576" y="17"/>
                  </a:lnTo>
                  <a:lnTo>
                    <a:pt x="3693"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4554;p60">
              <a:extLst>
                <a:ext uri="{FF2B5EF4-FFF2-40B4-BE49-F238E27FC236}">
                  <a16:creationId xmlns:a16="http://schemas.microsoft.com/office/drawing/2014/main" id="{BDF7E5EE-F1FD-41BD-965B-5F73D228DA92}"/>
                </a:ext>
              </a:extLst>
            </p:cNvPr>
            <p:cNvSpPr/>
            <p:nvPr/>
          </p:nvSpPr>
          <p:spPr>
            <a:xfrm>
              <a:off x="5021815" y="4430206"/>
              <a:ext cx="7019" cy="11794"/>
            </a:xfrm>
            <a:custGeom>
              <a:avLst/>
              <a:gdLst/>
              <a:ahLst/>
              <a:cxnLst/>
              <a:rect l="l" t="t" r="r" b="b"/>
              <a:pathLst>
                <a:path w="219" h="368" extrusionOk="0">
                  <a:moveTo>
                    <a:pt x="218" y="0"/>
                  </a:moveTo>
                  <a:cubicBezTo>
                    <a:pt x="151" y="34"/>
                    <a:pt x="101" y="84"/>
                    <a:pt x="68" y="167"/>
                  </a:cubicBezTo>
                  <a:cubicBezTo>
                    <a:pt x="18" y="218"/>
                    <a:pt x="1" y="301"/>
                    <a:pt x="18" y="368"/>
                  </a:cubicBezTo>
                  <a:cubicBezTo>
                    <a:pt x="34" y="301"/>
                    <a:pt x="51" y="234"/>
                    <a:pt x="85" y="167"/>
                  </a:cubicBezTo>
                  <a:cubicBezTo>
                    <a:pt x="135" y="117"/>
                    <a:pt x="168" y="50"/>
                    <a:pt x="21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4555;p60">
              <a:extLst>
                <a:ext uri="{FF2B5EF4-FFF2-40B4-BE49-F238E27FC236}">
                  <a16:creationId xmlns:a16="http://schemas.microsoft.com/office/drawing/2014/main" id="{492BC45B-2115-44F3-82B1-86CB56D5D2C4}"/>
                </a:ext>
              </a:extLst>
            </p:cNvPr>
            <p:cNvSpPr/>
            <p:nvPr/>
          </p:nvSpPr>
          <p:spPr>
            <a:xfrm>
              <a:off x="4999861" y="4425911"/>
              <a:ext cx="4327" cy="6474"/>
            </a:xfrm>
            <a:custGeom>
              <a:avLst/>
              <a:gdLst/>
              <a:ahLst/>
              <a:cxnLst/>
              <a:rect l="l" t="t" r="r" b="b"/>
              <a:pathLst>
                <a:path w="135" h="202" extrusionOk="0">
                  <a:moveTo>
                    <a:pt x="135" y="1"/>
                  </a:moveTo>
                  <a:cubicBezTo>
                    <a:pt x="118" y="1"/>
                    <a:pt x="84" y="34"/>
                    <a:pt x="51" y="101"/>
                  </a:cubicBezTo>
                  <a:cubicBezTo>
                    <a:pt x="34" y="151"/>
                    <a:pt x="1" y="201"/>
                    <a:pt x="18" y="201"/>
                  </a:cubicBezTo>
                  <a:cubicBezTo>
                    <a:pt x="18" y="201"/>
                    <a:pt x="51" y="168"/>
                    <a:pt x="84" y="101"/>
                  </a:cubicBezTo>
                  <a:cubicBezTo>
                    <a:pt x="118" y="51"/>
                    <a:pt x="135" y="1"/>
                    <a:pt x="13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4556;p60">
              <a:extLst>
                <a:ext uri="{FF2B5EF4-FFF2-40B4-BE49-F238E27FC236}">
                  <a16:creationId xmlns:a16="http://schemas.microsoft.com/office/drawing/2014/main" id="{EF48FC72-F18F-40E6-93B6-6C7C1F505874}"/>
                </a:ext>
              </a:extLst>
            </p:cNvPr>
            <p:cNvSpPr/>
            <p:nvPr/>
          </p:nvSpPr>
          <p:spPr>
            <a:xfrm>
              <a:off x="4993996" y="4425238"/>
              <a:ext cx="4840" cy="4455"/>
            </a:xfrm>
            <a:custGeom>
              <a:avLst/>
              <a:gdLst/>
              <a:ahLst/>
              <a:cxnLst/>
              <a:rect l="l" t="t" r="r" b="b"/>
              <a:pathLst>
                <a:path w="151" h="139" extrusionOk="0">
                  <a:moveTo>
                    <a:pt x="140" y="0"/>
                  </a:moveTo>
                  <a:cubicBezTo>
                    <a:pt x="122" y="0"/>
                    <a:pt x="94" y="28"/>
                    <a:pt x="67" y="55"/>
                  </a:cubicBezTo>
                  <a:cubicBezTo>
                    <a:pt x="34" y="88"/>
                    <a:pt x="0" y="122"/>
                    <a:pt x="0" y="139"/>
                  </a:cubicBezTo>
                  <a:cubicBezTo>
                    <a:pt x="17" y="139"/>
                    <a:pt x="50" y="105"/>
                    <a:pt x="84" y="72"/>
                  </a:cubicBezTo>
                  <a:cubicBezTo>
                    <a:pt x="117" y="38"/>
                    <a:pt x="151" y="5"/>
                    <a:pt x="151" y="5"/>
                  </a:cubicBezTo>
                  <a:cubicBezTo>
                    <a:pt x="147" y="2"/>
                    <a:pt x="144" y="0"/>
                    <a:pt x="14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4557;p60">
              <a:extLst>
                <a:ext uri="{FF2B5EF4-FFF2-40B4-BE49-F238E27FC236}">
                  <a16:creationId xmlns:a16="http://schemas.microsoft.com/office/drawing/2014/main" id="{4B044F02-51F4-4357-A058-B315F0244AB0}"/>
                </a:ext>
              </a:extLst>
            </p:cNvPr>
            <p:cNvSpPr/>
            <p:nvPr/>
          </p:nvSpPr>
          <p:spPr>
            <a:xfrm>
              <a:off x="4990246" y="4422161"/>
              <a:ext cx="7532" cy="1122"/>
            </a:xfrm>
            <a:custGeom>
              <a:avLst/>
              <a:gdLst/>
              <a:ahLst/>
              <a:cxnLst/>
              <a:rect l="l" t="t" r="r" b="b"/>
              <a:pathLst>
                <a:path w="235" h="35" extrusionOk="0">
                  <a:moveTo>
                    <a:pt x="117" y="1"/>
                  </a:moveTo>
                  <a:cubicBezTo>
                    <a:pt x="84" y="1"/>
                    <a:pt x="34" y="1"/>
                    <a:pt x="0" y="17"/>
                  </a:cubicBezTo>
                  <a:cubicBezTo>
                    <a:pt x="34" y="34"/>
                    <a:pt x="84" y="34"/>
                    <a:pt x="117" y="34"/>
                  </a:cubicBezTo>
                  <a:cubicBezTo>
                    <a:pt x="151" y="34"/>
                    <a:pt x="201" y="17"/>
                    <a:pt x="234" y="17"/>
                  </a:cubicBezTo>
                  <a:cubicBezTo>
                    <a:pt x="201" y="1"/>
                    <a:pt x="151" y="1"/>
                    <a:pt x="11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4558;p60">
              <a:extLst>
                <a:ext uri="{FF2B5EF4-FFF2-40B4-BE49-F238E27FC236}">
                  <a16:creationId xmlns:a16="http://schemas.microsoft.com/office/drawing/2014/main" id="{7943E2A4-55BF-4F2C-B35D-8C53B49BEE8F}"/>
                </a:ext>
              </a:extLst>
            </p:cNvPr>
            <p:cNvSpPr/>
            <p:nvPr/>
          </p:nvSpPr>
          <p:spPr>
            <a:xfrm>
              <a:off x="4988644" y="4417898"/>
              <a:ext cx="8589" cy="1090"/>
            </a:xfrm>
            <a:custGeom>
              <a:avLst/>
              <a:gdLst/>
              <a:ahLst/>
              <a:cxnLst/>
              <a:rect l="l" t="t" r="r" b="b"/>
              <a:pathLst>
                <a:path w="268" h="34" extrusionOk="0">
                  <a:moveTo>
                    <a:pt x="0" y="0"/>
                  </a:moveTo>
                  <a:cubicBezTo>
                    <a:pt x="33" y="33"/>
                    <a:pt x="84" y="33"/>
                    <a:pt x="134" y="33"/>
                  </a:cubicBezTo>
                  <a:cubicBezTo>
                    <a:pt x="184" y="33"/>
                    <a:pt x="234" y="33"/>
                    <a:pt x="267" y="17"/>
                  </a:cubicBezTo>
                  <a:cubicBezTo>
                    <a:pt x="234" y="0"/>
                    <a:pt x="184" y="0"/>
                    <a:pt x="13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4559;p60">
              <a:extLst>
                <a:ext uri="{FF2B5EF4-FFF2-40B4-BE49-F238E27FC236}">
                  <a16:creationId xmlns:a16="http://schemas.microsoft.com/office/drawing/2014/main" id="{5C8635F0-7331-4B54-90CE-D2E0E48FCD87}"/>
                </a:ext>
              </a:extLst>
            </p:cNvPr>
            <p:cNvSpPr/>
            <p:nvPr/>
          </p:nvSpPr>
          <p:spPr>
            <a:xfrm>
              <a:off x="5002553" y="4418764"/>
              <a:ext cx="13942" cy="8269"/>
            </a:xfrm>
            <a:custGeom>
              <a:avLst/>
              <a:gdLst/>
              <a:ahLst/>
              <a:cxnLst/>
              <a:rect l="l" t="t" r="r" b="b"/>
              <a:pathLst>
                <a:path w="435" h="258" extrusionOk="0">
                  <a:moveTo>
                    <a:pt x="278" y="29"/>
                  </a:moveTo>
                  <a:cubicBezTo>
                    <a:pt x="312" y="29"/>
                    <a:pt x="346" y="37"/>
                    <a:pt x="385" y="57"/>
                  </a:cubicBezTo>
                  <a:cubicBezTo>
                    <a:pt x="401" y="57"/>
                    <a:pt x="401" y="90"/>
                    <a:pt x="368" y="107"/>
                  </a:cubicBezTo>
                  <a:cubicBezTo>
                    <a:pt x="351" y="123"/>
                    <a:pt x="318" y="140"/>
                    <a:pt x="285" y="140"/>
                  </a:cubicBezTo>
                  <a:cubicBezTo>
                    <a:pt x="251" y="174"/>
                    <a:pt x="201" y="190"/>
                    <a:pt x="134" y="190"/>
                  </a:cubicBezTo>
                  <a:cubicBezTo>
                    <a:pt x="91" y="199"/>
                    <a:pt x="56" y="208"/>
                    <a:pt x="33" y="214"/>
                  </a:cubicBezTo>
                  <a:lnTo>
                    <a:pt x="33" y="214"/>
                  </a:lnTo>
                  <a:cubicBezTo>
                    <a:pt x="46" y="184"/>
                    <a:pt x="61" y="158"/>
                    <a:pt x="84" y="123"/>
                  </a:cubicBezTo>
                  <a:cubicBezTo>
                    <a:pt x="117" y="90"/>
                    <a:pt x="151" y="57"/>
                    <a:pt x="201" y="40"/>
                  </a:cubicBezTo>
                  <a:cubicBezTo>
                    <a:pt x="229" y="33"/>
                    <a:pt x="253" y="29"/>
                    <a:pt x="278" y="29"/>
                  </a:cubicBezTo>
                  <a:close/>
                  <a:moveTo>
                    <a:pt x="290" y="1"/>
                  </a:moveTo>
                  <a:cubicBezTo>
                    <a:pt x="202" y="1"/>
                    <a:pt x="114" y="42"/>
                    <a:pt x="67" y="123"/>
                  </a:cubicBezTo>
                  <a:cubicBezTo>
                    <a:pt x="52" y="155"/>
                    <a:pt x="36" y="186"/>
                    <a:pt x="20" y="218"/>
                  </a:cubicBezTo>
                  <a:lnTo>
                    <a:pt x="20" y="218"/>
                  </a:lnTo>
                  <a:cubicBezTo>
                    <a:pt x="7" y="221"/>
                    <a:pt x="0" y="224"/>
                    <a:pt x="0" y="224"/>
                  </a:cubicBezTo>
                  <a:cubicBezTo>
                    <a:pt x="6" y="224"/>
                    <a:pt x="12" y="224"/>
                    <a:pt x="17" y="224"/>
                  </a:cubicBezTo>
                  <a:lnTo>
                    <a:pt x="17" y="224"/>
                  </a:lnTo>
                  <a:cubicBezTo>
                    <a:pt x="17" y="224"/>
                    <a:pt x="17" y="224"/>
                    <a:pt x="17" y="224"/>
                  </a:cubicBezTo>
                  <a:cubicBezTo>
                    <a:pt x="17" y="240"/>
                    <a:pt x="17" y="257"/>
                    <a:pt x="17" y="257"/>
                  </a:cubicBezTo>
                  <a:cubicBezTo>
                    <a:pt x="21" y="245"/>
                    <a:pt x="25" y="234"/>
                    <a:pt x="29" y="224"/>
                  </a:cubicBezTo>
                  <a:lnTo>
                    <a:pt x="29" y="224"/>
                  </a:lnTo>
                  <a:cubicBezTo>
                    <a:pt x="70" y="223"/>
                    <a:pt x="110" y="220"/>
                    <a:pt x="151" y="207"/>
                  </a:cubicBezTo>
                  <a:cubicBezTo>
                    <a:pt x="201" y="207"/>
                    <a:pt x="251" y="190"/>
                    <a:pt x="301" y="174"/>
                  </a:cubicBezTo>
                  <a:cubicBezTo>
                    <a:pt x="335" y="157"/>
                    <a:pt x="368" y="140"/>
                    <a:pt x="385" y="123"/>
                  </a:cubicBezTo>
                  <a:cubicBezTo>
                    <a:pt x="401" y="123"/>
                    <a:pt x="418" y="107"/>
                    <a:pt x="418" y="90"/>
                  </a:cubicBezTo>
                  <a:cubicBezTo>
                    <a:pt x="435" y="57"/>
                    <a:pt x="418" y="40"/>
                    <a:pt x="401" y="23"/>
                  </a:cubicBezTo>
                  <a:cubicBezTo>
                    <a:pt x="366" y="8"/>
                    <a:pt x="328" y="1"/>
                    <a:pt x="29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4560;p60">
              <a:extLst>
                <a:ext uri="{FF2B5EF4-FFF2-40B4-BE49-F238E27FC236}">
                  <a16:creationId xmlns:a16="http://schemas.microsoft.com/office/drawing/2014/main" id="{2CE106A0-0FB9-4E91-BA76-2D7CD4343928}"/>
                </a:ext>
              </a:extLst>
            </p:cNvPr>
            <p:cNvSpPr/>
            <p:nvPr/>
          </p:nvSpPr>
          <p:spPr>
            <a:xfrm>
              <a:off x="4997201" y="4417354"/>
              <a:ext cx="7532" cy="8589"/>
            </a:xfrm>
            <a:custGeom>
              <a:avLst/>
              <a:gdLst/>
              <a:ahLst/>
              <a:cxnLst/>
              <a:rect l="l" t="t" r="r" b="b"/>
              <a:pathLst>
                <a:path w="235" h="268" extrusionOk="0">
                  <a:moveTo>
                    <a:pt x="51" y="0"/>
                  </a:moveTo>
                  <a:cubicBezTo>
                    <a:pt x="17" y="0"/>
                    <a:pt x="0" y="34"/>
                    <a:pt x="0" y="67"/>
                  </a:cubicBezTo>
                  <a:cubicBezTo>
                    <a:pt x="17" y="84"/>
                    <a:pt x="17" y="117"/>
                    <a:pt x="34" y="134"/>
                  </a:cubicBezTo>
                  <a:cubicBezTo>
                    <a:pt x="51" y="167"/>
                    <a:pt x="84" y="184"/>
                    <a:pt x="101" y="218"/>
                  </a:cubicBezTo>
                  <a:cubicBezTo>
                    <a:pt x="134" y="234"/>
                    <a:pt x="167" y="251"/>
                    <a:pt x="201" y="268"/>
                  </a:cubicBezTo>
                  <a:cubicBezTo>
                    <a:pt x="201" y="268"/>
                    <a:pt x="167" y="251"/>
                    <a:pt x="117" y="201"/>
                  </a:cubicBezTo>
                  <a:cubicBezTo>
                    <a:pt x="101" y="167"/>
                    <a:pt x="67" y="151"/>
                    <a:pt x="51" y="117"/>
                  </a:cubicBezTo>
                  <a:cubicBezTo>
                    <a:pt x="34" y="84"/>
                    <a:pt x="17" y="34"/>
                    <a:pt x="51" y="17"/>
                  </a:cubicBezTo>
                  <a:cubicBezTo>
                    <a:pt x="84" y="17"/>
                    <a:pt x="134" y="50"/>
                    <a:pt x="151" y="84"/>
                  </a:cubicBezTo>
                  <a:cubicBezTo>
                    <a:pt x="167" y="101"/>
                    <a:pt x="184" y="134"/>
                    <a:pt x="201" y="167"/>
                  </a:cubicBezTo>
                  <a:cubicBezTo>
                    <a:pt x="201" y="201"/>
                    <a:pt x="201" y="234"/>
                    <a:pt x="201" y="268"/>
                  </a:cubicBezTo>
                  <a:cubicBezTo>
                    <a:pt x="218" y="234"/>
                    <a:pt x="234" y="201"/>
                    <a:pt x="218" y="167"/>
                  </a:cubicBezTo>
                  <a:cubicBezTo>
                    <a:pt x="218" y="134"/>
                    <a:pt x="201" y="101"/>
                    <a:pt x="167" y="67"/>
                  </a:cubicBezTo>
                  <a:cubicBezTo>
                    <a:pt x="151" y="17"/>
                    <a:pt x="101" y="0"/>
                    <a:pt x="5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7" name="Google Shape;4561;p60">
              <a:extLst>
                <a:ext uri="{FF2B5EF4-FFF2-40B4-BE49-F238E27FC236}">
                  <a16:creationId xmlns:a16="http://schemas.microsoft.com/office/drawing/2014/main" id="{D7CBB6E9-4A88-4155-ACA9-270B74CE717B}"/>
                </a:ext>
              </a:extLst>
            </p:cNvPr>
            <p:cNvSpPr/>
            <p:nvPr/>
          </p:nvSpPr>
          <p:spPr>
            <a:xfrm>
              <a:off x="4923839" y="4424084"/>
              <a:ext cx="27339" cy="20063"/>
            </a:xfrm>
            <a:custGeom>
              <a:avLst/>
              <a:gdLst/>
              <a:ahLst/>
              <a:cxnLst/>
              <a:rect l="l" t="t" r="r" b="b"/>
              <a:pathLst>
                <a:path w="853" h="626" extrusionOk="0">
                  <a:moveTo>
                    <a:pt x="138" y="0"/>
                  </a:moveTo>
                  <a:cubicBezTo>
                    <a:pt x="110" y="0"/>
                    <a:pt x="84" y="8"/>
                    <a:pt x="50" y="8"/>
                  </a:cubicBezTo>
                  <a:cubicBezTo>
                    <a:pt x="34" y="8"/>
                    <a:pt x="17" y="8"/>
                    <a:pt x="0" y="24"/>
                  </a:cubicBezTo>
                  <a:cubicBezTo>
                    <a:pt x="0" y="24"/>
                    <a:pt x="30" y="17"/>
                    <a:pt x="84" y="17"/>
                  </a:cubicBezTo>
                  <a:cubicBezTo>
                    <a:pt x="112" y="17"/>
                    <a:pt x="145" y="19"/>
                    <a:pt x="184" y="24"/>
                  </a:cubicBezTo>
                  <a:cubicBezTo>
                    <a:pt x="318" y="24"/>
                    <a:pt x="435" y="74"/>
                    <a:pt x="552" y="158"/>
                  </a:cubicBezTo>
                  <a:cubicBezTo>
                    <a:pt x="669" y="225"/>
                    <a:pt x="752" y="342"/>
                    <a:pt x="802" y="459"/>
                  </a:cubicBezTo>
                  <a:cubicBezTo>
                    <a:pt x="836" y="559"/>
                    <a:pt x="836" y="626"/>
                    <a:pt x="852" y="626"/>
                  </a:cubicBezTo>
                  <a:cubicBezTo>
                    <a:pt x="852" y="609"/>
                    <a:pt x="852" y="592"/>
                    <a:pt x="852" y="576"/>
                  </a:cubicBezTo>
                  <a:cubicBezTo>
                    <a:pt x="836" y="542"/>
                    <a:pt x="836" y="492"/>
                    <a:pt x="819" y="459"/>
                  </a:cubicBezTo>
                  <a:cubicBezTo>
                    <a:pt x="769" y="325"/>
                    <a:pt x="685" y="208"/>
                    <a:pt x="568" y="124"/>
                  </a:cubicBezTo>
                  <a:cubicBezTo>
                    <a:pt x="451" y="58"/>
                    <a:pt x="318" y="8"/>
                    <a:pt x="184" y="8"/>
                  </a:cubicBezTo>
                  <a:cubicBezTo>
                    <a:pt x="167" y="2"/>
                    <a:pt x="153" y="0"/>
                    <a:pt x="13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8" name="Google Shape;4562;p60">
              <a:extLst>
                <a:ext uri="{FF2B5EF4-FFF2-40B4-BE49-F238E27FC236}">
                  <a16:creationId xmlns:a16="http://schemas.microsoft.com/office/drawing/2014/main" id="{45E3AC38-790D-4898-9B31-6991F27B624B}"/>
                </a:ext>
              </a:extLst>
            </p:cNvPr>
            <p:cNvSpPr/>
            <p:nvPr/>
          </p:nvSpPr>
          <p:spPr>
            <a:xfrm>
              <a:off x="4930249" y="4394310"/>
              <a:ext cx="1122" cy="29486"/>
            </a:xfrm>
            <a:custGeom>
              <a:avLst/>
              <a:gdLst/>
              <a:ahLst/>
              <a:cxnLst/>
              <a:rect l="l" t="t" r="r" b="b"/>
              <a:pathLst>
                <a:path w="35" h="920" extrusionOk="0">
                  <a:moveTo>
                    <a:pt x="1" y="1"/>
                  </a:moveTo>
                  <a:cubicBezTo>
                    <a:pt x="1" y="302"/>
                    <a:pt x="1" y="619"/>
                    <a:pt x="34" y="920"/>
                  </a:cubicBezTo>
                  <a:cubicBezTo>
                    <a:pt x="34" y="619"/>
                    <a:pt x="34" y="302"/>
                    <a:pt x="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9" name="Google Shape;4563;p60">
              <a:extLst>
                <a:ext uri="{FF2B5EF4-FFF2-40B4-BE49-F238E27FC236}">
                  <a16:creationId xmlns:a16="http://schemas.microsoft.com/office/drawing/2014/main" id="{1CF12ACE-548D-4C52-B502-A97F0BC2D3A8}"/>
                </a:ext>
              </a:extLst>
            </p:cNvPr>
            <p:cNvSpPr/>
            <p:nvPr/>
          </p:nvSpPr>
          <p:spPr>
            <a:xfrm>
              <a:off x="4960247" y="4436103"/>
              <a:ext cx="21441" cy="1635"/>
            </a:xfrm>
            <a:custGeom>
              <a:avLst/>
              <a:gdLst/>
              <a:ahLst/>
              <a:cxnLst/>
              <a:rect l="l" t="t" r="r" b="b"/>
              <a:pathLst>
                <a:path w="669" h="51" extrusionOk="0">
                  <a:moveTo>
                    <a:pt x="669" y="0"/>
                  </a:moveTo>
                  <a:cubicBezTo>
                    <a:pt x="669" y="0"/>
                    <a:pt x="518" y="17"/>
                    <a:pt x="335" y="17"/>
                  </a:cubicBezTo>
                  <a:cubicBezTo>
                    <a:pt x="151" y="17"/>
                    <a:pt x="1" y="17"/>
                    <a:pt x="1" y="34"/>
                  </a:cubicBezTo>
                  <a:cubicBezTo>
                    <a:pt x="77" y="45"/>
                    <a:pt x="157" y="51"/>
                    <a:pt x="236" y="51"/>
                  </a:cubicBezTo>
                  <a:cubicBezTo>
                    <a:pt x="381" y="51"/>
                    <a:pt x="529" y="32"/>
                    <a:pt x="66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0" name="Google Shape;4564;p60">
              <a:extLst>
                <a:ext uri="{FF2B5EF4-FFF2-40B4-BE49-F238E27FC236}">
                  <a16:creationId xmlns:a16="http://schemas.microsoft.com/office/drawing/2014/main" id="{B31FD536-193B-44E4-88D1-D457ED81B836}"/>
                </a:ext>
              </a:extLst>
            </p:cNvPr>
            <p:cNvSpPr/>
            <p:nvPr/>
          </p:nvSpPr>
          <p:spPr>
            <a:xfrm>
              <a:off x="4945793" y="4437705"/>
              <a:ext cx="2179" cy="3782"/>
            </a:xfrm>
            <a:custGeom>
              <a:avLst/>
              <a:gdLst/>
              <a:ahLst/>
              <a:cxnLst/>
              <a:rect l="l" t="t" r="r" b="b"/>
              <a:pathLst>
                <a:path w="68" h="118" extrusionOk="0">
                  <a:moveTo>
                    <a:pt x="0" y="0"/>
                  </a:moveTo>
                  <a:lnTo>
                    <a:pt x="0" y="0"/>
                  </a:lnTo>
                  <a:cubicBezTo>
                    <a:pt x="0" y="0"/>
                    <a:pt x="17" y="34"/>
                    <a:pt x="34" y="67"/>
                  </a:cubicBezTo>
                  <a:cubicBezTo>
                    <a:pt x="51" y="100"/>
                    <a:pt x="51" y="117"/>
                    <a:pt x="67" y="117"/>
                  </a:cubicBezTo>
                  <a:cubicBezTo>
                    <a:pt x="67" y="117"/>
                    <a:pt x="67" y="84"/>
                    <a:pt x="51" y="50"/>
                  </a:cubicBezTo>
                  <a:cubicBezTo>
                    <a:pt x="34" y="17"/>
                    <a:pt x="0" y="0"/>
                    <a:pt x="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1" name="Google Shape;4565;p60">
              <a:extLst>
                <a:ext uri="{FF2B5EF4-FFF2-40B4-BE49-F238E27FC236}">
                  <a16:creationId xmlns:a16="http://schemas.microsoft.com/office/drawing/2014/main" id="{5486E3A0-84BC-4FDD-BFDA-1EF26CF90A2D}"/>
                </a:ext>
              </a:extLst>
            </p:cNvPr>
            <p:cNvSpPr/>
            <p:nvPr/>
          </p:nvSpPr>
          <p:spPr>
            <a:xfrm>
              <a:off x="4939896" y="4431071"/>
              <a:ext cx="3237" cy="2917"/>
            </a:xfrm>
            <a:custGeom>
              <a:avLst/>
              <a:gdLst/>
              <a:ahLst/>
              <a:cxnLst/>
              <a:rect l="l" t="t" r="r" b="b"/>
              <a:pathLst>
                <a:path w="101" h="91" extrusionOk="0">
                  <a:moveTo>
                    <a:pt x="7" y="0"/>
                  </a:moveTo>
                  <a:cubicBezTo>
                    <a:pt x="3" y="0"/>
                    <a:pt x="1" y="2"/>
                    <a:pt x="1" y="7"/>
                  </a:cubicBezTo>
                  <a:cubicBezTo>
                    <a:pt x="1" y="7"/>
                    <a:pt x="17" y="40"/>
                    <a:pt x="34" y="57"/>
                  </a:cubicBezTo>
                  <a:cubicBezTo>
                    <a:pt x="67" y="74"/>
                    <a:pt x="84" y="90"/>
                    <a:pt x="101" y="90"/>
                  </a:cubicBezTo>
                  <a:cubicBezTo>
                    <a:pt x="101" y="74"/>
                    <a:pt x="84" y="57"/>
                    <a:pt x="51" y="40"/>
                  </a:cubicBezTo>
                  <a:cubicBezTo>
                    <a:pt x="38" y="16"/>
                    <a:pt x="17" y="0"/>
                    <a:pt x="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2" name="Google Shape;4566;p60">
              <a:extLst>
                <a:ext uri="{FF2B5EF4-FFF2-40B4-BE49-F238E27FC236}">
                  <a16:creationId xmlns:a16="http://schemas.microsoft.com/office/drawing/2014/main" id="{CCB01E52-1B2F-46FA-9321-7B9F64BA21F2}"/>
                </a:ext>
              </a:extLst>
            </p:cNvPr>
            <p:cNvSpPr/>
            <p:nvPr/>
          </p:nvSpPr>
          <p:spPr>
            <a:xfrm>
              <a:off x="4931851" y="4427834"/>
              <a:ext cx="4872" cy="1859"/>
            </a:xfrm>
            <a:custGeom>
              <a:avLst/>
              <a:gdLst/>
              <a:ahLst/>
              <a:cxnLst/>
              <a:rect l="l" t="t" r="r" b="b"/>
              <a:pathLst>
                <a:path w="152" h="58" extrusionOk="0">
                  <a:moveTo>
                    <a:pt x="45" y="1"/>
                  </a:moveTo>
                  <a:cubicBezTo>
                    <a:pt x="18" y="1"/>
                    <a:pt x="1" y="12"/>
                    <a:pt x="1" y="24"/>
                  </a:cubicBezTo>
                  <a:cubicBezTo>
                    <a:pt x="18" y="24"/>
                    <a:pt x="34" y="24"/>
                    <a:pt x="68" y="41"/>
                  </a:cubicBezTo>
                  <a:cubicBezTo>
                    <a:pt x="101" y="41"/>
                    <a:pt x="135" y="58"/>
                    <a:pt x="135" y="58"/>
                  </a:cubicBezTo>
                  <a:cubicBezTo>
                    <a:pt x="151" y="58"/>
                    <a:pt x="118" y="24"/>
                    <a:pt x="84" y="7"/>
                  </a:cubicBezTo>
                  <a:cubicBezTo>
                    <a:pt x="70" y="3"/>
                    <a:pt x="57" y="1"/>
                    <a:pt x="4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3" name="Google Shape;4567;p60">
              <a:extLst>
                <a:ext uri="{FF2B5EF4-FFF2-40B4-BE49-F238E27FC236}">
                  <a16:creationId xmlns:a16="http://schemas.microsoft.com/office/drawing/2014/main" id="{F8D6F6BA-BD79-4663-937D-8CC33F7A5DE4}"/>
                </a:ext>
              </a:extLst>
            </p:cNvPr>
            <p:cNvSpPr/>
            <p:nvPr/>
          </p:nvSpPr>
          <p:spPr>
            <a:xfrm>
              <a:off x="4926499" y="4427001"/>
              <a:ext cx="2179" cy="1090"/>
            </a:xfrm>
            <a:custGeom>
              <a:avLst/>
              <a:gdLst/>
              <a:ahLst/>
              <a:cxnLst/>
              <a:rect l="l" t="t" r="r" b="b"/>
              <a:pathLst>
                <a:path w="68" h="34" extrusionOk="0">
                  <a:moveTo>
                    <a:pt x="34" y="0"/>
                  </a:moveTo>
                  <a:cubicBezTo>
                    <a:pt x="18" y="0"/>
                    <a:pt x="1" y="0"/>
                    <a:pt x="1" y="17"/>
                  </a:cubicBezTo>
                  <a:cubicBezTo>
                    <a:pt x="1" y="17"/>
                    <a:pt x="18" y="33"/>
                    <a:pt x="34" y="33"/>
                  </a:cubicBezTo>
                  <a:lnTo>
                    <a:pt x="68" y="33"/>
                  </a:lnTo>
                  <a:cubicBezTo>
                    <a:pt x="68" y="33"/>
                    <a:pt x="68" y="17"/>
                    <a:pt x="3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4" name="Google Shape;4568;p60">
              <a:extLst>
                <a:ext uri="{FF2B5EF4-FFF2-40B4-BE49-F238E27FC236}">
                  <a16:creationId xmlns:a16="http://schemas.microsoft.com/office/drawing/2014/main" id="{137C2BC1-5BC6-46F2-AEF3-7FA3EA00E1BA}"/>
                </a:ext>
              </a:extLst>
            </p:cNvPr>
            <p:cNvSpPr/>
            <p:nvPr/>
          </p:nvSpPr>
          <p:spPr>
            <a:xfrm>
              <a:off x="5075916" y="4171017"/>
              <a:ext cx="136565" cy="85702"/>
            </a:xfrm>
            <a:custGeom>
              <a:avLst/>
              <a:gdLst/>
              <a:ahLst/>
              <a:cxnLst/>
              <a:rect l="l" t="t" r="r" b="b"/>
              <a:pathLst>
                <a:path w="4261" h="2674" extrusionOk="0">
                  <a:moveTo>
                    <a:pt x="2006" y="0"/>
                  </a:moveTo>
                  <a:lnTo>
                    <a:pt x="1" y="1120"/>
                  </a:lnTo>
                  <a:lnTo>
                    <a:pt x="886" y="2674"/>
                  </a:lnTo>
                  <a:lnTo>
                    <a:pt x="1003" y="2607"/>
                  </a:lnTo>
                  <a:cubicBezTo>
                    <a:pt x="1571" y="2323"/>
                    <a:pt x="3877" y="1153"/>
                    <a:pt x="4178" y="836"/>
                  </a:cubicBezTo>
                  <a:cubicBezTo>
                    <a:pt x="4260" y="753"/>
                    <a:pt x="4217" y="721"/>
                    <a:pt x="4102" y="721"/>
                  </a:cubicBezTo>
                  <a:cubicBezTo>
                    <a:pt x="3729" y="721"/>
                    <a:pt x="2607" y="1053"/>
                    <a:pt x="2607" y="1053"/>
                  </a:cubicBezTo>
                  <a:lnTo>
                    <a:pt x="2006" y="0"/>
                  </a:ln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5" name="Google Shape;4569;p60">
              <a:extLst>
                <a:ext uri="{FF2B5EF4-FFF2-40B4-BE49-F238E27FC236}">
                  <a16:creationId xmlns:a16="http://schemas.microsoft.com/office/drawing/2014/main" id="{E70AE5AD-1E6B-4E4E-9E1C-E1A607BA00F2}"/>
                </a:ext>
              </a:extLst>
            </p:cNvPr>
            <p:cNvSpPr/>
            <p:nvPr/>
          </p:nvSpPr>
          <p:spPr>
            <a:xfrm>
              <a:off x="5093575" y="4233867"/>
              <a:ext cx="33236" cy="21794"/>
            </a:xfrm>
            <a:custGeom>
              <a:avLst/>
              <a:gdLst/>
              <a:ahLst/>
              <a:cxnLst/>
              <a:rect l="l" t="t" r="r" b="b"/>
              <a:pathLst>
                <a:path w="1037" h="680" extrusionOk="0">
                  <a:moveTo>
                    <a:pt x="429" y="1"/>
                  </a:moveTo>
                  <a:cubicBezTo>
                    <a:pt x="276" y="1"/>
                    <a:pt x="133" y="49"/>
                    <a:pt x="1" y="128"/>
                  </a:cubicBezTo>
                  <a:lnTo>
                    <a:pt x="318" y="679"/>
                  </a:lnTo>
                  <a:lnTo>
                    <a:pt x="1037" y="278"/>
                  </a:lnTo>
                  <a:cubicBezTo>
                    <a:pt x="920" y="128"/>
                    <a:pt x="736" y="44"/>
                    <a:pt x="552" y="11"/>
                  </a:cubicBezTo>
                  <a:cubicBezTo>
                    <a:pt x="510" y="4"/>
                    <a:pt x="469" y="1"/>
                    <a:pt x="429" y="1"/>
                  </a:cubicBez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6" name="Google Shape;4570;p60">
              <a:extLst>
                <a:ext uri="{FF2B5EF4-FFF2-40B4-BE49-F238E27FC236}">
                  <a16:creationId xmlns:a16="http://schemas.microsoft.com/office/drawing/2014/main" id="{C6253395-228D-40B1-817D-23F65B2593B8}"/>
                </a:ext>
              </a:extLst>
            </p:cNvPr>
            <p:cNvSpPr/>
            <p:nvPr/>
          </p:nvSpPr>
          <p:spPr>
            <a:xfrm>
              <a:off x="5103222" y="4193997"/>
              <a:ext cx="108361" cy="62722"/>
            </a:xfrm>
            <a:custGeom>
              <a:avLst/>
              <a:gdLst/>
              <a:ahLst/>
              <a:cxnLst/>
              <a:rect l="l" t="t" r="r" b="b"/>
              <a:pathLst>
                <a:path w="3381" h="1957" extrusionOk="0">
                  <a:moveTo>
                    <a:pt x="3251" y="0"/>
                  </a:moveTo>
                  <a:cubicBezTo>
                    <a:pt x="3057" y="0"/>
                    <a:pt x="2707" y="85"/>
                    <a:pt x="2707" y="85"/>
                  </a:cubicBezTo>
                  <a:cubicBezTo>
                    <a:pt x="2591" y="152"/>
                    <a:pt x="2674" y="436"/>
                    <a:pt x="2674" y="436"/>
                  </a:cubicBezTo>
                  <a:lnTo>
                    <a:pt x="1" y="1907"/>
                  </a:lnTo>
                  <a:lnTo>
                    <a:pt x="34" y="1957"/>
                  </a:lnTo>
                  <a:cubicBezTo>
                    <a:pt x="1087" y="1472"/>
                    <a:pt x="3359" y="202"/>
                    <a:pt x="3376" y="52"/>
                  </a:cubicBezTo>
                  <a:cubicBezTo>
                    <a:pt x="3381" y="14"/>
                    <a:pt x="3328" y="0"/>
                    <a:pt x="3251" y="0"/>
                  </a:cubicBez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7" name="Google Shape;4571;p60">
              <a:extLst>
                <a:ext uri="{FF2B5EF4-FFF2-40B4-BE49-F238E27FC236}">
                  <a16:creationId xmlns:a16="http://schemas.microsoft.com/office/drawing/2014/main" id="{4DF5ABBB-989C-4E0C-91F0-0AD14721F131}"/>
                </a:ext>
              </a:extLst>
            </p:cNvPr>
            <p:cNvSpPr/>
            <p:nvPr/>
          </p:nvSpPr>
          <p:spPr>
            <a:xfrm>
              <a:off x="5102165" y="4194606"/>
              <a:ext cx="108746" cy="61055"/>
            </a:xfrm>
            <a:custGeom>
              <a:avLst/>
              <a:gdLst/>
              <a:ahLst/>
              <a:cxnLst/>
              <a:rect l="l" t="t" r="r" b="b"/>
              <a:pathLst>
                <a:path w="3393" h="1905" extrusionOk="0">
                  <a:moveTo>
                    <a:pt x="3392" y="1"/>
                  </a:moveTo>
                  <a:lnTo>
                    <a:pt x="3392" y="1"/>
                  </a:lnTo>
                  <a:cubicBezTo>
                    <a:pt x="3391" y="16"/>
                    <a:pt x="3375" y="16"/>
                    <a:pt x="3359" y="16"/>
                  </a:cubicBezTo>
                  <a:lnTo>
                    <a:pt x="3258" y="83"/>
                  </a:lnTo>
                  <a:lnTo>
                    <a:pt x="2908" y="284"/>
                  </a:lnTo>
                  <a:cubicBezTo>
                    <a:pt x="2607" y="467"/>
                    <a:pt x="2189" y="718"/>
                    <a:pt x="1721" y="969"/>
                  </a:cubicBezTo>
                  <a:cubicBezTo>
                    <a:pt x="1253" y="1236"/>
                    <a:pt x="819" y="1470"/>
                    <a:pt x="502" y="1637"/>
                  </a:cubicBezTo>
                  <a:lnTo>
                    <a:pt x="134" y="1821"/>
                  </a:lnTo>
                  <a:lnTo>
                    <a:pt x="34" y="1888"/>
                  </a:lnTo>
                  <a:cubicBezTo>
                    <a:pt x="34" y="1888"/>
                    <a:pt x="17" y="1888"/>
                    <a:pt x="0" y="1904"/>
                  </a:cubicBezTo>
                  <a:cubicBezTo>
                    <a:pt x="17" y="1904"/>
                    <a:pt x="34" y="1888"/>
                    <a:pt x="50" y="1888"/>
                  </a:cubicBezTo>
                  <a:lnTo>
                    <a:pt x="151" y="1837"/>
                  </a:lnTo>
                  <a:lnTo>
                    <a:pt x="518" y="1654"/>
                  </a:lnTo>
                  <a:cubicBezTo>
                    <a:pt x="836" y="1487"/>
                    <a:pt x="1253" y="1269"/>
                    <a:pt x="1721" y="1002"/>
                  </a:cubicBezTo>
                  <a:cubicBezTo>
                    <a:pt x="2189" y="735"/>
                    <a:pt x="2607" y="484"/>
                    <a:pt x="2908" y="300"/>
                  </a:cubicBezTo>
                  <a:lnTo>
                    <a:pt x="3275" y="83"/>
                  </a:lnTo>
                  <a:lnTo>
                    <a:pt x="3359" y="33"/>
                  </a:lnTo>
                  <a:cubicBezTo>
                    <a:pt x="3375" y="17"/>
                    <a:pt x="3391" y="16"/>
                    <a:pt x="339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8" name="Google Shape;4572;p60">
              <a:extLst>
                <a:ext uri="{FF2B5EF4-FFF2-40B4-BE49-F238E27FC236}">
                  <a16:creationId xmlns:a16="http://schemas.microsoft.com/office/drawing/2014/main" id="{DB5F278A-954D-4C99-B06D-17476094CF6A}"/>
                </a:ext>
              </a:extLst>
            </p:cNvPr>
            <p:cNvSpPr/>
            <p:nvPr/>
          </p:nvSpPr>
          <p:spPr>
            <a:xfrm>
              <a:off x="5186777" y="4195632"/>
              <a:ext cx="3237" cy="13429"/>
            </a:xfrm>
            <a:custGeom>
              <a:avLst/>
              <a:gdLst/>
              <a:ahLst/>
              <a:cxnLst/>
              <a:rect l="l" t="t" r="r" b="b"/>
              <a:pathLst>
                <a:path w="101" h="419" extrusionOk="0">
                  <a:moveTo>
                    <a:pt x="100" y="1"/>
                  </a:moveTo>
                  <a:lnTo>
                    <a:pt x="100" y="1"/>
                  </a:lnTo>
                  <a:cubicBezTo>
                    <a:pt x="17" y="118"/>
                    <a:pt x="0" y="285"/>
                    <a:pt x="84" y="419"/>
                  </a:cubicBezTo>
                  <a:cubicBezTo>
                    <a:pt x="34" y="285"/>
                    <a:pt x="50" y="135"/>
                    <a:pt x="10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9" name="Google Shape;4573;p60">
              <a:extLst>
                <a:ext uri="{FF2B5EF4-FFF2-40B4-BE49-F238E27FC236}">
                  <a16:creationId xmlns:a16="http://schemas.microsoft.com/office/drawing/2014/main" id="{4C54328E-48DC-4387-ADE8-03B8B1CE2F85}"/>
                </a:ext>
              </a:extLst>
            </p:cNvPr>
            <p:cNvSpPr/>
            <p:nvPr/>
          </p:nvSpPr>
          <p:spPr>
            <a:xfrm>
              <a:off x="5158381" y="4204638"/>
              <a:ext cx="2179" cy="5513"/>
            </a:xfrm>
            <a:custGeom>
              <a:avLst/>
              <a:gdLst/>
              <a:ahLst/>
              <a:cxnLst/>
              <a:rect l="l" t="t" r="r" b="b"/>
              <a:pathLst>
                <a:path w="68" h="172" extrusionOk="0">
                  <a:moveTo>
                    <a:pt x="61" y="1"/>
                  </a:moveTo>
                  <a:cubicBezTo>
                    <a:pt x="46" y="1"/>
                    <a:pt x="32" y="44"/>
                    <a:pt x="17" y="88"/>
                  </a:cubicBezTo>
                  <a:cubicBezTo>
                    <a:pt x="1" y="138"/>
                    <a:pt x="1" y="171"/>
                    <a:pt x="1" y="171"/>
                  </a:cubicBezTo>
                  <a:cubicBezTo>
                    <a:pt x="17" y="171"/>
                    <a:pt x="34" y="138"/>
                    <a:pt x="51" y="88"/>
                  </a:cubicBezTo>
                  <a:cubicBezTo>
                    <a:pt x="68" y="37"/>
                    <a:pt x="68" y="4"/>
                    <a:pt x="68" y="4"/>
                  </a:cubicBezTo>
                  <a:cubicBezTo>
                    <a:pt x="65" y="2"/>
                    <a:pt x="63" y="1"/>
                    <a:pt x="6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0" name="Google Shape;4574;p60">
              <a:extLst>
                <a:ext uri="{FF2B5EF4-FFF2-40B4-BE49-F238E27FC236}">
                  <a16:creationId xmlns:a16="http://schemas.microsoft.com/office/drawing/2014/main" id="{0F33E78E-6306-4602-98C0-21BCAA212817}"/>
                </a:ext>
              </a:extLst>
            </p:cNvPr>
            <p:cNvSpPr/>
            <p:nvPr/>
          </p:nvSpPr>
          <p:spPr>
            <a:xfrm>
              <a:off x="5151971" y="4202619"/>
              <a:ext cx="6987" cy="3782"/>
            </a:xfrm>
            <a:custGeom>
              <a:avLst/>
              <a:gdLst/>
              <a:ahLst/>
              <a:cxnLst/>
              <a:rect l="l" t="t" r="r" b="b"/>
              <a:pathLst>
                <a:path w="218" h="118" extrusionOk="0">
                  <a:moveTo>
                    <a:pt x="201" y="0"/>
                  </a:moveTo>
                  <a:cubicBezTo>
                    <a:pt x="167" y="0"/>
                    <a:pt x="134" y="17"/>
                    <a:pt x="100" y="34"/>
                  </a:cubicBezTo>
                  <a:cubicBezTo>
                    <a:pt x="34" y="67"/>
                    <a:pt x="0" y="100"/>
                    <a:pt x="0" y="117"/>
                  </a:cubicBezTo>
                  <a:cubicBezTo>
                    <a:pt x="34" y="100"/>
                    <a:pt x="67" y="84"/>
                    <a:pt x="100" y="67"/>
                  </a:cubicBezTo>
                  <a:cubicBezTo>
                    <a:pt x="167" y="34"/>
                    <a:pt x="217" y="0"/>
                    <a:pt x="20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1" name="Google Shape;4575;p60">
              <a:extLst>
                <a:ext uri="{FF2B5EF4-FFF2-40B4-BE49-F238E27FC236}">
                  <a16:creationId xmlns:a16="http://schemas.microsoft.com/office/drawing/2014/main" id="{D9777B90-C231-4195-AA52-F58DD17E2DDE}"/>
                </a:ext>
              </a:extLst>
            </p:cNvPr>
            <p:cNvSpPr/>
            <p:nvPr/>
          </p:nvSpPr>
          <p:spPr>
            <a:xfrm>
              <a:off x="5148221" y="4198869"/>
              <a:ext cx="8045" cy="3782"/>
            </a:xfrm>
            <a:custGeom>
              <a:avLst/>
              <a:gdLst/>
              <a:ahLst/>
              <a:cxnLst/>
              <a:rect l="l" t="t" r="r" b="b"/>
              <a:pathLst>
                <a:path w="251" h="118" extrusionOk="0">
                  <a:moveTo>
                    <a:pt x="251" y="0"/>
                  </a:moveTo>
                  <a:cubicBezTo>
                    <a:pt x="201" y="17"/>
                    <a:pt x="167" y="34"/>
                    <a:pt x="134" y="67"/>
                  </a:cubicBezTo>
                  <a:cubicBezTo>
                    <a:pt x="84" y="67"/>
                    <a:pt x="50" y="100"/>
                    <a:pt x="0" y="117"/>
                  </a:cubicBezTo>
                  <a:cubicBezTo>
                    <a:pt x="100" y="117"/>
                    <a:pt x="184" y="67"/>
                    <a:pt x="25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2" name="Google Shape;4576;p60">
              <a:extLst>
                <a:ext uri="{FF2B5EF4-FFF2-40B4-BE49-F238E27FC236}">
                  <a16:creationId xmlns:a16="http://schemas.microsoft.com/office/drawing/2014/main" id="{D1A902E4-5E5D-4C94-A3AC-F79815C94BCE}"/>
                </a:ext>
              </a:extLst>
            </p:cNvPr>
            <p:cNvSpPr/>
            <p:nvPr/>
          </p:nvSpPr>
          <p:spPr>
            <a:xfrm>
              <a:off x="5164278" y="4191914"/>
              <a:ext cx="10192" cy="12339"/>
            </a:xfrm>
            <a:custGeom>
              <a:avLst/>
              <a:gdLst/>
              <a:ahLst/>
              <a:cxnLst/>
              <a:rect l="l" t="t" r="r" b="b"/>
              <a:pathLst>
                <a:path w="318" h="385" extrusionOk="0">
                  <a:moveTo>
                    <a:pt x="268" y="33"/>
                  </a:moveTo>
                  <a:cubicBezTo>
                    <a:pt x="301" y="33"/>
                    <a:pt x="301" y="67"/>
                    <a:pt x="285" y="84"/>
                  </a:cubicBezTo>
                  <a:cubicBezTo>
                    <a:pt x="268" y="117"/>
                    <a:pt x="251" y="134"/>
                    <a:pt x="234" y="167"/>
                  </a:cubicBezTo>
                  <a:cubicBezTo>
                    <a:pt x="201" y="201"/>
                    <a:pt x="151" y="234"/>
                    <a:pt x="117" y="267"/>
                  </a:cubicBezTo>
                  <a:cubicBezTo>
                    <a:pt x="84" y="301"/>
                    <a:pt x="55" y="322"/>
                    <a:pt x="34" y="334"/>
                  </a:cubicBezTo>
                  <a:lnTo>
                    <a:pt x="34" y="334"/>
                  </a:lnTo>
                  <a:cubicBezTo>
                    <a:pt x="34" y="301"/>
                    <a:pt x="34" y="267"/>
                    <a:pt x="34" y="234"/>
                  </a:cubicBezTo>
                  <a:cubicBezTo>
                    <a:pt x="51" y="184"/>
                    <a:pt x="67" y="150"/>
                    <a:pt x="101" y="100"/>
                  </a:cubicBezTo>
                  <a:cubicBezTo>
                    <a:pt x="151" y="67"/>
                    <a:pt x="201" y="33"/>
                    <a:pt x="268" y="33"/>
                  </a:cubicBezTo>
                  <a:close/>
                  <a:moveTo>
                    <a:pt x="268" y="0"/>
                  </a:moveTo>
                  <a:cubicBezTo>
                    <a:pt x="134" y="17"/>
                    <a:pt x="34" y="117"/>
                    <a:pt x="17" y="234"/>
                  </a:cubicBezTo>
                  <a:cubicBezTo>
                    <a:pt x="17" y="265"/>
                    <a:pt x="17" y="310"/>
                    <a:pt x="17" y="343"/>
                  </a:cubicBezTo>
                  <a:lnTo>
                    <a:pt x="17" y="343"/>
                  </a:lnTo>
                  <a:cubicBezTo>
                    <a:pt x="7" y="349"/>
                    <a:pt x="0" y="351"/>
                    <a:pt x="0" y="351"/>
                  </a:cubicBezTo>
                  <a:cubicBezTo>
                    <a:pt x="6" y="349"/>
                    <a:pt x="12" y="347"/>
                    <a:pt x="17" y="345"/>
                  </a:cubicBezTo>
                  <a:lnTo>
                    <a:pt x="17" y="345"/>
                  </a:lnTo>
                  <a:cubicBezTo>
                    <a:pt x="17" y="347"/>
                    <a:pt x="17" y="349"/>
                    <a:pt x="17" y="351"/>
                  </a:cubicBezTo>
                  <a:cubicBezTo>
                    <a:pt x="34" y="368"/>
                    <a:pt x="34" y="384"/>
                    <a:pt x="34" y="384"/>
                  </a:cubicBezTo>
                  <a:cubicBezTo>
                    <a:pt x="34" y="369"/>
                    <a:pt x="34" y="354"/>
                    <a:pt x="34" y="339"/>
                  </a:cubicBezTo>
                  <a:lnTo>
                    <a:pt x="34" y="339"/>
                  </a:lnTo>
                  <a:cubicBezTo>
                    <a:pt x="67" y="325"/>
                    <a:pt x="96" y="310"/>
                    <a:pt x="134" y="284"/>
                  </a:cubicBezTo>
                  <a:cubicBezTo>
                    <a:pt x="168" y="251"/>
                    <a:pt x="218" y="217"/>
                    <a:pt x="251" y="184"/>
                  </a:cubicBezTo>
                  <a:cubicBezTo>
                    <a:pt x="268" y="150"/>
                    <a:pt x="285" y="134"/>
                    <a:pt x="301" y="100"/>
                  </a:cubicBezTo>
                  <a:cubicBezTo>
                    <a:pt x="318" y="84"/>
                    <a:pt x="318" y="67"/>
                    <a:pt x="318" y="50"/>
                  </a:cubicBezTo>
                  <a:cubicBezTo>
                    <a:pt x="318" y="17"/>
                    <a:pt x="285" y="17"/>
                    <a:pt x="26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3" name="Google Shape;4577;p60">
              <a:extLst>
                <a:ext uri="{FF2B5EF4-FFF2-40B4-BE49-F238E27FC236}">
                  <a16:creationId xmlns:a16="http://schemas.microsoft.com/office/drawing/2014/main" id="{225770F6-35FB-461B-A629-C83F34382C1D}"/>
                </a:ext>
              </a:extLst>
            </p:cNvPr>
            <p:cNvSpPr/>
            <p:nvPr/>
          </p:nvSpPr>
          <p:spPr>
            <a:xfrm>
              <a:off x="5156233" y="4196914"/>
              <a:ext cx="9134" cy="6250"/>
            </a:xfrm>
            <a:custGeom>
              <a:avLst/>
              <a:gdLst/>
              <a:ahLst/>
              <a:cxnLst/>
              <a:rect l="l" t="t" r="r" b="b"/>
              <a:pathLst>
                <a:path w="285" h="195" extrusionOk="0">
                  <a:moveTo>
                    <a:pt x="80" y="0"/>
                  </a:moveTo>
                  <a:cubicBezTo>
                    <a:pt x="59" y="0"/>
                    <a:pt x="38" y="4"/>
                    <a:pt x="18" y="11"/>
                  </a:cubicBezTo>
                  <a:cubicBezTo>
                    <a:pt x="1" y="28"/>
                    <a:pt x="1" y="78"/>
                    <a:pt x="18" y="95"/>
                  </a:cubicBezTo>
                  <a:cubicBezTo>
                    <a:pt x="34" y="111"/>
                    <a:pt x="51" y="128"/>
                    <a:pt x="68" y="145"/>
                  </a:cubicBezTo>
                  <a:cubicBezTo>
                    <a:pt x="101" y="161"/>
                    <a:pt x="135" y="178"/>
                    <a:pt x="168" y="178"/>
                  </a:cubicBezTo>
                  <a:cubicBezTo>
                    <a:pt x="201" y="195"/>
                    <a:pt x="235" y="195"/>
                    <a:pt x="285" y="195"/>
                  </a:cubicBezTo>
                  <a:cubicBezTo>
                    <a:pt x="285" y="195"/>
                    <a:pt x="235" y="178"/>
                    <a:pt x="185" y="161"/>
                  </a:cubicBezTo>
                  <a:cubicBezTo>
                    <a:pt x="151" y="145"/>
                    <a:pt x="118" y="128"/>
                    <a:pt x="84" y="111"/>
                  </a:cubicBezTo>
                  <a:cubicBezTo>
                    <a:pt x="51" y="95"/>
                    <a:pt x="18" y="61"/>
                    <a:pt x="34" y="28"/>
                  </a:cubicBezTo>
                  <a:cubicBezTo>
                    <a:pt x="84" y="28"/>
                    <a:pt x="118" y="28"/>
                    <a:pt x="151" y="45"/>
                  </a:cubicBezTo>
                  <a:cubicBezTo>
                    <a:pt x="185" y="61"/>
                    <a:pt x="218" y="78"/>
                    <a:pt x="235" y="111"/>
                  </a:cubicBezTo>
                  <a:cubicBezTo>
                    <a:pt x="251" y="128"/>
                    <a:pt x="268" y="161"/>
                    <a:pt x="285" y="195"/>
                  </a:cubicBezTo>
                  <a:cubicBezTo>
                    <a:pt x="285" y="161"/>
                    <a:pt x="285" y="111"/>
                    <a:pt x="251" y="95"/>
                  </a:cubicBezTo>
                  <a:cubicBezTo>
                    <a:pt x="235" y="61"/>
                    <a:pt x="201" y="45"/>
                    <a:pt x="168" y="28"/>
                  </a:cubicBezTo>
                  <a:cubicBezTo>
                    <a:pt x="139" y="8"/>
                    <a:pt x="109" y="0"/>
                    <a:pt x="8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4578;p60">
              <a:extLst>
                <a:ext uri="{FF2B5EF4-FFF2-40B4-BE49-F238E27FC236}">
                  <a16:creationId xmlns:a16="http://schemas.microsoft.com/office/drawing/2014/main" id="{68C60192-BB33-426E-9A1A-EB568B9C384D}"/>
                </a:ext>
              </a:extLst>
            </p:cNvPr>
            <p:cNvSpPr/>
            <p:nvPr/>
          </p:nvSpPr>
          <p:spPr>
            <a:xfrm>
              <a:off x="5093575" y="4232361"/>
              <a:ext cx="33236" cy="10448"/>
            </a:xfrm>
            <a:custGeom>
              <a:avLst/>
              <a:gdLst/>
              <a:ahLst/>
              <a:cxnLst/>
              <a:rect l="l" t="t" r="r" b="b"/>
              <a:pathLst>
                <a:path w="1037" h="326" extrusionOk="0">
                  <a:moveTo>
                    <a:pt x="453" y="0"/>
                  </a:moveTo>
                  <a:cubicBezTo>
                    <a:pt x="350" y="0"/>
                    <a:pt x="246" y="24"/>
                    <a:pt x="151" y="75"/>
                  </a:cubicBezTo>
                  <a:cubicBezTo>
                    <a:pt x="101" y="91"/>
                    <a:pt x="68" y="108"/>
                    <a:pt x="34" y="125"/>
                  </a:cubicBezTo>
                  <a:cubicBezTo>
                    <a:pt x="18" y="142"/>
                    <a:pt x="1" y="158"/>
                    <a:pt x="1" y="158"/>
                  </a:cubicBezTo>
                  <a:cubicBezTo>
                    <a:pt x="18" y="158"/>
                    <a:pt x="68" y="125"/>
                    <a:pt x="151" y="91"/>
                  </a:cubicBezTo>
                  <a:cubicBezTo>
                    <a:pt x="248" y="49"/>
                    <a:pt x="348" y="28"/>
                    <a:pt x="445" y="28"/>
                  </a:cubicBezTo>
                  <a:cubicBezTo>
                    <a:pt x="616" y="28"/>
                    <a:pt x="782" y="91"/>
                    <a:pt x="920" y="208"/>
                  </a:cubicBezTo>
                  <a:cubicBezTo>
                    <a:pt x="987" y="275"/>
                    <a:pt x="1037" y="325"/>
                    <a:pt x="1037" y="325"/>
                  </a:cubicBezTo>
                  <a:cubicBezTo>
                    <a:pt x="1020" y="309"/>
                    <a:pt x="1020" y="292"/>
                    <a:pt x="1003" y="275"/>
                  </a:cubicBezTo>
                  <a:cubicBezTo>
                    <a:pt x="987" y="242"/>
                    <a:pt x="953" y="225"/>
                    <a:pt x="920" y="192"/>
                  </a:cubicBezTo>
                  <a:cubicBezTo>
                    <a:pt x="795" y="67"/>
                    <a:pt x="624" y="0"/>
                    <a:pt x="453"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 name="Google Shape;4579;p60">
              <a:extLst>
                <a:ext uri="{FF2B5EF4-FFF2-40B4-BE49-F238E27FC236}">
                  <a16:creationId xmlns:a16="http://schemas.microsoft.com/office/drawing/2014/main" id="{B79429F6-DFC4-467A-85E3-1A9CCAC31E1A}"/>
                </a:ext>
              </a:extLst>
            </p:cNvPr>
            <p:cNvSpPr/>
            <p:nvPr/>
          </p:nvSpPr>
          <p:spPr>
            <a:xfrm>
              <a:off x="5085563" y="4207426"/>
              <a:ext cx="14487" cy="26281"/>
            </a:xfrm>
            <a:custGeom>
              <a:avLst/>
              <a:gdLst/>
              <a:ahLst/>
              <a:cxnLst/>
              <a:rect l="l" t="t" r="r" b="b"/>
              <a:pathLst>
                <a:path w="452" h="820" extrusionOk="0">
                  <a:moveTo>
                    <a:pt x="0" y="1"/>
                  </a:moveTo>
                  <a:lnTo>
                    <a:pt x="0" y="1"/>
                  </a:lnTo>
                  <a:cubicBezTo>
                    <a:pt x="134" y="285"/>
                    <a:pt x="284" y="552"/>
                    <a:pt x="451" y="819"/>
                  </a:cubicBezTo>
                  <a:cubicBezTo>
                    <a:pt x="385" y="669"/>
                    <a:pt x="318" y="535"/>
                    <a:pt x="234" y="402"/>
                  </a:cubicBezTo>
                  <a:cubicBezTo>
                    <a:pt x="167" y="268"/>
                    <a:pt x="84" y="134"/>
                    <a:pt x="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 name="Google Shape;4580;p60">
              <a:extLst>
                <a:ext uri="{FF2B5EF4-FFF2-40B4-BE49-F238E27FC236}">
                  <a16:creationId xmlns:a16="http://schemas.microsoft.com/office/drawing/2014/main" id="{E7D201A9-26E2-4B5B-9585-03733A03B0BB}"/>
                </a:ext>
              </a:extLst>
            </p:cNvPr>
            <p:cNvSpPr/>
            <p:nvPr/>
          </p:nvSpPr>
          <p:spPr>
            <a:xfrm>
              <a:off x="5131619" y="4221881"/>
              <a:ext cx="18781" cy="10737"/>
            </a:xfrm>
            <a:custGeom>
              <a:avLst/>
              <a:gdLst/>
              <a:ahLst/>
              <a:cxnLst/>
              <a:rect l="l" t="t" r="r" b="b"/>
              <a:pathLst>
                <a:path w="586" h="335" extrusionOk="0">
                  <a:moveTo>
                    <a:pt x="585" y="1"/>
                  </a:moveTo>
                  <a:cubicBezTo>
                    <a:pt x="585" y="1"/>
                    <a:pt x="451" y="84"/>
                    <a:pt x="284" y="168"/>
                  </a:cubicBezTo>
                  <a:cubicBezTo>
                    <a:pt x="134" y="251"/>
                    <a:pt x="0" y="318"/>
                    <a:pt x="0" y="335"/>
                  </a:cubicBezTo>
                  <a:cubicBezTo>
                    <a:pt x="217" y="251"/>
                    <a:pt x="401" y="151"/>
                    <a:pt x="58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 name="Google Shape;4581;p60">
              <a:extLst>
                <a:ext uri="{FF2B5EF4-FFF2-40B4-BE49-F238E27FC236}">
                  <a16:creationId xmlns:a16="http://schemas.microsoft.com/office/drawing/2014/main" id="{409187F2-4DB2-4068-83A4-DC3EC4E4E9F2}"/>
                </a:ext>
              </a:extLst>
            </p:cNvPr>
            <p:cNvSpPr/>
            <p:nvPr/>
          </p:nvSpPr>
          <p:spPr>
            <a:xfrm>
              <a:off x="5118767" y="4239220"/>
              <a:ext cx="4295" cy="3045"/>
            </a:xfrm>
            <a:custGeom>
              <a:avLst/>
              <a:gdLst/>
              <a:ahLst/>
              <a:cxnLst/>
              <a:rect l="l" t="t" r="r" b="b"/>
              <a:pathLst>
                <a:path w="134" h="95" extrusionOk="0">
                  <a:moveTo>
                    <a:pt x="21" y="0"/>
                  </a:moveTo>
                  <a:cubicBezTo>
                    <a:pt x="9" y="0"/>
                    <a:pt x="0" y="4"/>
                    <a:pt x="0" y="11"/>
                  </a:cubicBezTo>
                  <a:cubicBezTo>
                    <a:pt x="0" y="11"/>
                    <a:pt x="34" y="28"/>
                    <a:pt x="67" y="44"/>
                  </a:cubicBezTo>
                  <a:cubicBezTo>
                    <a:pt x="100" y="78"/>
                    <a:pt x="117" y="95"/>
                    <a:pt x="117" y="95"/>
                  </a:cubicBezTo>
                  <a:cubicBezTo>
                    <a:pt x="134" y="78"/>
                    <a:pt x="117" y="44"/>
                    <a:pt x="84" y="28"/>
                  </a:cubicBezTo>
                  <a:cubicBezTo>
                    <a:pt x="64" y="8"/>
                    <a:pt x="39" y="0"/>
                    <a:pt x="2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 name="Google Shape;4582;p60">
              <a:extLst>
                <a:ext uri="{FF2B5EF4-FFF2-40B4-BE49-F238E27FC236}">
                  <a16:creationId xmlns:a16="http://schemas.microsoft.com/office/drawing/2014/main" id="{026F55B5-CCA3-4F72-99B3-825F45D021DA}"/>
                </a:ext>
              </a:extLst>
            </p:cNvPr>
            <p:cNvSpPr/>
            <p:nvPr/>
          </p:nvSpPr>
          <p:spPr>
            <a:xfrm>
              <a:off x="5110722" y="4235951"/>
              <a:ext cx="4327" cy="1506"/>
            </a:xfrm>
            <a:custGeom>
              <a:avLst/>
              <a:gdLst/>
              <a:ahLst/>
              <a:cxnLst/>
              <a:rect l="l" t="t" r="r" b="b"/>
              <a:pathLst>
                <a:path w="135" h="47" extrusionOk="0">
                  <a:moveTo>
                    <a:pt x="22" y="0"/>
                  </a:moveTo>
                  <a:cubicBezTo>
                    <a:pt x="9" y="0"/>
                    <a:pt x="1" y="4"/>
                    <a:pt x="1" y="13"/>
                  </a:cubicBezTo>
                  <a:cubicBezTo>
                    <a:pt x="1" y="13"/>
                    <a:pt x="34" y="30"/>
                    <a:pt x="67" y="30"/>
                  </a:cubicBezTo>
                  <a:cubicBezTo>
                    <a:pt x="101" y="46"/>
                    <a:pt x="118" y="46"/>
                    <a:pt x="118" y="46"/>
                  </a:cubicBezTo>
                  <a:cubicBezTo>
                    <a:pt x="134" y="30"/>
                    <a:pt x="101" y="13"/>
                    <a:pt x="67" y="13"/>
                  </a:cubicBezTo>
                  <a:cubicBezTo>
                    <a:pt x="51" y="4"/>
                    <a:pt x="34" y="0"/>
                    <a:pt x="2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 name="Google Shape;4583;p60">
              <a:extLst>
                <a:ext uri="{FF2B5EF4-FFF2-40B4-BE49-F238E27FC236}">
                  <a16:creationId xmlns:a16="http://schemas.microsoft.com/office/drawing/2014/main" id="{AB68138C-0322-4975-941A-ED3917E2D25C}"/>
                </a:ext>
              </a:extLst>
            </p:cNvPr>
            <p:cNvSpPr/>
            <p:nvPr/>
          </p:nvSpPr>
          <p:spPr>
            <a:xfrm>
              <a:off x="5102678" y="4235822"/>
              <a:ext cx="4327" cy="1635"/>
            </a:xfrm>
            <a:custGeom>
              <a:avLst/>
              <a:gdLst/>
              <a:ahLst/>
              <a:cxnLst/>
              <a:rect l="l" t="t" r="r" b="b"/>
              <a:pathLst>
                <a:path w="135" h="51" extrusionOk="0">
                  <a:moveTo>
                    <a:pt x="68" y="0"/>
                  </a:moveTo>
                  <a:cubicBezTo>
                    <a:pt x="18" y="17"/>
                    <a:pt x="1" y="34"/>
                    <a:pt x="1" y="50"/>
                  </a:cubicBezTo>
                  <a:cubicBezTo>
                    <a:pt x="1" y="50"/>
                    <a:pt x="34" y="34"/>
                    <a:pt x="68" y="34"/>
                  </a:cubicBezTo>
                  <a:cubicBezTo>
                    <a:pt x="85" y="25"/>
                    <a:pt x="101" y="25"/>
                    <a:pt x="114" y="25"/>
                  </a:cubicBezTo>
                  <a:cubicBezTo>
                    <a:pt x="126" y="25"/>
                    <a:pt x="135" y="25"/>
                    <a:pt x="135" y="17"/>
                  </a:cubicBezTo>
                  <a:cubicBezTo>
                    <a:pt x="135" y="17"/>
                    <a:pt x="101" y="0"/>
                    <a:pt x="6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 name="Google Shape;4584;p60">
              <a:extLst>
                <a:ext uri="{FF2B5EF4-FFF2-40B4-BE49-F238E27FC236}">
                  <a16:creationId xmlns:a16="http://schemas.microsoft.com/office/drawing/2014/main" id="{66C2E3A7-E8DC-4175-B698-49C02061AF50}"/>
                </a:ext>
              </a:extLst>
            </p:cNvPr>
            <p:cNvSpPr/>
            <p:nvPr/>
          </p:nvSpPr>
          <p:spPr>
            <a:xfrm>
              <a:off x="5097325" y="4237938"/>
              <a:ext cx="2179" cy="1122"/>
            </a:xfrm>
            <a:custGeom>
              <a:avLst/>
              <a:gdLst/>
              <a:ahLst/>
              <a:cxnLst/>
              <a:rect l="l" t="t" r="r" b="b"/>
              <a:pathLst>
                <a:path w="68" h="35" extrusionOk="0">
                  <a:moveTo>
                    <a:pt x="34" y="1"/>
                  </a:moveTo>
                  <a:cubicBezTo>
                    <a:pt x="1" y="18"/>
                    <a:pt x="1" y="18"/>
                    <a:pt x="1" y="18"/>
                  </a:cubicBezTo>
                  <a:cubicBezTo>
                    <a:pt x="1" y="34"/>
                    <a:pt x="18" y="34"/>
                    <a:pt x="34" y="34"/>
                  </a:cubicBezTo>
                  <a:cubicBezTo>
                    <a:pt x="51" y="34"/>
                    <a:pt x="68" y="18"/>
                    <a:pt x="68" y="18"/>
                  </a:cubicBezTo>
                  <a:cubicBezTo>
                    <a:pt x="68" y="1"/>
                    <a:pt x="51" y="1"/>
                    <a:pt x="3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 name="Google Shape;4585;p60">
              <a:extLst>
                <a:ext uri="{FF2B5EF4-FFF2-40B4-BE49-F238E27FC236}">
                  <a16:creationId xmlns:a16="http://schemas.microsoft.com/office/drawing/2014/main" id="{B3CFD694-FF43-4197-87E4-5D843310F274}"/>
                </a:ext>
              </a:extLst>
            </p:cNvPr>
            <p:cNvSpPr/>
            <p:nvPr/>
          </p:nvSpPr>
          <p:spPr>
            <a:xfrm>
              <a:off x="4674810" y="3848114"/>
              <a:ext cx="203550" cy="40191"/>
            </a:xfrm>
            <a:custGeom>
              <a:avLst/>
              <a:gdLst/>
              <a:ahLst/>
              <a:cxnLst/>
              <a:rect l="l" t="t" r="r" b="b"/>
              <a:pathLst>
                <a:path w="6351" h="1254" extrusionOk="0">
                  <a:moveTo>
                    <a:pt x="6267" y="0"/>
                  </a:moveTo>
                  <a:lnTo>
                    <a:pt x="218" y="518"/>
                  </a:lnTo>
                  <a:lnTo>
                    <a:pt x="1" y="1253"/>
                  </a:lnTo>
                  <a:lnTo>
                    <a:pt x="6350" y="284"/>
                  </a:lnTo>
                  <a:lnTo>
                    <a:pt x="6267" y="0"/>
                  </a:ln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 name="Google Shape;4586;p60">
              <a:extLst>
                <a:ext uri="{FF2B5EF4-FFF2-40B4-BE49-F238E27FC236}">
                  <a16:creationId xmlns:a16="http://schemas.microsoft.com/office/drawing/2014/main" id="{EB2456EB-F540-4C21-97F5-FC18DC96F995}"/>
                </a:ext>
              </a:extLst>
            </p:cNvPr>
            <p:cNvSpPr/>
            <p:nvPr/>
          </p:nvSpPr>
          <p:spPr>
            <a:xfrm>
              <a:off x="4682855" y="3377139"/>
              <a:ext cx="242074" cy="230215"/>
            </a:xfrm>
            <a:custGeom>
              <a:avLst/>
              <a:gdLst/>
              <a:ahLst/>
              <a:cxnLst/>
              <a:rect l="l" t="t" r="r" b="b"/>
              <a:pathLst>
                <a:path w="7553" h="7183" extrusionOk="0">
                  <a:moveTo>
                    <a:pt x="3260" y="1"/>
                  </a:moveTo>
                  <a:cubicBezTo>
                    <a:pt x="2639" y="1"/>
                    <a:pt x="2045" y="325"/>
                    <a:pt x="1721" y="877"/>
                  </a:cubicBezTo>
                  <a:cubicBezTo>
                    <a:pt x="1454" y="1345"/>
                    <a:pt x="1437" y="1913"/>
                    <a:pt x="1170" y="2398"/>
                  </a:cubicBezTo>
                  <a:cubicBezTo>
                    <a:pt x="936" y="2698"/>
                    <a:pt x="702" y="2999"/>
                    <a:pt x="435" y="3283"/>
                  </a:cubicBezTo>
                  <a:cubicBezTo>
                    <a:pt x="201" y="3567"/>
                    <a:pt x="0" y="3952"/>
                    <a:pt x="101" y="4336"/>
                  </a:cubicBezTo>
                  <a:cubicBezTo>
                    <a:pt x="184" y="4670"/>
                    <a:pt x="518" y="4971"/>
                    <a:pt x="485" y="5322"/>
                  </a:cubicBezTo>
                  <a:cubicBezTo>
                    <a:pt x="452" y="5656"/>
                    <a:pt x="101" y="5890"/>
                    <a:pt x="67" y="6224"/>
                  </a:cubicBezTo>
                  <a:cubicBezTo>
                    <a:pt x="0" y="6625"/>
                    <a:pt x="401" y="6959"/>
                    <a:pt x="802" y="6993"/>
                  </a:cubicBezTo>
                  <a:cubicBezTo>
                    <a:pt x="835" y="6995"/>
                    <a:pt x="867" y="6996"/>
                    <a:pt x="899" y="6996"/>
                  </a:cubicBezTo>
                  <a:cubicBezTo>
                    <a:pt x="1265" y="6996"/>
                    <a:pt x="1616" y="6829"/>
                    <a:pt x="1939" y="6675"/>
                  </a:cubicBezTo>
                  <a:cubicBezTo>
                    <a:pt x="2274" y="6507"/>
                    <a:pt x="2624" y="6353"/>
                    <a:pt x="2988" y="6353"/>
                  </a:cubicBezTo>
                  <a:cubicBezTo>
                    <a:pt x="3022" y="6353"/>
                    <a:pt x="3057" y="6355"/>
                    <a:pt x="3092" y="6358"/>
                  </a:cubicBezTo>
                  <a:cubicBezTo>
                    <a:pt x="3543" y="6408"/>
                    <a:pt x="3927" y="6742"/>
                    <a:pt x="4328" y="6942"/>
                  </a:cubicBezTo>
                  <a:cubicBezTo>
                    <a:pt x="4676" y="7103"/>
                    <a:pt x="5046" y="7183"/>
                    <a:pt x="5413" y="7183"/>
                  </a:cubicBezTo>
                  <a:cubicBezTo>
                    <a:pt x="5997" y="7183"/>
                    <a:pt x="6573" y="6982"/>
                    <a:pt x="7035" y="6592"/>
                  </a:cubicBezTo>
                  <a:cubicBezTo>
                    <a:pt x="7319" y="6341"/>
                    <a:pt x="7553" y="5973"/>
                    <a:pt x="7452" y="5606"/>
                  </a:cubicBezTo>
                  <a:cubicBezTo>
                    <a:pt x="7352" y="5272"/>
                    <a:pt x="7001" y="5054"/>
                    <a:pt x="6884" y="4720"/>
                  </a:cubicBezTo>
                  <a:cubicBezTo>
                    <a:pt x="6701" y="4236"/>
                    <a:pt x="7085" y="3701"/>
                    <a:pt x="6985" y="3200"/>
                  </a:cubicBezTo>
                  <a:cubicBezTo>
                    <a:pt x="6851" y="2515"/>
                    <a:pt x="5965" y="2247"/>
                    <a:pt x="5615" y="1646"/>
                  </a:cubicBezTo>
                  <a:cubicBezTo>
                    <a:pt x="5431" y="1362"/>
                    <a:pt x="5397" y="1011"/>
                    <a:pt x="5247" y="710"/>
                  </a:cubicBezTo>
                  <a:cubicBezTo>
                    <a:pt x="5114" y="485"/>
                    <a:pt x="4866" y="281"/>
                    <a:pt x="4620" y="281"/>
                  </a:cubicBezTo>
                  <a:cubicBezTo>
                    <a:pt x="4555" y="281"/>
                    <a:pt x="4491" y="295"/>
                    <a:pt x="4428" y="326"/>
                  </a:cubicBezTo>
                  <a:lnTo>
                    <a:pt x="3710" y="58"/>
                  </a:lnTo>
                  <a:cubicBezTo>
                    <a:pt x="3561" y="20"/>
                    <a:pt x="3410" y="1"/>
                    <a:pt x="326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 name="Google Shape;4587;p60">
              <a:extLst>
                <a:ext uri="{FF2B5EF4-FFF2-40B4-BE49-F238E27FC236}">
                  <a16:creationId xmlns:a16="http://schemas.microsoft.com/office/drawing/2014/main" id="{50BAA2BA-4067-43E1-B7B2-06E94F1B7684}"/>
                </a:ext>
              </a:extLst>
            </p:cNvPr>
            <p:cNvSpPr/>
            <p:nvPr/>
          </p:nvSpPr>
          <p:spPr>
            <a:xfrm>
              <a:off x="4743365" y="3381690"/>
              <a:ext cx="110348" cy="202973"/>
            </a:xfrm>
            <a:custGeom>
              <a:avLst/>
              <a:gdLst/>
              <a:ahLst/>
              <a:cxnLst/>
              <a:rect l="l" t="t" r="r" b="b"/>
              <a:pathLst>
                <a:path w="3443" h="6333" extrusionOk="0">
                  <a:moveTo>
                    <a:pt x="1354" y="0"/>
                  </a:moveTo>
                  <a:lnTo>
                    <a:pt x="1" y="1788"/>
                  </a:lnTo>
                  <a:lnTo>
                    <a:pt x="301" y="6333"/>
                  </a:lnTo>
                  <a:lnTo>
                    <a:pt x="2574" y="6182"/>
                  </a:lnTo>
                  <a:cubicBezTo>
                    <a:pt x="2524" y="5764"/>
                    <a:pt x="2507" y="5330"/>
                    <a:pt x="2524" y="4896"/>
                  </a:cubicBezTo>
                  <a:cubicBezTo>
                    <a:pt x="2524" y="4896"/>
                    <a:pt x="3443" y="4712"/>
                    <a:pt x="3409" y="3776"/>
                  </a:cubicBezTo>
                  <a:cubicBezTo>
                    <a:pt x="3376" y="2840"/>
                    <a:pt x="3125" y="685"/>
                    <a:pt x="3125" y="685"/>
                  </a:cubicBezTo>
                  <a:lnTo>
                    <a:pt x="1354" y="0"/>
                  </a:ln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 name="Google Shape;4588;p60">
              <a:extLst>
                <a:ext uri="{FF2B5EF4-FFF2-40B4-BE49-F238E27FC236}">
                  <a16:creationId xmlns:a16="http://schemas.microsoft.com/office/drawing/2014/main" id="{CE552F30-6BFF-47CA-8016-6322AAE49D01}"/>
                </a:ext>
              </a:extLst>
            </p:cNvPr>
            <p:cNvSpPr/>
            <p:nvPr/>
          </p:nvSpPr>
          <p:spPr>
            <a:xfrm>
              <a:off x="4836919" y="3450758"/>
              <a:ext cx="8878" cy="5769"/>
            </a:xfrm>
            <a:custGeom>
              <a:avLst/>
              <a:gdLst/>
              <a:ahLst/>
              <a:cxnLst/>
              <a:rect l="l" t="t" r="r" b="b"/>
              <a:pathLst>
                <a:path w="277" h="180" extrusionOk="0">
                  <a:moveTo>
                    <a:pt x="139" y="0"/>
                  </a:moveTo>
                  <a:cubicBezTo>
                    <a:pt x="0" y="13"/>
                    <a:pt x="158" y="179"/>
                    <a:pt x="235" y="179"/>
                  </a:cubicBezTo>
                  <a:cubicBezTo>
                    <a:pt x="260" y="179"/>
                    <a:pt x="277" y="162"/>
                    <a:pt x="273" y="117"/>
                  </a:cubicBezTo>
                  <a:cubicBezTo>
                    <a:pt x="256" y="51"/>
                    <a:pt x="206" y="0"/>
                    <a:pt x="13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 name="Google Shape;4589;p60">
              <a:extLst>
                <a:ext uri="{FF2B5EF4-FFF2-40B4-BE49-F238E27FC236}">
                  <a16:creationId xmlns:a16="http://schemas.microsoft.com/office/drawing/2014/main" id="{4CBA0344-79C8-4B5D-A722-7C3B5A8B9545}"/>
                </a:ext>
              </a:extLst>
            </p:cNvPr>
            <p:cNvSpPr/>
            <p:nvPr/>
          </p:nvSpPr>
          <p:spPr>
            <a:xfrm>
              <a:off x="4830124" y="3446078"/>
              <a:ext cx="15544" cy="4711"/>
            </a:xfrm>
            <a:custGeom>
              <a:avLst/>
              <a:gdLst/>
              <a:ahLst/>
              <a:cxnLst/>
              <a:rect l="l" t="t" r="r" b="b"/>
              <a:pathLst>
                <a:path w="485" h="147" extrusionOk="0">
                  <a:moveTo>
                    <a:pt x="243" y="0"/>
                  </a:moveTo>
                  <a:cubicBezTo>
                    <a:pt x="176" y="0"/>
                    <a:pt x="109" y="21"/>
                    <a:pt x="50" y="63"/>
                  </a:cubicBezTo>
                  <a:cubicBezTo>
                    <a:pt x="17" y="96"/>
                    <a:pt x="0" y="130"/>
                    <a:pt x="17" y="146"/>
                  </a:cubicBezTo>
                  <a:cubicBezTo>
                    <a:pt x="34" y="146"/>
                    <a:pt x="117" y="80"/>
                    <a:pt x="251" y="80"/>
                  </a:cubicBezTo>
                  <a:cubicBezTo>
                    <a:pt x="355" y="80"/>
                    <a:pt x="446" y="132"/>
                    <a:pt x="476" y="132"/>
                  </a:cubicBezTo>
                  <a:cubicBezTo>
                    <a:pt x="480" y="132"/>
                    <a:pt x="483" y="132"/>
                    <a:pt x="485" y="130"/>
                  </a:cubicBezTo>
                  <a:cubicBezTo>
                    <a:pt x="485" y="113"/>
                    <a:pt x="468" y="96"/>
                    <a:pt x="435" y="63"/>
                  </a:cubicBezTo>
                  <a:cubicBezTo>
                    <a:pt x="376" y="21"/>
                    <a:pt x="309" y="0"/>
                    <a:pt x="243"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 name="Google Shape;4590;p60">
              <a:extLst>
                <a:ext uri="{FF2B5EF4-FFF2-40B4-BE49-F238E27FC236}">
                  <a16:creationId xmlns:a16="http://schemas.microsoft.com/office/drawing/2014/main" id="{B0DBBA36-3732-40EF-A3BC-BEBA6CE06109}"/>
                </a:ext>
              </a:extLst>
            </p:cNvPr>
            <p:cNvSpPr/>
            <p:nvPr/>
          </p:nvSpPr>
          <p:spPr>
            <a:xfrm>
              <a:off x="4791921" y="3454507"/>
              <a:ext cx="8910" cy="5737"/>
            </a:xfrm>
            <a:custGeom>
              <a:avLst/>
              <a:gdLst/>
              <a:ahLst/>
              <a:cxnLst/>
              <a:rect l="l" t="t" r="r" b="b"/>
              <a:pathLst>
                <a:path w="278" h="179" extrusionOk="0">
                  <a:moveTo>
                    <a:pt x="140" y="0"/>
                  </a:moveTo>
                  <a:cubicBezTo>
                    <a:pt x="1" y="13"/>
                    <a:pt x="158" y="179"/>
                    <a:pt x="236" y="179"/>
                  </a:cubicBezTo>
                  <a:cubicBezTo>
                    <a:pt x="261" y="179"/>
                    <a:pt x="277" y="162"/>
                    <a:pt x="273" y="117"/>
                  </a:cubicBezTo>
                  <a:cubicBezTo>
                    <a:pt x="257" y="50"/>
                    <a:pt x="207" y="0"/>
                    <a:pt x="14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 name="Google Shape;4591;p60">
              <a:extLst>
                <a:ext uri="{FF2B5EF4-FFF2-40B4-BE49-F238E27FC236}">
                  <a16:creationId xmlns:a16="http://schemas.microsoft.com/office/drawing/2014/main" id="{C3D3EFB1-F1EC-4E04-B2C2-202B159F67CE}"/>
                </a:ext>
              </a:extLst>
            </p:cNvPr>
            <p:cNvSpPr/>
            <p:nvPr/>
          </p:nvSpPr>
          <p:spPr>
            <a:xfrm>
              <a:off x="4785126" y="3450277"/>
              <a:ext cx="15576" cy="4359"/>
            </a:xfrm>
            <a:custGeom>
              <a:avLst/>
              <a:gdLst/>
              <a:ahLst/>
              <a:cxnLst/>
              <a:rect l="l" t="t" r="r" b="b"/>
              <a:pathLst>
                <a:path w="486" h="136" extrusionOk="0">
                  <a:moveTo>
                    <a:pt x="254" y="1"/>
                  </a:moveTo>
                  <a:cubicBezTo>
                    <a:pt x="184" y="1"/>
                    <a:pt x="113" y="21"/>
                    <a:pt x="51" y="66"/>
                  </a:cubicBezTo>
                  <a:cubicBezTo>
                    <a:pt x="18" y="99"/>
                    <a:pt x="1" y="132"/>
                    <a:pt x="18" y="132"/>
                  </a:cubicBezTo>
                  <a:cubicBezTo>
                    <a:pt x="19" y="134"/>
                    <a:pt x="22" y="135"/>
                    <a:pt x="26" y="135"/>
                  </a:cubicBezTo>
                  <a:cubicBezTo>
                    <a:pt x="53" y="135"/>
                    <a:pt x="133" y="82"/>
                    <a:pt x="251" y="82"/>
                  </a:cubicBezTo>
                  <a:cubicBezTo>
                    <a:pt x="265" y="80"/>
                    <a:pt x="278" y="80"/>
                    <a:pt x="290" y="80"/>
                  </a:cubicBezTo>
                  <a:cubicBezTo>
                    <a:pt x="377" y="80"/>
                    <a:pt x="450" y="118"/>
                    <a:pt x="477" y="118"/>
                  </a:cubicBezTo>
                  <a:cubicBezTo>
                    <a:pt x="481" y="118"/>
                    <a:pt x="483" y="118"/>
                    <a:pt x="485" y="116"/>
                  </a:cubicBezTo>
                  <a:cubicBezTo>
                    <a:pt x="485" y="116"/>
                    <a:pt x="469" y="82"/>
                    <a:pt x="435" y="49"/>
                  </a:cubicBezTo>
                  <a:cubicBezTo>
                    <a:pt x="380" y="17"/>
                    <a:pt x="317" y="1"/>
                    <a:pt x="25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 name="Google Shape;4592;p60">
              <a:extLst>
                <a:ext uri="{FF2B5EF4-FFF2-40B4-BE49-F238E27FC236}">
                  <a16:creationId xmlns:a16="http://schemas.microsoft.com/office/drawing/2014/main" id="{357340B3-63D7-49D2-8ADD-E3019C664FCF}"/>
                </a:ext>
              </a:extLst>
            </p:cNvPr>
            <p:cNvSpPr/>
            <p:nvPr/>
          </p:nvSpPr>
          <p:spPr>
            <a:xfrm>
              <a:off x="4814580" y="3451815"/>
              <a:ext cx="13974" cy="35928"/>
            </a:xfrm>
            <a:custGeom>
              <a:avLst/>
              <a:gdLst/>
              <a:ahLst/>
              <a:cxnLst/>
              <a:rect l="l" t="t" r="r" b="b"/>
              <a:pathLst>
                <a:path w="436" h="1121" extrusionOk="0">
                  <a:moveTo>
                    <a:pt x="1" y="1"/>
                  </a:moveTo>
                  <a:cubicBezTo>
                    <a:pt x="68" y="235"/>
                    <a:pt x="151" y="452"/>
                    <a:pt x="251" y="669"/>
                  </a:cubicBezTo>
                  <a:lnTo>
                    <a:pt x="352" y="937"/>
                  </a:lnTo>
                  <a:cubicBezTo>
                    <a:pt x="385" y="970"/>
                    <a:pt x="385" y="1003"/>
                    <a:pt x="385" y="1037"/>
                  </a:cubicBezTo>
                  <a:cubicBezTo>
                    <a:pt x="385" y="1053"/>
                    <a:pt x="352" y="1070"/>
                    <a:pt x="318" y="1070"/>
                  </a:cubicBezTo>
                  <a:cubicBezTo>
                    <a:pt x="251" y="1087"/>
                    <a:pt x="185" y="1104"/>
                    <a:pt x="118" y="1120"/>
                  </a:cubicBezTo>
                  <a:lnTo>
                    <a:pt x="318" y="1120"/>
                  </a:lnTo>
                  <a:cubicBezTo>
                    <a:pt x="335" y="1104"/>
                    <a:pt x="368" y="1104"/>
                    <a:pt x="385" y="1104"/>
                  </a:cubicBezTo>
                  <a:cubicBezTo>
                    <a:pt x="402" y="1087"/>
                    <a:pt x="418" y="1070"/>
                    <a:pt x="435" y="1053"/>
                  </a:cubicBezTo>
                  <a:cubicBezTo>
                    <a:pt x="435" y="1003"/>
                    <a:pt x="435" y="953"/>
                    <a:pt x="402" y="920"/>
                  </a:cubicBezTo>
                  <a:lnTo>
                    <a:pt x="302" y="652"/>
                  </a:lnTo>
                  <a:cubicBezTo>
                    <a:pt x="218" y="435"/>
                    <a:pt x="118" y="201"/>
                    <a:pt x="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 name="Google Shape;4593;p60">
              <a:extLst>
                <a:ext uri="{FF2B5EF4-FFF2-40B4-BE49-F238E27FC236}">
                  <a16:creationId xmlns:a16="http://schemas.microsoft.com/office/drawing/2014/main" id="{850171BE-0125-436A-B079-8D63A78D4BD7}"/>
                </a:ext>
              </a:extLst>
            </p:cNvPr>
            <p:cNvSpPr/>
            <p:nvPr/>
          </p:nvSpPr>
          <p:spPr>
            <a:xfrm>
              <a:off x="4781921" y="3528928"/>
              <a:ext cx="40191" cy="17628"/>
            </a:xfrm>
            <a:custGeom>
              <a:avLst/>
              <a:gdLst/>
              <a:ahLst/>
              <a:cxnLst/>
              <a:rect l="l" t="t" r="r" b="b"/>
              <a:pathLst>
                <a:path w="1254" h="550" extrusionOk="0">
                  <a:moveTo>
                    <a:pt x="1" y="1"/>
                  </a:moveTo>
                  <a:cubicBezTo>
                    <a:pt x="1" y="1"/>
                    <a:pt x="282" y="550"/>
                    <a:pt x="1038" y="550"/>
                  </a:cubicBezTo>
                  <a:cubicBezTo>
                    <a:pt x="1106" y="550"/>
                    <a:pt x="1178" y="545"/>
                    <a:pt x="1254" y="536"/>
                  </a:cubicBezTo>
                  <a:lnTo>
                    <a:pt x="1254" y="302"/>
                  </a:lnTo>
                  <a:cubicBezTo>
                    <a:pt x="1205" y="305"/>
                    <a:pt x="1155" y="307"/>
                    <a:pt x="1106" y="307"/>
                  </a:cubicBezTo>
                  <a:cubicBezTo>
                    <a:pt x="718" y="307"/>
                    <a:pt x="327" y="193"/>
                    <a:pt x="1" y="1"/>
                  </a:cubicBezTo>
                  <a:close/>
                </a:path>
              </a:pathLst>
            </a:custGeom>
            <a:solidFill>
              <a:srgbClr val="EB99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 name="Google Shape;4594;p60">
              <a:extLst>
                <a:ext uri="{FF2B5EF4-FFF2-40B4-BE49-F238E27FC236}">
                  <a16:creationId xmlns:a16="http://schemas.microsoft.com/office/drawing/2014/main" id="{DEB10C78-6D26-454E-A8D5-11A89E7C24FB}"/>
                </a:ext>
              </a:extLst>
            </p:cNvPr>
            <p:cNvSpPr/>
            <p:nvPr/>
          </p:nvSpPr>
          <p:spPr>
            <a:xfrm>
              <a:off x="4804965" y="3492711"/>
              <a:ext cx="12884" cy="8942"/>
            </a:xfrm>
            <a:custGeom>
              <a:avLst/>
              <a:gdLst/>
              <a:ahLst/>
              <a:cxnLst/>
              <a:rect l="l" t="t" r="r" b="b"/>
              <a:pathLst>
                <a:path w="402" h="279" extrusionOk="0">
                  <a:moveTo>
                    <a:pt x="165" y="0"/>
                  </a:moveTo>
                  <a:cubicBezTo>
                    <a:pt x="131" y="0"/>
                    <a:pt x="96" y="9"/>
                    <a:pt x="67" y="28"/>
                  </a:cubicBezTo>
                  <a:cubicBezTo>
                    <a:pt x="17" y="45"/>
                    <a:pt x="0" y="112"/>
                    <a:pt x="0" y="162"/>
                  </a:cubicBezTo>
                  <a:cubicBezTo>
                    <a:pt x="17" y="229"/>
                    <a:pt x="84" y="279"/>
                    <a:pt x="150" y="279"/>
                  </a:cubicBezTo>
                  <a:cubicBezTo>
                    <a:pt x="201" y="279"/>
                    <a:pt x="267" y="279"/>
                    <a:pt x="334" y="245"/>
                  </a:cubicBezTo>
                  <a:cubicBezTo>
                    <a:pt x="351" y="245"/>
                    <a:pt x="368" y="245"/>
                    <a:pt x="384" y="229"/>
                  </a:cubicBezTo>
                  <a:cubicBezTo>
                    <a:pt x="401" y="212"/>
                    <a:pt x="401" y="195"/>
                    <a:pt x="401" y="178"/>
                  </a:cubicBezTo>
                  <a:cubicBezTo>
                    <a:pt x="368" y="95"/>
                    <a:pt x="317" y="28"/>
                    <a:pt x="234" y="11"/>
                  </a:cubicBezTo>
                  <a:cubicBezTo>
                    <a:pt x="213" y="4"/>
                    <a:pt x="190" y="0"/>
                    <a:pt x="165" y="0"/>
                  </a:cubicBezTo>
                  <a:close/>
                </a:path>
              </a:pathLst>
            </a:custGeom>
            <a:solidFill>
              <a:srgbClr val="EB99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 name="Google Shape;4595;p60">
              <a:extLst>
                <a:ext uri="{FF2B5EF4-FFF2-40B4-BE49-F238E27FC236}">
                  <a16:creationId xmlns:a16="http://schemas.microsoft.com/office/drawing/2014/main" id="{1DA3464C-FAF9-4E3F-A6A8-39F062636599}"/>
                </a:ext>
              </a:extLst>
            </p:cNvPr>
            <p:cNvSpPr/>
            <p:nvPr/>
          </p:nvSpPr>
          <p:spPr>
            <a:xfrm>
              <a:off x="4806023" y="3488256"/>
              <a:ext cx="14487" cy="12339"/>
            </a:xfrm>
            <a:custGeom>
              <a:avLst/>
              <a:gdLst/>
              <a:ahLst/>
              <a:cxnLst/>
              <a:rect l="l" t="t" r="r" b="b"/>
              <a:pathLst>
                <a:path w="452" h="385" extrusionOk="0">
                  <a:moveTo>
                    <a:pt x="17" y="0"/>
                  </a:moveTo>
                  <a:cubicBezTo>
                    <a:pt x="17" y="0"/>
                    <a:pt x="0" y="33"/>
                    <a:pt x="17" y="100"/>
                  </a:cubicBezTo>
                  <a:cubicBezTo>
                    <a:pt x="17" y="184"/>
                    <a:pt x="67" y="251"/>
                    <a:pt x="134" y="301"/>
                  </a:cubicBezTo>
                  <a:cubicBezTo>
                    <a:pt x="184" y="351"/>
                    <a:pt x="268" y="384"/>
                    <a:pt x="351" y="384"/>
                  </a:cubicBezTo>
                  <a:cubicBezTo>
                    <a:pt x="418" y="384"/>
                    <a:pt x="452" y="351"/>
                    <a:pt x="452" y="351"/>
                  </a:cubicBezTo>
                  <a:cubicBezTo>
                    <a:pt x="452" y="334"/>
                    <a:pt x="301" y="351"/>
                    <a:pt x="168" y="251"/>
                  </a:cubicBezTo>
                  <a:cubicBezTo>
                    <a:pt x="51" y="150"/>
                    <a:pt x="34" y="0"/>
                    <a:pt x="1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 name="Google Shape;4596;p60">
              <a:extLst>
                <a:ext uri="{FF2B5EF4-FFF2-40B4-BE49-F238E27FC236}">
                  <a16:creationId xmlns:a16="http://schemas.microsoft.com/office/drawing/2014/main" id="{9A341FF3-5342-478A-BF8B-67B453DFA5A5}"/>
                </a:ext>
              </a:extLst>
            </p:cNvPr>
            <p:cNvSpPr/>
            <p:nvPr/>
          </p:nvSpPr>
          <p:spPr>
            <a:xfrm>
              <a:off x="4723558" y="3375793"/>
              <a:ext cx="124258" cy="125860"/>
            </a:xfrm>
            <a:custGeom>
              <a:avLst/>
              <a:gdLst/>
              <a:ahLst/>
              <a:cxnLst/>
              <a:rect l="l" t="t" r="r" b="b"/>
              <a:pathLst>
                <a:path w="3877" h="3927" extrusionOk="0">
                  <a:moveTo>
                    <a:pt x="2423" y="0"/>
                  </a:moveTo>
                  <a:cubicBezTo>
                    <a:pt x="1671" y="17"/>
                    <a:pt x="953" y="368"/>
                    <a:pt x="502" y="986"/>
                  </a:cubicBezTo>
                  <a:cubicBezTo>
                    <a:pt x="117" y="1487"/>
                    <a:pt x="0" y="2139"/>
                    <a:pt x="184" y="2757"/>
                  </a:cubicBezTo>
                  <a:cubicBezTo>
                    <a:pt x="268" y="2958"/>
                    <a:pt x="485" y="3910"/>
                    <a:pt x="719" y="3927"/>
                  </a:cubicBezTo>
                  <a:cubicBezTo>
                    <a:pt x="721" y="3927"/>
                    <a:pt x="723" y="3927"/>
                    <a:pt x="725" y="3927"/>
                  </a:cubicBezTo>
                  <a:cubicBezTo>
                    <a:pt x="971" y="3927"/>
                    <a:pt x="1087" y="2972"/>
                    <a:pt x="1153" y="2740"/>
                  </a:cubicBezTo>
                  <a:cubicBezTo>
                    <a:pt x="1203" y="2506"/>
                    <a:pt x="1187" y="2256"/>
                    <a:pt x="1253" y="2022"/>
                  </a:cubicBezTo>
                  <a:cubicBezTo>
                    <a:pt x="1402" y="2108"/>
                    <a:pt x="1565" y="2150"/>
                    <a:pt x="1727" y="2150"/>
                  </a:cubicBezTo>
                  <a:cubicBezTo>
                    <a:pt x="1912" y="2150"/>
                    <a:pt x="2096" y="2095"/>
                    <a:pt x="2256" y="1989"/>
                  </a:cubicBezTo>
                  <a:cubicBezTo>
                    <a:pt x="2540" y="1805"/>
                    <a:pt x="2791" y="1537"/>
                    <a:pt x="2974" y="1253"/>
                  </a:cubicBezTo>
                  <a:lnTo>
                    <a:pt x="2974" y="1253"/>
                  </a:lnTo>
                  <a:lnTo>
                    <a:pt x="2757" y="1821"/>
                  </a:lnTo>
                  <a:cubicBezTo>
                    <a:pt x="3325" y="1788"/>
                    <a:pt x="3776" y="1337"/>
                    <a:pt x="3810" y="769"/>
                  </a:cubicBezTo>
                  <a:lnTo>
                    <a:pt x="3877" y="936"/>
                  </a:lnTo>
                  <a:cubicBezTo>
                    <a:pt x="3793" y="669"/>
                    <a:pt x="3609" y="418"/>
                    <a:pt x="3375" y="268"/>
                  </a:cubicBezTo>
                  <a:cubicBezTo>
                    <a:pt x="3091" y="84"/>
                    <a:pt x="2757" y="0"/>
                    <a:pt x="2423"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 name="Google Shape;4597;p60">
              <a:extLst>
                <a:ext uri="{FF2B5EF4-FFF2-40B4-BE49-F238E27FC236}">
                  <a16:creationId xmlns:a16="http://schemas.microsoft.com/office/drawing/2014/main" id="{3C06E93E-2FA3-45DD-BD8D-734EF8BFF707}"/>
                </a:ext>
              </a:extLst>
            </p:cNvPr>
            <p:cNvSpPr/>
            <p:nvPr/>
          </p:nvSpPr>
          <p:spPr>
            <a:xfrm>
              <a:off x="4831727" y="3386497"/>
              <a:ext cx="92144" cy="146212"/>
            </a:xfrm>
            <a:custGeom>
              <a:avLst/>
              <a:gdLst/>
              <a:ahLst/>
              <a:cxnLst/>
              <a:rect l="l" t="t" r="r" b="b"/>
              <a:pathLst>
                <a:path w="2875" h="4562" extrusionOk="0">
                  <a:moveTo>
                    <a:pt x="0" y="0"/>
                  </a:moveTo>
                  <a:lnTo>
                    <a:pt x="0" y="0"/>
                  </a:lnTo>
                  <a:cubicBezTo>
                    <a:pt x="17" y="17"/>
                    <a:pt x="34" y="34"/>
                    <a:pt x="51" y="51"/>
                  </a:cubicBezTo>
                  <a:cubicBezTo>
                    <a:pt x="84" y="101"/>
                    <a:pt x="134" y="134"/>
                    <a:pt x="184" y="184"/>
                  </a:cubicBezTo>
                  <a:cubicBezTo>
                    <a:pt x="268" y="234"/>
                    <a:pt x="368" y="268"/>
                    <a:pt x="452" y="301"/>
                  </a:cubicBezTo>
                  <a:cubicBezTo>
                    <a:pt x="569" y="351"/>
                    <a:pt x="686" y="385"/>
                    <a:pt x="819" y="452"/>
                  </a:cubicBezTo>
                  <a:cubicBezTo>
                    <a:pt x="970" y="502"/>
                    <a:pt x="1087" y="602"/>
                    <a:pt x="1170" y="736"/>
                  </a:cubicBezTo>
                  <a:cubicBezTo>
                    <a:pt x="1270" y="886"/>
                    <a:pt x="1320" y="1053"/>
                    <a:pt x="1304" y="1237"/>
                  </a:cubicBezTo>
                  <a:cubicBezTo>
                    <a:pt x="1270" y="1437"/>
                    <a:pt x="1254" y="1638"/>
                    <a:pt x="1254" y="1838"/>
                  </a:cubicBezTo>
                  <a:cubicBezTo>
                    <a:pt x="1270" y="1955"/>
                    <a:pt x="1320" y="2056"/>
                    <a:pt x="1404" y="2139"/>
                  </a:cubicBezTo>
                  <a:cubicBezTo>
                    <a:pt x="1488" y="2223"/>
                    <a:pt x="1604" y="2256"/>
                    <a:pt x="1721" y="2273"/>
                  </a:cubicBezTo>
                  <a:cubicBezTo>
                    <a:pt x="2139" y="2323"/>
                    <a:pt x="2490" y="2574"/>
                    <a:pt x="2657" y="2958"/>
                  </a:cubicBezTo>
                  <a:cubicBezTo>
                    <a:pt x="2807" y="3259"/>
                    <a:pt x="2807" y="3609"/>
                    <a:pt x="2657" y="3910"/>
                  </a:cubicBezTo>
                  <a:cubicBezTo>
                    <a:pt x="2574" y="4127"/>
                    <a:pt x="2423" y="4294"/>
                    <a:pt x="2239" y="4428"/>
                  </a:cubicBezTo>
                  <a:cubicBezTo>
                    <a:pt x="2106" y="4512"/>
                    <a:pt x="2022" y="4545"/>
                    <a:pt x="2022" y="4562"/>
                  </a:cubicBezTo>
                  <a:cubicBezTo>
                    <a:pt x="2039" y="4545"/>
                    <a:pt x="2056" y="4545"/>
                    <a:pt x="2089" y="4545"/>
                  </a:cubicBezTo>
                  <a:cubicBezTo>
                    <a:pt x="2139" y="4512"/>
                    <a:pt x="2189" y="4478"/>
                    <a:pt x="2256" y="4445"/>
                  </a:cubicBezTo>
                  <a:cubicBezTo>
                    <a:pt x="2457" y="4328"/>
                    <a:pt x="2607" y="4144"/>
                    <a:pt x="2707" y="3944"/>
                  </a:cubicBezTo>
                  <a:cubicBezTo>
                    <a:pt x="2874" y="3626"/>
                    <a:pt x="2874" y="3242"/>
                    <a:pt x="2724" y="2924"/>
                  </a:cubicBezTo>
                  <a:cubicBezTo>
                    <a:pt x="2640" y="2741"/>
                    <a:pt x="2507" y="2574"/>
                    <a:pt x="2340" y="2457"/>
                  </a:cubicBezTo>
                  <a:cubicBezTo>
                    <a:pt x="2173" y="2323"/>
                    <a:pt x="1955" y="2223"/>
                    <a:pt x="1738" y="2206"/>
                  </a:cubicBezTo>
                  <a:cubicBezTo>
                    <a:pt x="1621" y="2189"/>
                    <a:pt x="1538" y="2156"/>
                    <a:pt x="1454" y="2089"/>
                  </a:cubicBezTo>
                  <a:cubicBezTo>
                    <a:pt x="1387" y="2022"/>
                    <a:pt x="1337" y="1922"/>
                    <a:pt x="1320" y="1822"/>
                  </a:cubicBezTo>
                  <a:cubicBezTo>
                    <a:pt x="1320" y="1638"/>
                    <a:pt x="1337" y="1437"/>
                    <a:pt x="1371" y="1237"/>
                  </a:cubicBezTo>
                  <a:cubicBezTo>
                    <a:pt x="1371" y="1053"/>
                    <a:pt x="1320" y="869"/>
                    <a:pt x="1220" y="702"/>
                  </a:cubicBezTo>
                  <a:cubicBezTo>
                    <a:pt x="1120" y="568"/>
                    <a:pt x="986" y="468"/>
                    <a:pt x="836" y="401"/>
                  </a:cubicBezTo>
                  <a:cubicBezTo>
                    <a:pt x="702" y="335"/>
                    <a:pt x="585" y="301"/>
                    <a:pt x="468" y="268"/>
                  </a:cubicBezTo>
                  <a:cubicBezTo>
                    <a:pt x="368" y="234"/>
                    <a:pt x="284" y="201"/>
                    <a:pt x="201" y="151"/>
                  </a:cubicBezTo>
                  <a:cubicBezTo>
                    <a:pt x="134" y="117"/>
                    <a:pt x="67" y="51"/>
                    <a:pt x="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 name="Google Shape;4598;p60">
              <a:extLst>
                <a:ext uri="{FF2B5EF4-FFF2-40B4-BE49-F238E27FC236}">
                  <a16:creationId xmlns:a16="http://schemas.microsoft.com/office/drawing/2014/main" id="{01D64A57-390A-4138-8441-AC7FB7960DAA}"/>
                </a:ext>
              </a:extLst>
            </p:cNvPr>
            <p:cNvSpPr/>
            <p:nvPr/>
          </p:nvSpPr>
          <p:spPr>
            <a:xfrm>
              <a:off x="4673752" y="3408996"/>
              <a:ext cx="67497" cy="177269"/>
            </a:xfrm>
            <a:custGeom>
              <a:avLst/>
              <a:gdLst/>
              <a:ahLst/>
              <a:cxnLst/>
              <a:rect l="l" t="t" r="r" b="b"/>
              <a:pathLst>
                <a:path w="2106" h="5531" extrusionOk="0">
                  <a:moveTo>
                    <a:pt x="2106" y="0"/>
                  </a:moveTo>
                  <a:cubicBezTo>
                    <a:pt x="2089" y="84"/>
                    <a:pt x="2089" y="167"/>
                    <a:pt x="2056" y="251"/>
                  </a:cubicBezTo>
                  <a:cubicBezTo>
                    <a:pt x="1989" y="485"/>
                    <a:pt x="1872" y="702"/>
                    <a:pt x="1705" y="869"/>
                  </a:cubicBezTo>
                  <a:cubicBezTo>
                    <a:pt x="1487" y="1103"/>
                    <a:pt x="1187" y="1303"/>
                    <a:pt x="886" y="1587"/>
                  </a:cubicBezTo>
                  <a:cubicBezTo>
                    <a:pt x="719" y="1738"/>
                    <a:pt x="585" y="1922"/>
                    <a:pt x="502" y="2122"/>
                  </a:cubicBezTo>
                  <a:cubicBezTo>
                    <a:pt x="385" y="2339"/>
                    <a:pt x="368" y="2573"/>
                    <a:pt x="435" y="2807"/>
                  </a:cubicBezTo>
                  <a:cubicBezTo>
                    <a:pt x="518" y="3041"/>
                    <a:pt x="669" y="3225"/>
                    <a:pt x="669" y="3442"/>
                  </a:cubicBezTo>
                  <a:cubicBezTo>
                    <a:pt x="685" y="3643"/>
                    <a:pt x="585" y="3843"/>
                    <a:pt x="401" y="3960"/>
                  </a:cubicBezTo>
                  <a:cubicBezTo>
                    <a:pt x="318" y="4010"/>
                    <a:pt x="234" y="4077"/>
                    <a:pt x="168" y="4144"/>
                  </a:cubicBezTo>
                  <a:cubicBezTo>
                    <a:pt x="101" y="4211"/>
                    <a:pt x="51" y="4311"/>
                    <a:pt x="34" y="4411"/>
                  </a:cubicBezTo>
                  <a:cubicBezTo>
                    <a:pt x="0" y="4578"/>
                    <a:pt x="34" y="4762"/>
                    <a:pt x="101" y="4912"/>
                  </a:cubicBezTo>
                  <a:cubicBezTo>
                    <a:pt x="168" y="5046"/>
                    <a:pt x="268" y="5146"/>
                    <a:pt x="385" y="5247"/>
                  </a:cubicBezTo>
                  <a:cubicBezTo>
                    <a:pt x="468" y="5313"/>
                    <a:pt x="552" y="5364"/>
                    <a:pt x="635" y="5414"/>
                  </a:cubicBezTo>
                  <a:cubicBezTo>
                    <a:pt x="719" y="5464"/>
                    <a:pt x="786" y="5497"/>
                    <a:pt x="819" y="5514"/>
                  </a:cubicBezTo>
                  <a:cubicBezTo>
                    <a:pt x="836" y="5514"/>
                    <a:pt x="869" y="5531"/>
                    <a:pt x="886" y="5531"/>
                  </a:cubicBezTo>
                  <a:cubicBezTo>
                    <a:pt x="886" y="5531"/>
                    <a:pt x="802" y="5481"/>
                    <a:pt x="652" y="5397"/>
                  </a:cubicBezTo>
                  <a:cubicBezTo>
                    <a:pt x="452" y="5280"/>
                    <a:pt x="268" y="5096"/>
                    <a:pt x="151" y="4896"/>
                  </a:cubicBezTo>
                  <a:cubicBezTo>
                    <a:pt x="84" y="4745"/>
                    <a:pt x="67" y="4578"/>
                    <a:pt x="84" y="4411"/>
                  </a:cubicBezTo>
                  <a:cubicBezTo>
                    <a:pt x="117" y="4328"/>
                    <a:pt x="151" y="4244"/>
                    <a:pt x="218" y="4177"/>
                  </a:cubicBezTo>
                  <a:cubicBezTo>
                    <a:pt x="284" y="4110"/>
                    <a:pt x="351" y="4060"/>
                    <a:pt x="435" y="4010"/>
                  </a:cubicBezTo>
                  <a:cubicBezTo>
                    <a:pt x="635" y="3877"/>
                    <a:pt x="752" y="3659"/>
                    <a:pt x="752" y="3442"/>
                  </a:cubicBezTo>
                  <a:cubicBezTo>
                    <a:pt x="736" y="3191"/>
                    <a:pt x="569" y="3008"/>
                    <a:pt x="502" y="2790"/>
                  </a:cubicBezTo>
                  <a:cubicBezTo>
                    <a:pt x="435" y="2573"/>
                    <a:pt x="452" y="2339"/>
                    <a:pt x="552" y="2139"/>
                  </a:cubicBezTo>
                  <a:cubicBezTo>
                    <a:pt x="652" y="1955"/>
                    <a:pt x="769" y="1788"/>
                    <a:pt x="919" y="1638"/>
                  </a:cubicBezTo>
                  <a:cubicBezTo>
                    <a:pt x="1220" y="1354"/>
                    <a:pt x="1521" y="1136"/>
                    <a:pt x="1738" y="902"/>
                  </a:cubicBezTo>
                  <a:cubicBezTo>
                    <a:pt x="1905" y="719"/>
                    <a:pt x="2022" y="501"/>
                    <a:pt x="2089" y="267"/>
                  </a:cubicBezTo>
                  <a:cubicBezTo>
                    <a:pt x="2106" y="201"/>
                    <a:pt x="2106" y="134"/>
                    <a:pt x="2106" y="67"/>
                  </a:cubicBezTo>
                  <a:cubicBezTo>
                    <a:pt x="2106" y="34"/>
                    <a:pt x="2106" y="17"/>
                    <a:pt x="2106"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 name="Google Shape;4599;p60">
              <a:extLst>
                <a:ext uri="{FF2B5EF4-FFF2-40B4-BE49-F238E27FC236}">
                  <a16:creationId xmlns:a16="http://schemas.microsoft.com/office/drawing/2014/main" id="{1F96803C-41EF-4D82-AF25-A0FD55B98F06}"/>
                </a:ext>
              </a:extLst>
            </p:cNvPr>
            <p:cNvSpPr/>
            <p:nvPr/>
          </p:nvSpPr>
          <p:spPr>
            <a:xfrm>
              <a:off x="4836534" y="3403003"/>
              <a:ext cx="13974" cy="34390"/>
            </a:xfrm>
            <a:custGeom>
              <a:avLst/>
              <a:gdLst/>
              <a:ahLst/>
              <a:cxnLst/>
              <a:rect l="l" t="t" r="r" b="b"/>
              <a:pathLst>
                <a:path w="436" h="1073" extrusionOk="0">
                  <a:moveTo>
                    <a:pt x="71" y="0"/>
                  </a:moveTo>
                  <a:cubicBezTo>
                    <a:pt x="64" y="0"/>
                    <a:pt x="58" y="1"/>
                    <a:pt x="51" y="3"/>
                  </a:cubicBezTo>
                  <a:cubicBezTo>
                    <a:pt x="1" y="20"/>
                    <a:pt x="1" y="87"/>
                    <a:pt x="18" y="137"/>
                  </a:cubicBezTo>
                  <a:cubicBezTo>
                    <a:pt x="18" y="304"/>
                    <a:pt x="51" y="471"/>
                    <a:pt x="101" y="638"/>
                  </a:cubicBezTo>
                  <a:cubicBezTo>
                    <a:pt x="151" y="789"/>
                    <a:pt x="268" y="939"/>
                    <a:pt x="402" y="1039"/>
                  </a:cubicBezTo>
                  <a:lnTo>
                    <a:pt x="368" y="1056"/>
                  </a:lnTo>
                  <a:lnTo>
                    <a:pt x="402" y="1073"/>
                  </a:lnTo>
                  <a:cubicBezTo>
                    <a:pt x="435" y="722"/>
                    <a:pt x="352" y="371"/>
                    <a:pt x="168" y="70"/>
                  </a:cubicBezTo>
                  <a:cubicBezTo>
                    <a:pt x="139" y="41"/>
                    <a:pt x="110" y="0"/>
                    <a:pt x="7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 name="Google Shape;4600;p60">
              <a:extLst>
                <a:ext uri="{FF2B5EF4-FFF2-40B4-BE49-F238E27FC236}">
                  <a16:creationId xmlns:a16="http://schemas.microsoft.com/office/drawing/2014/main" id="{CF85776F-890E-4C4F-BD38-7D681FA92D87}"/>
                </a:ext>
              </a:extLst>
            </p:cNvPr>
            <p:cNvSpPr/>
            <p:nvPr/>
          </p:nvSpPr>
          <p:spPr>
            <a:xfrm>
              <a:off x="4703206" y="3358454"/>
              <a:ext cx="56248" cy="51408"/>
            </a:xfrm>
            <a:custGeom>
              <a:avLst/>
              <a:gdLst/>
              <a:ahLst/>
              <a:cxnLst/>
              <a:rect l="l" t="t" r="r" b="b"/>
              <a:pathLst>
                <a:path w="1755" h="1604" extrusionOk="0">
                  <a:moveTo>
                    <a:pt x="773" y="1"/>
                  </a:moveTo>
                  <a:cubicBezTo>
                    <a:pt x="624" y="1"/>
                    <a:pt x="472" y="41"/>
                    <a:pt x="335" y="124"/>
                  </a:cubicBezTo>
                  <a:cubicBezTo>
                    <a:pt x="184" y="207"/>
                    <a:pt x="84" y="357"/>
                    <a:pt x="34" y="525"/>
                  </a:cubicBezTo>
                  <a:cubicBezTo>
                    <a:pt x="0" y="708"/>
                    <a:pt x="34" y="909"/>
                    <a:pt x="134" y="1059"/>
                  </a:cubicBezTo>
                  <a:cubicBezTo>
                    <a:pt x="234" y="1226"/>
                    <a:pt x="385" y="1343"/>
                    <a:pt x="552" y="1443"/>
                  </a:cubicBezTo>
                  <a:cubicBezTo>
                    <a:pt x="712" y="1550"/>
                    <a:pt x="905" y="1604"/>
                    <a:pt x="1104" y="1604"/>
                  </a:cubicBezTo>
                  <a:cubicBezTo>
                    <a:pt x="1153" y="1604"/>
                    <a:pt x="1203" y="1601"/>
                    <a:pt x="1254" y="1594"/>
                  </a:cubicBezTo>
                  <a:cubicBezTo>
                    <a:pt x="1504" y="1560"/>
                    <a:pt x="1705" y="1377"/>
                    <a:pt x="1755" y="1126"/>
                  </a:cubicBezTo>
                  <a:lnTo>
                    <a:pt x="1755" y="1126"/>
                  </a:lnTo>
                  <a:lnTo>
                    <a:pt x="1304" y="1226"/>
                  </a:lnTo>
                  <a:cubicBezTo>
                    <a:pt x="1571" y="959"/>
                    <a:pt x="1604" y="525"/>
                    <a:pt x="1354" y="240"/>
                  </a:cubicBezTo>
                  <a:cubicBezTo>
                    <a:pt x="1196" y="83"/>
                    <a:pt x="987" y="1"/>
                    <a:pt x="77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 name="Google Shape;4601;p60">
              <a:extLst>
                <a:ext uri="{FF2B5EF4-FFF2-40B4-BE49-F238E27FC236}">
                  <a16:creationId xmlns:a16="http://schemas.microsoft.com/office/drawing/2014/main" id="{1025E23D-E11B-4C0C-AE5F-9D652A197E16}"/>
                </a:ext>
              </a:extLst>
            </p:cNvPr>
            <p:cNvSpPr/>
            <p:nvPr/>
          </p:nvSpPr>
          <p:spPr>
            <a:xfrm>
              <a:off x="4639491" y="3570945"/>
              <a:ext cx="326686" cy="362870"/>
            </a:xfrm>
            <a:custGeom>
              <a:avLst/>
              <a:gdLst/>
              <a:ahLst/>
              <a:cxnLst/>
              <a:rect l="l" t="t" r="r" b="b"/>
              <a:pathLst>
                <a:path w="10193" h="11322" extrusionOk="0">
                  <a:moveTo>
                    <a:pt x="6153" y="0"/>
                  </a:moveTo>
                  <a:cubicBezTo>
                    <a:pt x="5764" y="0"/>
                    <a:pt x="5497" y="60"/>
                    <a:pt x="5497" y="60"/>
                  </a:cubicBezTo>
                  <a:lnTo>
                    <a:pt x="3308" y="260"/>
                  </a:lnTo>
                  <a:cubicBezTo>
                    <a:pt x="3308" y="260"/>
                    <a:pt x="518" y="595"/>
                    <a:pt x="301" y="2600"/>
                  </a:cubicBezTo>
                  <a:lnTo>
                    <a:pt x="0" y="5056"/>
                  </a:lnTo>
                  <a:lnTo>
                    <a:pt x="1370" y="4956"/>
                  </a:lnTo>
                  <a:lnTo>
                    <a:pt x="1738" y="8247"/>
                  </a:lnTo>
                  <a:cubicBezTo>
                    <a:pt x="1237" y="9200"/>
                    <a:pt x="952" y="10252"/>
                    <a:pt x="902" y="11321"/>
                  </a:cubicBezTo>
                  <a:lnTo>
                    <a:pt x="8104" y="11071"/>
                  </a:lnTo>
                  <a:lnTo>
                    <a:pt x="7168" y="7963"/>
                  </a:lnTo>
                  <a:lnTo>
                    <a:pt x="7235" y="5975"/>
                  </a:lnTo>
                  <a:cubicBezTo>
                    <a:pt x="7235" y="5975"/>
                    <a:pt x="7887" y="5641"/>
                    <a:pt x="7853" y="4989"/>
                  </a:cubicBezTo>
                  <a:cubicBezTo>
                    <a:pt x="7825" y="4770"/>
                    <a:pt x="7769" y="4557"/>
                    <a:pt x="7686" y="4355"/>
                  </a:cubicBezTo>
                  <a:lnTo>
                    <a:pt x="7686" y="4355"/>
                  </a:lnTo>
                  <a:lnTo>
                    <a:pt x="8521" y="5908"/>
                  </a:lnTo>
                  <a:lnTo>
                    <a:pt x="10192" y="3836"/>
                  </a:lnTo>
                  <a:cubicBezTo>
                    <a:pt x="10192" y="3836"/>
                    <a:pt x="8388" y="962"/>
                    <a:pt x="8204" y="778"/>
                  </a:cubicBezTo>
                  <a:cubicBezTo>
                    <a:pt x="7566" y="131"/>
                    <a:pt x="6727" y="0"/>
                    <a:pt x="6153" y="0"/>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 name="Google Shape;4602;p60">
              <a:extLst>
                <a:ext uri="{FF2B5EF4-FFF2-40B4-BE49-F238E27FC236}">
                  <a16:creationId xmlns:a16="http://schemas.microsoft.com/office/drawing/2014/main" id="{0C2BA29D-BDBC-4548-BE6B-E91FE874A0E2}"/>
                </a:ext>
              </a:extLst>
            </p:cNvPr>
            <p:cNvSpPr/>
            <p:nvPr/>
          </p:nvSpPr>
          <p:spPr>
            <a:xfrm>
              <a:off x="4653946" y="3634436"/>
              <a:ext cx="274188" cy="35896"/>
            </a:xfrm>
            <a:custGeom>
              <a:avLst/>
              <a:gdLst/>
              <a:ahLst/>
              <a:cxnLst/>
              <a:rect l="l" t="t" r="r" b="b"/>
              <a:pathLst>
                <a:path w="8555" h="1120" extrusionOk="0">
                  <a:moveTo>
                    <a:pt x="0" y="0"/>
                  </a:moveTo>
                  <a:cubicBezTo>
                    <a:pt x="50" y="117"/>
                    <a:pt x="100" y="234"/>
                    <a:pt x="184" y="335"/>
                  </a:cubicBezTo>
                  <a:cubicBezTo>
                    <a:pt x="385" y="619"/>
                    <a:pt x="652" y="836"/>
                    <a:pt x="969" y="970"/>
                  </a:cubicBezTo>
                  <a:cubicBezTo>
                    <a:pt x="1187" y="1053"/>
                    <a:pt x="1420" y="1120"/>
                    <a:pt x="1654" y="1120"/>
                  </a:cubicBezTo>
                  <a:cubicBezTo>
                    <a:pt x="1922" y="1120"/>
                    <a:pt x="2189" y="1070"/>
                    <a:pt x="2440" y="970"/>
                  </a:cubicBezTo>
                  <a:cubicBezTo>
                    <a:pt x="2991" y="786"/>
                    <a:pt x="3509" y="435"/>
                    <a:pt x="4144" y="284"/>
                  </a:cubicBezTo>
                  <a:cubicBezTo>
                    <a:pt x="4388" y="229"/>
                    <a:pt x="4638" y="202"/>
                    <a:pt x="4889" y="202"/>
                  </a:cubicBezTo>
                  <a:cubicBezTo>
                    <a:pt x="5239" y="202"/>
                    <a:pt x="5591" y="254"/>
                    <a:pt x="5932" y="351"/>
                  </a:cubicBezTo>
                  <a:cubicBezTo>
                    <a:pt x="6199" y="435"/>
                    <a:pt x="6450" y="552"/>
                    <a:pt x="6684" y="635"/>
                  </a:cubicBezTo>
                  <a:cubicBezTo>
                    <a:pt x="6901" y="719"/>
                    <a:pt x="7135" y="786"/>
                    <a:pt x="7369" y="819"/>
                  </a:cubicBezTo>
                  <a:cubicBezTo>
                    <a:pt x="7426" y="828"/>
                    <a:pt x="7484" y="832"/>
                    <a:pt x="7542" y="832"/>
                  </a:cubicBezTo>
                  <a:cubicBezTo>
                    <a:pt x="7821" y="832"/>
                    <a:pt x="8102" y="735"/>
                    <a:pt x="8338" y="569"/>
                  </a:cubicBezTo>
                  <a:cubicBezTo>
                    <a:pt x="8405" y="502"/>
                    <a:pt x="8471" y="435"/>
                    <a:pt x="8522" y="368"/>
                  </a:cubicBezTo>
                  <a:cubicBezTo>
                    <a:pt x="8538" y="335"/>
                    <a:pt x="8555" y="301"/>
                    <a:pt x="8555" y="268"/>
                  </a:cubicBezTo>
                  <a:lnTo>
                    <a:pt x="8555" y="268"/>
                  </a:lnTo>
                  <a:cubicBezTo>
                    <a:pt x="8488" y="385"/>
                    <a:pt x="8421" y="468"/>
                    <a:pt x="8321" y="552"/>
                  </a:cubicBezTo>
                  <a:cubicBezTo>
                    <a:pt x="8092" y="700"/>
                    <a:pt x="7829" y="783"/>
                    <a:pt x="7561" y="783"/>
                  </a:cubicBezTo>
                  <a:cubicBezTo>
                    <a:pt x="7497" y="783"/>
                    <a:pt x="7433" y="779"/>
                    <a:pt x="7369" y="769"/>
                  </a:cubicBezTo>
                  <a:cubicBezTo>
                    <a:pt x="7135" y="736"/>
                    <a:pt x="6918" y="669"/>
                    <a:pt x="6700" y="585"/>
                  </a:cubicBezTo>
                  <a:cubicBezTo>
                    <a:pt x="6466" y="485"/>
                    <a:pt x="6233" y="385"/>
                    <a:pt x="5948" y="301"/>
                  </a:cubicBezTo>
                  <a:cubicBezTo>
                    <a:pt x="5612" y="186"/>
                    <a:pt x="5259" y="131"/>
                    <a:pt x="4905" y="131"/>
                  </a:cubicBezTo>
                  <a:cubicBezTo>
                    <a:pt x="4644" y="131"/>
                    <a:pt x="4383" y="161"/>
                    <a:pt x="4127" y="218"/>
                  </a:cubicBezTo>
                  <a:cubicBezTo>
                    <a:pt x="3476" y="368"/>
                    <a:pt x="2958" y="736"/>
                    <a:pt x="2423" y="919"/>
                  </a:cubicBezTo>
                  <a:cubicBezTo>
                    <a:pt x="2172" y="1003"/>
                    <a:pt x="1922" y="1053"/>
                    <a:pt x="1654" y="1070"/>
                  </a:cubicBezTo>
                  <a:cubicBezTo>
                    <a:pt x="1420" y="1053"/>
                    <a:pt x="1203" y="1003"/>
                    <a:pt x="986" y="919"/>
                  </a:cubicBezTo>
                  <a:cubicBezTo>
                    <a:pt x="685" y="786"/>
                    <a:pt x="401" y="585"/>
                    <a:pt x="201" y="318"/>
                  </a:cubicBezTo>
                  <a:cubicBezTo>
                    <a:pt x="67" y="117"/>
                    <a:pt x="17" y="0"/>
                    <a:pt x="0"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 name="Google Shape;4603;p60">
              <a:extLst>
                <a:ext uri="{FF2B5EF4-FFF2-40B4-BE49-F238E27FC236}">
                  <a16:creationId xmlns:a16="http://schemas.microsoft.com/office/drawing/2014/main" id="{5281C7AD-67A4-469E-9FF7-0C3A4225A9B5}"/>
                </a:ext>
              </a:extLst>
            </p:cNvPr>
            <p:cNvSpPr/>
            <p:nvPr/>
          </p:nvSpPr>
          <p:spPr>
            <a:xfrm>
              <a:off x="4720353" y="3730811"/>
              <a:ext cx="167621" cy="24454"/>
            </a:xfrm>
            <a:custGeom>
              <a:avLst/>
              <a:gdLst/>
              <a:ahLst/>
              <a:cxnLst/>
              <a:rect l="l" t="t" r="r" b="b"/>
              <a:pathLst>
                <a:path w="5230" h="763" extrusionOk="0">
                  <a:moveTo>
                    <a:pt x="752" y="1"/>
                  </a:moveTo>
                  <a:cubicBezTo>
                    <a:pt x="551" y="1"/>
                    <a:pt x="351" y="51"/>
                    <a:pt x="167" y="135"/>
                  </a:cubicBezTo>
                  <a:cubicBezTo>
                    <a:pt x="117" y="151"/>
                    <a:pt x="84" y="185"/>
                    <a:pt x="33" y="218"/>
                  </a:cubicBezTo>
                  <a:cubicBezTo>
                    <a:pt x="0" y="235"/>
                    <a:pt x="0" y="252"/>
                    <a:pt x="0" y="252"/>
                  </a:cubicBezTo>
                  <a:cubicBezTo>
                    <a:pt x="0" y="252"/>
                    <a:pt x="67" y="218"/>
                    <a:pt x="184" y="151"/>
                  </a:cubicBezTo>
                  <a:cubicBezTo>
                    <a:pt x="368" y="85"/>
                    <a:pt x="551" y="51"/>
                    <a:pt x="752" y="51"/>
                  </a:cubicBezTo>
                  <a:cubicBezTo>
                    <a:pt x="1036" y="68"/>
                    <a:pt x="1320" y="135"/>
                    <a:pt x="1587" y="252"/>
                  </a:cubicBezTo>
                  <a:cubicBezTo>
                    <a:pt x="1888" y="352"/>
                    <a:pt x="2222" y="519"/>
                    <a:pt x="2590" y="636"/>
                  </a:cubicBezTo>
                  <a:cubicBezTo>
                    <a:pt x="2873" y="720"/>
                    <a:pt x="3171" y="762"/>
                    <a:pt x="3469" y="762"/>
                  </a:cubicBezTo>
                  <a:cubicBezTo>
                    <a:pt x="3822" y="762"/>
                    <a:pt x="4177" y="703"/>
                    <a:pt x="4511" y="586"/>
                  </a:cubicBezTo>
                  <a:cubicBezTo>
                    <a:pt x="4695" y="536"/>
                    <a:pt x="4879" y="452"/>
                    <a:pt x="5046" y="352"/>
                  </a:cubicBezTo>
                  <a:cubicBezTo>
                    <a:pt x="5113" y="318"/>
                    <a:pt x="5146" y="285"/>
                    <a:pt x="5180" y="252"/>
                  </a:cubicBezTo>
                  <a:cubicBezTo>
                    <a:pt x="5213" y="235"/>
                    <a:pt x="5230" y="218"/>
                    <a:pt x="5230" y="218"/>
                  </a:cubicBezTo>
                  <a:lnTo>
                    <a:pt x="5230" y="218"/>
                  </a:lnTo>
                  <a:cubicBezTo>
                    <a:pt x="4996" y="352"/>
                    <a:pt x="4745" y="452"/>
                    <a:pt x="4495" y="552"/>
                  </a:cubicBezTo>
                  <a:cubicBezTo>
                    <a:pt x="4172" y="648"/>
                    <a:pt x="3839" y="699"/>
                    <a:pt x="3507" y="699"/>
                  </a:cubicBezTo>
                  <a:cubicBezTo>
                    <a:pt x="3204" y="699"/>
                    <a:pt x="2902" y="657"/>
                    <a:pt x="2607" y="569"/>
                  </a:cubicBezTo>
                  <a:cubicBezTo>
                    <a:pt x="2239" y="452"/>
                    <a:pt x="1922" y="302"/>
                    <a:pt x="1604" y="185"/>
                  </a:cubicBezTo>
                  <a:cubicBezTo>
                    <a:pt x="1337" y="68"/>
                    <a:pt x="1053" y="18"/>
                    <a:pt x="752"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 name="Google Shape;4604;p60">
              <a:extLst>
                <a:ext uri="{FF2B5EF4-FFF2-40B4-BE49-F238E27FC236}">
                  <a16:creationId xmlns:a16="http://schemas.microsoft.com/office/drawing/2014/main" id="{BF08D90D-1B3A-4ED2-BFBC-38528AD8382D}"/>
                </a:ext>
              </a:extLst>
            </p:cNvPr>
            <p:cNvSpPr/>
            <p:nvPr/>
          </p:nvSpPr>
          <p:spPr>
            <a:xfrm>
              <a:off x="4714969" y="3638731"/>
              <a:ext cx="16634" cy="129065"/>
            </a:xfrm>
            <a:custGeom>
              <a:avLst/>
              <a:gdLst/>
              <a:ahLst/>
              <a:cxnLst/>
              <a:rect l="l" t="t" r="r" b="b"/>
              <a:pathLst>
                <a:path w="519" h="4027" extrusionOk="0">
                  <a:moveTo>
                    <a:pt x="519" y="0"/>
                  </a:moveTo>
                  <a:cubicBezTo>
                    <a:pt x="502" y="50"/>
                    <a:pt x="502" y="117"/>
                    <a:pt x="502" y="167"/>
                  </a:cubicBezTo>
                  <a:cubicBezTo>
                    <a:pt x="486" y="284"/>
                    <a:pt x="469" y="418"/>
                    <a:pt x="435" y="585"/>
                  </a:cubicBezTo>
                  <a:cubicBezTo>
                    <a:pt x="402" y="969"/>
                    <a:pt x="335" y="1470"/>
                    <a:pt x="268" y="2005"/>
                  </a:cubicBezTo>
                  <a:cubicBezTo>
                    <a:pt x="201" y="2573"/>
                    <a:pt x="151" y="3074"/>
                    <a:pt x="118" y="3425"/>
                  </a:cubicBezTo>
                  <a:cubicBezTo>
                    <a:pt x="101" y="3609"/>
                    <a:pt x="101" y="3760"/>
                    <a:pt x="101" y="3860"/>
                  </a:cubicBezTo>
                  <a:cubicBezTo>
                    <a:pt x="1" y="3876"/>
                    <a:pt x="1" y="4010"/>
                    <a:pt x="101" y="4027"/>
                  </a:cubicBezTo>
                  <a:cubicBezTo>
                    <a:pt x="185" y="4027"/>
                    <a:pt x="218" y="3893"/>
                    <a:pt x="118" y="3860"/>
                  </a:cubicBezTo>
                  <a:cubicBezTo>
                    <a:pt x="135" y="3760"/>
                    <a:pt x="151" y="3609"/>
                    <a:pt x="168" y="3442"/>
                  </a:cubicBezTo>
                  <a:lnTo>
                    <a:pt x="335" y="2022"/>
                  </a:lnTo>
                  <a:cubicBezTo>
                    <a:pt x="402" y="1470"/>
                    <a:pt x="452" y="969"/>
                    <a:pt x="486" y="602"/>
                  </a:cubicBezTo>
                  <a:cubicBezTo>
                    <a:pt x="502" y="418"/>
                    <a:pt x="519" y="267"/>
                    <a:pt x="519" y="167"/>
                  </a:cubicBezTo>
                  <a:cubicBezTo>
                    <a:pt x="519" y="117"/>
                    <a:pt x="519" y="67"/>
                    <a:pt x="51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 name="Google Shape;4605;p60">
              <a:extLst>
                <a:ext uri="{FF2B5EF4-FFF2-40B4-BE49-F238E27FC236}">
                  <a16:creationId xmlns:a16="http://schemas.microsoft.com/office/drawing/2014/main" id="{CA27DC39-BE82-493B-BCA9-DFDB6B819D33}"/>
                </a:ext>
              </a:extLst>
            </p:cNvPr>
            <p:cNvSpPr/>
            <p:nvPr/>
          </p:nvSpPr>
          <p:spPr>
            <a:xfrm>
              <a:off x="4637856" y="3722798"/>
              <a:ext cx="85189" cy="6442"/>
            </a:xfrm>
            <a:custGeom>
              <a:avLst/>
              <a:gdLst/>
              <a:ahLst/>
              <a:cxnLst/>
              <a:rect l="l" t="t" r="r" b="b"/>
              <a:pathLst>
                <a:path w="2658" h="201" extrusionOk="0">
                  <a:moveTo>
                    <a:pt x="2658" y="0"/>
                  </a:moveTo>
                  <a:lnTo>
                    <a:pt x="2658" y="0"/>
                  </a:lnTo>
                  <a:cubicBezTo>
                    <a:pt x="1772" y="17"/>
                    <a:pt x="887" y="84"/>
                    <a:pt x="1" y="201"/>
                  </a:cubicBezTo>
                  <a:cubicBezTo>
                    <a:pt x="887" y="184"/>
                    <a:pt x="1772" y="117"/>
                    <a:pt x="265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 name="Google Shape;4606;p60">
              <a:extLst>
                <a:ext uri="{FF2B5EF4-FFF2-40B4-BE49-F238E27FC236}">
                  <a16:creationId xmlns:a16="http://schemas.microsoft.com/office/drawing/2014/main" id="{EE6A3CAE-1052-4179-A85C-FD95ED91E2DF}"/>
                </a:ext>
              </a:extLst>
            </p:cNvPr>
            <p:cNvSpPr/>
            <p:nvPr/>
          </p:nvSpPr>
          <p:spPr>
            <a:xfrm>
              <a:off x="4872430" y="3646231"/>
              <a:ext cx="15544" cy="70702"/>
            </a:xfrm>
            <a:custGeom>
              <a:avLst/>
              <a:gdLst/>
              <a:ahLst/>
              <a:cxnLst/>
              <a:rect l="l" t="t" r="r" b="b"/>
              <a:pathLst>
                <a:path w="485" h="2206" extrusionOk="0">
                  <a:moveTo>
                    <a:pt x="167" y="0"/>
                  </a:moveTo>
                  <a:cubicBezTo>
                    <a:pt x="134" y="100"/>
                    <a:pt x="117" y="217"/>
                    <a:pt x="101" y="334"/>
                  </a:cubicBezTo>
                  <a:cubicBezTo>
                    <a:pt x="84" y="434"/>
                    <a:pt x="67" y="568"/>
                    <a:pt x="50" y="685"/>
                  </a:cubicBezTo>
                  <a:lnTo>
                    <a:pt x="17" y="902"/>
                  </a:lnTo>
                  <a:cubicBezTo>
                    <a:pt x="17" y="986"/>
                    <a:pt x="0" y="1069"/>
                    <a:pt x="0" y="1136"/>
                  </a:cubicBezTo>
                  <a:cubicBezTo>
                    <a:pt x="0" y="1186"/>
                    <a:pt x="17" y="1236"/>
                    <a:pt x="34" y="1270"/>
                  </a:cubicBezTo>
                  <a:cubicBezTo>
                    <a:pt x="50" y="1320"/>
                    <a:pt x="67" y="1337"/>
                    <a:pt x="84" y="1370"/>
                  </a:cubicBezTo>
                  <a:cubicBezTo>
                    <a:pt x="117" y="1437"/>
                    <a:pt x="151" y="1504"/>
                    <a:pt x="184" y="1571"/>
                  </a:cubicBezTo>
                  <a:lnTo>
                    <a:pt x="334" y="1905"/>
                  </a:lnTo>
                  <a:cubicBezTo>
                    <a:pt x="368" y="2005"/>
                    <a:pt x="435" y="2105"/>
                    <a:pt x="485" y="2206"/>
                  </a:cubicBezTo>
                  <a:cubicBezTo>
                    <a:pt x="468" y="2089"/>
                    <a:pt x="435" y="1988"/>
                    <a:pt x="385" y="1888"/>
                  </a:cubicBezTo>
                  <a:cubicBezTo>
                    <a:pt x="351" y="1788"/>
                    <a:pt x="301" y="1671"/>
                    <a:pt x="251" y="1537"/>
                  </a:cubicBezTo>
                  <a:cubicBezTo>
                    <a:pt x="218" y="1470"/>
                    <a:pt x="184" y="1404"/>
                    <a:pt x="151" y="1337"/>
                  </a:cubicBezTo>
                  <a:cubicBezTo>
                    <a:pt x="134" y="1303"/>
                    <a:pt x="101" y="1270"/>
                    <a:pt x="101" y="1236"/>
                  </a:cubicBezTo>
                  <a:cubicBezTo>
                    <a:pt x="84" y="1220"/>
                    <a:pt x="84" y="1170"/>
                    <a:pt x="67" y="1136"/>
                  </a:cubicBezTo>
                  <a:cubicBezTo>
                    <a:pt x="84" y="1069"/>
                    <a:pt x="84" y="986"/>
                    <a:pt x="101" y="919"/>
                  </a:cubicBezTo>
                  <a:cubicBezTo>
                    <a:pt x="101" y="835"/>
                    <a:pt x="117" y="769"/>
                    <a:pt x="117" y="702"/>
                  </a:cubicBezTo>
                  <a:cubicBezTo>
                    <a:pt x="134" y="568"/>
                    <a:pt x="151" y="451"/>
                    <a:pt x="151" y="334"/>
                  </a:cubicBezTo>
                  <a:cubicBezTo>
                    <a:pt x="167" y="217"/>
                    <a:pt x="184" y="117"/>
                    <a:pt x="16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 name="Google Shape;4607;p60">
              <a:extLst>
                <a:ext uri="{FF2B5EF4-FFF2-40B4-BE49-F238E27FC236}">
                  <a16:creationId xmlns:a16="http://schemas.microsoft.com/office/drawing/2014/main" id="{07BD4B0A-B05B-44A3-BC91-E6DDB703B2CC}"/>
                </a:ext>
              </a:extLst>
            </p:cNvPr>
            <p:cNvSpPr/>
            <p:nvPr/>
          </p:nvSpPr>
          <p:spPr>
            <a:xfrm>
              <a:off x="4713911" y="3660140"/>
              <a:ext cx="20384" cy="126501"/>
            </a:xfrm>
            <a:custGeom>
              <a:avLst/>
              <a:gdLst/>
              <a:ahLst/>
              <a:cxnLst/>
              <a:rect l="l" t="t" r="r" b="b"/>
              <a:pathLst>
                <a:path w="636" h="3947" extrusionOk="0">
                  <a:moveTo>
                    <a:pt x="519" y="0"/>
                  </a:moveTo>
                  <a:cubicBezTo>
                    <a:pt x="318" y="1471"/>
                    <a:pt x="1" y="3259"/>
                    <a:pt x="118" y="3827"/>
                  </a:cubicBezTo>
                  <a:cubicBezTo>
                    <a:pt x="263" y="3899"/>
                    <a:pt x="409" y="3947"/>
                    <a:pt x="565" y="3947"/>
                  </a:cubicBezTo>
                  <a:cubicBezTo>
                    <a:pt x="588" y="3947"/>
                    <a:pt x="612" y="3946"/>
                    <a:pt x="635" y="3944"/>
                  </a:cubicBezTo>
                  <a:cubicBezTo>
                    <a:pt x="569" y="2590"/>
                    <a:pt x="535" y="1354"/>
                    <a:pt x="519"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 name="Google Shape;4608;p60">
              <a:extLst>
                <a:ext uri="{FF2B5EF4-FFF2-40B4-BE49-F238E27FC236}">
                  <a16:creationId xmlns:a16="http://schemas.microsoft.com/office/drawing/2014/main" id="{556262E2-0EAE-41EC-937B-502FCCCD209D}"/>
                </a:ext>
              </a:extLst>
            </p:cNvPr>
            <p:cNvSpPr/>
            <p:nvPr/>
          </p:nvSpPr>
          <p:spPr>
            <a:xfrm>
              <a:off x="4622344" y="3723856"/>
              <a:ext cx="390946" cy="141949"/>
            </a:xfrm>
            <a:custGeom>
              <a:avLst/>
              <a:gdLst/>
              <a:ahLst/>
              <a:cxnLst/>
              <a:rect l="l" t="t" r="r" b="b"/>
              <a:pathLst>
                <a:path w="12198" h="4429" extrusionOk="0">
                  <a:moveTo>
                    <a:pt x="3091" y="1"/>
                  </a:moveTo>
                  <a:lnTo>
                    <a:pt x="552" y="185"/>
                  </a:lnTo>
                  <a:cubicBezTo>
                    <a:pt x="552" y="185"/>
                    <a:pt x="435" y="1187"/>
                    <a:pt x="368" y="2357"/>
                  </a:cubicBezTo>
                  <a:cubicBezTo>
                    <a:pt x="351" y="2758"/>
                    <a:pt x="0" y="4429"/>
                    <a:pt x="1270" y="4429"/>
                  </a:cubicBezTo>
                  <a:cubicBezTo>
                    <a:pt x="2373" y="4429"/>
                    <a:pt x="7452" y="3944"/>
                    <a:pt x="8889" y="3760"/>
                  </a:cubicBezTo>
                  <a:cubicBezTo>
                    <a:pt x="9524" y="3727"/>
                    <a:pt x="10159" y="3660"/>
                    <a:pt x="10794" y="3560"/>
                  </a:cubicBezTo>
                  <a:cubicBezTo>
                    <a:pt x="11412" y="3426"/>
                    <a:pt x="11847" y="3359"/>
                    <a:pt x="11813" y="3292"/>
                  </a:cubicBezTo>
                  <a:cubicBezTo>
                    <a:pt x="11799" y="3253"/>
                    <a:pt x="11742" y="3239"/>
                    <a:pt x="11662" y="3239"/>
                  </a:cubicBezTo>
                  <a:cubicBezTo>
                    <a:pt x="11452" y="3239"/>
                    <a:pt x="11086" y="3337"/>
                    <a:pt x="10939" y="3337"/>
                  </a:cubicBezTo>
                  <a:cubicBezTo>
                    <a:pt x="10880" y="3337"/>
                    <a:pt x="10856" y="3321"/>
                    <a:pt x="10894" y="3276"/>
                  </a:cubicBezTo>
                  <a:cubicBezTo>
                    <a:pt x="11078" y="3058"/>
                    <a:pt x="12198" y="2958"/>
                    <a:pt x="12114" y="2758"/>
                  </a:cubicBezTo>
                  <a:cubicBezTo>
                    <a:pt x="12087" y="2700"/>
                    <a:pt x="12012" y="2678"/>
                    <a:pt x="11910" y="2678"/>
                  </a:cubicBezTo>
                  <a:cubicBezTo>
                    <a:pt x="11566" y="2678"/>
                    <a:pt x="10922" y="2932"/>
                    <a:pt x="10844" y="2958"/>
                  </a:cubicBezTo>
                  <a:cubicBezTo>
                    <a:pt x="10839" y="2959"/>
                    <a:pt x="10835" y="2960"/>
                    <a:pt x="10830" y="2960"/>
                  </a:cubicBezTo>
                  <a:cubicBezTo>
                    <a:pt x="10755" y="2960"/>
                    <a:pt x="10715" y="2840"/>
                    <a:pt x="10794" y="2824"/>
                  </a:cubicBezTo>
                  <a:cubicBezTo>
                    <a:pt x="10928" y="2791"/>
                    <a:pt x="12181" y="2440"/>
                    <a:pt x="12081" y="2190"/>
                  </a:cubicBezTo>
                  <a:cubicBezTo>
                    <a:pt x="12064" y="2145"/>
                    <a:pt x="12027" y="2130"/>
                    <a:pt x="11985" y="2130"/>
                  </a:cubicBezTo>
                  <a:cubicBezTo>
                    <a:pt x="11901" y="2130"/>
                    <a:pt x="11797" y="2190"/>
                    <a:pt x="11797" y="2190"/>
                  </a:cubicBezTo>
                  <a:cubicBezTo>
                    <a:pt x="11797" y="2190"/>
                    <a:pt x="10897" y="2511"/>
                    <a:pt x="10642" y="2511"/>
                  </a:cubicBezTo>
                  <a:cubicBezTo>
                    <a:pt x="10606" y="2511"/>
                    <a:pt x="10583" y="2505"/>
                    <a:pt x="10577" y="2490"/>
                  </a:cubicBezTo>
                  <a:cubicBezTo>
                    <a:pt x="10527" y="2357"/>
                    <a:pt x="11212" y="2089"/>
                    <a:pt x="11446" y="2022"/>
                  </a:cubicBezTo>
                  <a:cubicBezTo>
                    <a:pt x="11680" y="1939"/>
                    <a:pt x="11730" y="1805"/>
                    <a:pt x="11613" y="1722"/>
                  </a:cubicBezTo>
                  <a:cubicBezTo>
                    <a:pt x="11604" y="1717"/>
                    <a:pt x="11589" y="1714"/>
                    <a:pt x="11569" y="1714"/>
                  </a:cubicBezTo>
                  <a:cubicBezTo>
                    <a:pt x="11388" y="1714"/>
                    <a:pt x="10789" y="1896"/>
                    <a:pt x="10594" y="1956"/>
                  </a:cubicBezTo>
                  <a:cubicBezTo>
                    <a:pt x="10456" y="2005"/>
                    <a:pt x="10179" y="2106"/>
                    <a:pt x="10019" y="2106"/>
                  </a:cubicBezTo>
                  <a:cubicBezTo>
                    <a:pt x="9907" y="2106"/>
                    <a:pt x="9853" y="2057"/>
                    <a:pt x="9942" y="1906"/>
                  </a:cubicBezTo>
                  <a:cubicBezTo>
                    <a:pt x="10176" y="1538"/>
                    <a:pt x="10193" y="1170"/>
                    <a:pt x="10143" y="1070"/>
                  </a:cubicBezTo>
                  <a:cubicBezTo>
                    <a:pt x="10110" y="1025"/>
                    <a:pt x="10068" y="1005"/>
                    <a:pt x="10028" y="1005"/>
                  </a:cubicBezTo>
                  <a:cubicBezTo>
                    <a:pt x="9965" y="1005"/>
                    <a:pt x="9909" y="1055"/>
                    <a:pt x="9909" y="1137"/>
                  </a:cubicBezTo>
                  <a:cubicBezTo>
                    <a:pt x="9875" y="1271"/>
                    <a:pt x="9825" y="1421"/>
                    <a:pt x="9758" y="1538"/>
                  </a:cubicBezTo>
                  <a:cubicBezTo>
                    <a:pt x="9708" y="1655"/>
                    <a:pt x="9641" y="1738"/>
                    <a:pt x="9558" y="1822"/>
                  </a:cubicBezTo>
                  <a:cubicBezTo>
                    <a:pt x="9514" y="1866"/>
                    <a:pt x="9466" y="1875"/>
                    <a:pt x="9421" y="1875"/>
                  </a:cubicBezTo>
                  <a:cubicBezTo>
                    <a:pt x="9393" y="1875"/>
                    <a:pt x="9366" y="1871"/>
                    <a:pt x="9341" y="1871"/>
                  </a:cubicBezTo>
                  <a:cubicBezTo>
                    <a:pt x="9315" y="1871"/>
                    <a:pt x="9292" y="1875"/>
                    <a:pt x="9274" y="1889"/>
                  </a:cubicBezTo>
                  <a:cubicBezTo>
                    <a:pt x="8550" y="1936"/>
                    <a:pt x="6672" y="2004"/>
                    <a:pt x="5153" y="2004"/>
                  </a:cubicBezTo>
                  <a:cubicBezTo>
                    <a:pt x="3974" y="2004"/>
                    <a:pt x="3011" y="1963"/>
                    <a:pt x="2975" y="1839"/>
                  </a:cubicBezTo>
                  <a:cubicBezTo>
                    <a:pt x="2874" y="1505"/>
                    <a:pt x="3091" y="1"/>
                    <a:pt x="3091"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 name="Google Shape;4609;p60">
              <a:extLst>
                <a:ext uri="{FF2B5EF4-FFF2-40B4-BE49-F238E27FC236}">
                  <a16:creationId xmlns:a16="http://schemas.microsoft.com/office/drawing/2014/main" id="{3667CD96-C43C-4348-9A32-EC39DA6EE17B}"/>
                </a:ext>
              </a:extLst>
            </p:cNvPr>
            <p:cNvSpPr/>
            <p:nvPr/>
          </p:nvSpPr>
          <p:spPr>
            <a:xfrm>
              <a:off x="4702117" y="3429861"/>
              <a:ext cx="83586" cy="172012"/>
            </a:xfrm>
            <a:custGeom>
              <a:avLst/>
              <a:gdLst/>
              <a:ahLst/>
              <a:cxnLst/>
              <a:rect l="l" t="t" r="r" b="b"/>
              <a:pathLst>
                <a:path w="2608" h="5367" extrusionOk="0">
                  <a:moveTo>
                    <a:pt x="2190" y="1"/>
                  </a:moveTo>
                  <a:lnTo>
                    <a:pt x="1321" y="452"/>
                  </a:lnTo>
                  <a:cubicBezTo>
                    <a:pt x="1137" y="703"/>
                    <a:pt x="903" y="936"/>
                    <a:pt x="653" y="1137"/>
                  </a:cubicBezTo>
                  <a:cubicBezTo>
                    <a:pt x="435" y="1354"/>
                    <a:pt x="235" y="1655"/>
                    <a:pt x="285" y="1972"/>
                  </a:cubicBezTo>
                  <a:cubicBezTo>
                    <a:pt x="335" y="2206"/>
                    <a:pt x="519" y="2407"/>
                    <a:pt x="486" y="2641"/>
                  </a:cubicBezTo>
                  <a:cubicBezTo>
                    <a:pt x="435" y="2825"/>
                    <a:pt x="352" y="2992"/>
                    <a:pt x="235" y="3125"/>
                  </a:cubicBezTo>
                  <a:cubicBezTo>
                    <a:pt x="1" y="3526"/>
                    <a:pt x="85" y="4028"/>
                    <a:pt x="268" y="4462"/>
                  </a:cubicBezTo>
                  <a:cubicBezTo>
                    <a:pt x="385" y="4796"/>
                    <a:pt x="619" y="5080"/>
                    <a:pt x="937" y="5247"/>
                  </a:cubicBezTo>
                  <a:cubicBezTo>
                    <a:pt x="1090" y="5328"/>
                    <a:pt x="1257" y="5367"/>
                    <a:pt x="1422" y="5367"/>
                  </a:cubicBezTo>
                  <a:cubicBezTo>
                    <a:pt x="1634" y="5367"/>
                    <a:pt x="1844" y="5303"/>
                    <a:pt x="2023" y="5180"/>
                  </a:cubicBezTo>
                  <a:cubicBezTo>
                    <a:pt x="2357" y="4963"/>
                    <a:pt x="2557" y="4612"/>
                    <a:pt x="2591" y="4228"/>
                  </a:cubicBezTo>
                  <a:cubicBezTo>
                    <a:pt x="2608" y="3844"/>
                    <a:pt x="2474" y="3459"/>
                    <a:pt x="2207" y="3175"/>
                  </a:cubicBezTo>
                  <a:cubicBezTo>
                    <a:pt x="2039" y="2975"/>
                    <a:pt x="1789" y="2791"/>
                    <a:pt x="1789" y="2524"/>
                  </a:cubicBezTo>
                  <a:cubicBezTo>
                    <a:pt x="1772" y="2206"/>
                    <a:pt x="2140" y="1972"/>
                    <a:pt x="2156" y="1655"/>
                  </a:cubicBezTo>
                  <a:cubicBezTo>
                    <a:pt x="2173" y="1371"/>
                    <a:pt x="1939" y="1154"/>
                    <a:pt x="1872" y="870"/>
                  </a:cubicBezTo>
                  <a:cubicBezTo>
                    <a:pt x="1822" y="569"/>
                    <a:pt x="2006" y="268"/>
                    <a:pt x="219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 name="Google Shape;4610;p60">
              <a:extLst>
                <a:ext uri="{FF2B5EF4-FFF2-40B4-BE49-F238E27FC236}">
                  <a16:creationId xmlns:a16="http://schemas.microsoft.com/office/drawing/2014/main" id="{B07A5C0B-CCC5-4046-855B-F127683E763C}"/>
                </a:ext>
              </a:extLst>
            </p:cNvPr>
            <p:cNvSpPr/>
            <p:nvPr/>
          </p:nvSpPr>
          <p:spPr>
            <a:xfrm>
              <a:off x="4660356" y="3849652"/>
              <a:ext cx="520556" cy="385113"/>
            </a:xfrm>
            <a:custGeom>
              <a:avLst/>
              <a:gdLst/>
              <a:ahLst/>
              <a:cxnLst/>
              <a:rect l="l" t="t" r="r" b="b"/>
              <a:pathLst>
                <a:path w="16242" h="12016" extrusionOk="0">
                  <a:moveTo>
                    <a:pt x="10093" y="1"/>
                  </a:moveTo>
                  <a:cubicBezTo>
                    <a:pt x="8277" y="1"/>
                    <a:pt x="201" y="2308"/>
                    <a:pt x="201" y="2308"/>
                  </a:cubicBezTo>
                  <a:lnTo>
                    <a:pt x="201" y="2291"/>
                  </a:lnTo>
                  <a:lnTo>
                    <a:pt x="201" y="2291"/>
                  </a:lnTo>
                  <a:cubicBezTo>
                    <a:pt x="201" y="2293"/>
                    <a:pt x="1" y="6118"/>
                    <a:pt x="1170" y="6268"/>
                  </a:cubicBezTo>
                  <a:cubicBezTo>
                    <a:pt x="1200" y="6272"/>
                    <a:pt x="1234" y="6274"/>
                    <a:pt x="1271" y="6274"/>
                  </a:cubicBezTo>
                  <a:cubicBezTo>
                    <a:pt x="2665" y="6274"/>
                    <a:pt x="8723" y="3578"/>
                    <a:pt x="8723" y="3578"/>
                  </a:cubicBezTo>
                  <a:lnTo>
                    <a:pt x="12983" y="12016"/>
                  </a:lnTo>
                  <a:lnTo>
                    <a:pt x="16241" y="10328"/>
                  </a:lnTo>
                  <a:cubicBezTo>
                    <a:pt x="16241" y="10328"/>
                    <a:pt x="11312" y="387"/>
                    <a:pt x="10377" y="36"/>
                  </a:cubicBezTo>
                  <a:cubicBezTo>
                    <a:pt x="10316" y="12"/>
                    <a:pt x="10220" y="1"/>
                    <a:pt x="1009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 name="Google Shape;4611;p60">
              <a:extLst>
                <a:ext uri="{FF2B5EF4-FFF2-40B4-BE49-F238E27FC236}">
                  <a16:creationId xmlns:a16="http://schemas.microsoft.com/office/drawing/2014/main" id="{1F46AF8C-0276-4013-9B1D-7B4FCFC8AAF1}"/>
                </a:ext>
              </a:extLst>
            </p:cNvPr>
            <p:cNvSpPr/>
            <p:nvPr/>
          </p:nvSpPr>
          <p:spPr>
            <a:xfrm>
              <a:off x="4697854" y="3931091"/>
              <a:ext cx="315981" cy="490045"/>
            </a:xfrm>
            <a:custGeom>
              <a:avLst/>
              <a:gdLst/>
              <a:ahLst/>
              <a:cxnLst/>
              <a:rect l="l" t="t" r="r" b="b"/>
              <a:pathLst>
                <a:path w="9859" h="15290" extrusionOk="0">
                  <a:moveTo>
                    <a:pt x="3258" y="1"/>
                  </a:moveTo>
                  <a:lnTo>
                    <a:pt x="0" y="3727"/>
                  </a:lnTo>
                  <a:lnTo>
                    <a:pt x="6132" y="4796"/>
                  </a:lnTo>
                  <a:lnTo>
                    <a:pt x="6700" y="15289"/>
                  </a:lnTo>
                  <a:lnTo>
                    <a:pt x="9775" y="15072"/>
                  </a:lnTo>
                  <a:cubicBezTo>
                    <a:pt x="9775" y="15072"/>
                    <a:pt x="9858" y="3209"/>
                    <a:pt x="9424" y="2524"/>
                  </a:cubicBezTo>
                  <a:cubicBezTo>
                    <a:pt x="8990" y="1856"/>
                    <a:pt x="3409" y="34"/>
                    <a:pt x="3258"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 name="Google Shape;4612;p60">
              <a:extLst>
                <a:ext uri="{FF2B5EF4-FFF2-40B4-BE49-F238E27FC236}">
                  <a16:creationId xmlns:a16="http://schemas.microsoft.com/office/drawing/2014/main" id="{C8BB176F-6150-4804-8081-E24E810D9EEA}"/>
                </a:ext>
              </a:extLst>
            </p:cNvPr>
            <p:cNvSpPr/>
            <p:nvPr/>
          </p:nvSpPr>
          <p:spPr>
            <a:xfrm>
              <a:off x="4696764" y="3950930"/>
              <a:ext cx="262970" cy="100701"/>
            </a:xfrm>
            <a:custGeom>
              <a:avLst/>
              <a:gdLst/>
              <a:ahLst/>
              <a:cxnLst/>
              <a:rect l="l" t="t" r="r" b="b"/>
              <a:pathLst>
                <a:path w="8205" h="3142" extrusionOk="0">
                  <a:moveTo>
                    <a:pt x="8205" y="0"/>
                  </a:moveTo>
                  <a:lnTo>
                    <a:pt x="8205" y="0"/>
                  </a:lnTo>
                  <a:cubicBezTo>
                    <a:pt x="8171" y="17"/>
                    <a:pt x="8155" y="17"/>
                    <a:pt x="8121" y="34"/>
                  </a:cubicBezTo>
                  <a:lnTo>
                    <a:pt x="7904" y="151"/>
                  </a:lnTo>
                  <a:cubicBezTo>
                    <a:pt x="7804" y="217"/>
                    <a:pt x="7687" y="268"/>
                    <a:pt x="7536" y="351"/>
                  </a:cubicBezTo>
                  <a:cubicBezTo>
                    <a:pt x="7403" y="418"/>
                    <a:pt x="7236" y="501"/>
                    <a:pt x="7052" y="585"/>
                  </a:cubicBezTo>
                  <a:cubicBezTo>
                    <a:pt x="6701" y="752"/>
                    <a:pt x="6267" y="953"/>
                    <a:pt x="5782" y="1153"/>
                  </a:cubicBezTo>
                  <a:cubicBezTo>
                    <a:pt x="5298" y="1354"/>
                    <a:pt x="4763" y="1571"/>
                    <a:pt x="4195" y="1788"/>
                  </a:cubicBezTo>
                  <a:cubicBezTo>
                    <a:pt x="3042" y="2189"/>
                    <a:pt x="2006" y="2523"/>
                    <a:pt x="1237" y="2757"/>
                  </a:cubicBezTo>
                  <a:lnTo>
                    <a:pt x="335" y="3024"/>
                  </a:lnTo>
                  <a:lnTo>
                    <a:pt x="84" y="3108"/>
                  </a:lnTo>
                  <a:cubicBezTo>
                    <a:pt x="51" y="3108"/>
                    <a:pt x="34" y="3125"/>
                    <a:pt x="1" y="3141"/>
                  </a:cubicBezTo>
                  <a:cubicBezTo>
                    <a:pt x="34" y="3141"/>
                    <a:pt x="68" y="3125"/>
                    <a:pt x="84" y="3125"/>
                  </a:cubicBezTo>
                  <a:lnTo>
                    <a:pt x="335" y="3058"/>
                  </a:lnTo>
                  <a:cubicBezTo>
                    <a:pt x="552" y="3008"/>
                    <a:pt x="870" y="2924"/>
                    <a:pt x="1254" y="2807"/>
                  </a:cubicBezTo>
                  <a:cubicBezTo>
                    <a:pt x="2023" y="2590"/>
                    <a:pt x="3075" y="2273"/>
                    <a:pt x="4211" y="1855"/>
                  </a:cubicBezTo>
                  <a:cubicBezTo>
                    <a:pt x="4780" y="1638"/>
                    <a:pt x="5331" y="1420"/>
                    <a:pt x="5815" y="1220"/>
                  </a:cubicBezTo>
                  <a:cubicBezTo>
                    <a:pt x="6300" y="1003"/>
                    <a:pt x="6718" y="802"/>
                    <a:pt x="7085" y="635"/>
                  </a:cubicBezTo>
                  <a:cubicBezTo>
                    <a:pt x="7252" y="535"/>
                    <a:pt x="7419" y="451"/>
                    <a:pt x="7553" y="384"/>
                  </a:cubicBezTo>
                  <a:cubicBezTo>
                    <a:pt x="7704" y="301"/>
                    <a:pt x="7821" y="234"/>
                    <a:pt x="7921" y="184"/>
                  </a:cubicBezTo>
                  <a:lnTo>
                    <a:pt x="8138" y="50"/>
                  </a:lnTo>
                  <a:cubicBezTo>
                    <a:pt x="8155" y="34"/>
                    <a:pt x="8188" y="17"/>
                    <a:pt x="8205"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 name="Google Shape;4613;p60">
              <a:extLst>
                <a:ext uri="{FF2B5EF4-FFF2-40B4-BE49-F238E27FC236}">
                  <a16:creationId xmlns:a16="http://schemas.microsoft.com/office/drawing/2014/main" id="{8237086C-9377-41AA-8F0D-F122A0DF50D4}"/>
                </a:ext>
              </a:extLst>
            </p:cNvPr>
            <p:cNvSpPr/>
            <p:nvPr/>
          </p:nvSpPr>
          <p:spPr>
            <a:xfrm>
              <a:off x="4947395" y="3985191"/>
              <a:ext cx="60542" cy="113553"/>
            </a:xfrm>
            <a:custGeom>
              <a:avLst/>
              <a:gdLst/>
              <a:ahLst/>
              <a:cxnLst/>
              <a:rect l="l" t="t" r="r" b="b"/>
              <a:pathLst>
                <a:path w="1889" h="3543" extrusionOk="0">
                  <a:moveTo>
                    <a:pt x="17" y="1"/>
                  </a:moveTo>
                  <a:cubicBezTo>
                    <a:pt x="1" y="17"/>
                    <a:pt x="251" y="84"/>
                    <a:pt x="635" y="234"/>
                  </a:cubicBezTo>
                  <a:cubicBezTo>
                    <a:pt x="869" y="318"/>
                    <a:pt x="1070" y="435"/>
                    <a:pt x="1270" y="585"/>
                  </a:cubicBezTo>
                  <a:cubicBezTo>
                    <a:pt x="1488" y="769"/>
                    <a:pt x="1655" y="1020"/>
                    <a:pt x="1738" y="1287"/>
                  </a:cubicBezTo>
                  <a:cubicBezTo>
                    <a:pt x="1805" y="1571"/>
                    <a:pt x="1822" y="1872"/>
                    <a:pt x="1805" y="2156"/>
                  </a:cubicBezTo>
                  <a:lnTo>
                    <a:pt x="1805" y="2891"/>
                  </a:lnTo>
                  <a:cubicBezTo>
                    <a:pt x="1805" y="3075"/>
                    <a:pt x="1805" y="3242"/>
                    <a:pt x="1805" y="3376"/>
                  </a:cubicBezTo>
                  <a:cubicBezTo>
                    <a:pt x="1805" y="3426"/>
                    <a:pt x="1822" y="3493"/>
                    <a:pt x="1822" y="3543"/>
                  </a:cubicBezTo>
                  <a:cubicBezTo>
                    <a:pt x="1838" y="3493"/>
                    <a:pt x="1838" y="3426"/>
                    <a:pt x="1838" y="3376"/>
                  </a:cubicBezTo>
                  <a:cubicBezTo>
                    <a:pt x="1838" y="3242"/>
                    <a:pt x="1855" y="3075"/>
                    <a:pt x="1855" y="2891"/>
                  </a:cubicBezTo>
                  <a:cubicBezTo>
                    <a:pt x="1855" y="2674"/>
                    <a:pt x="1872" y="2423"/>
                    <a:pt x="1872" y="2156"/>
                  </a:cubicBezTo>
                  <a:cubicBezTo>
                    <a:pt x="1889" y="1872"/>
                    <a:pt x="1872" y="1571"/>
                    <a:pt x="1805" y="1270"/>
                  </a:cubicBezTo>
                  <a:cubicBezTo>
                    <a:pt x="1721" y="986"/>
                    <a:pt x="1554" y="719"/>
                    <a:pt x="1304" y="535"/>
                  </a:cubicBezTo>
                  <a:cubicBezTo>
                    <a:pt x="1103" y="385"/>
                    <a:pt x="886" y="268"/>
                    <a:pt x="652" y="184"/>
                  </a:cubicBezTo>
                  <a:cubicBezTo>
                    <a:pt x="502" y="134"/>
                    <a:pt x="351" y="84"/>
                    <a:pt x="184" y="51"/>
                  </a:cubicBezTo>
                  <a:cubicBezTo>
                    <a:pt x="134" y="34"/>
                    <a:pt x="67" y="17"/>
                    <a:pt x="17"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 name="Google Shape;4614;p60">
              <a:extLst>
                <a:ext uri="{FF2B5EF4-FFF2-40B4-BE49-F238E27FC236}">
                  <a16:creationId xmlns:a16="http://schemas.microsoft.com/office/drawing/2014/main" id="{F00EB674-4295-44E1-8773-D4DF6BB54AB0}"/>
                </a:ext>
              </a:extLst>
            </p:cNvPr>
            <p:cNvSpPr/>
            <p:nvPr/>
          </p:nvSpPr>
          <p:spPr>
            <a:xfrm>
              <a:off x="4894385" y="4073008"/>
              <a:ext cx="23044" cy="11826"/>
            </a:xfrm>
            <a:custGeom>
              <a:avLst/>
              <a:gdLst/>
              <a:ahLst/>
              <a:cxnLst/>
              <a:rect l="l" t="t" r="r" b="b"/>
              <a:pathLst>
                <a:path w="719" h="369" extrusionOk="0">
                  <a:moveTo>
                    <a:pt x="719" y="1"/>
                  </a:moveTo>
                  <a:cubicBezTo>
                    <a:pt x="451" y="84"/>
                    <a:pt x="218" y="201"/>
                    <a:pt x="0" y="368"/>
                  </a:cubicBezTo>
                  <a:cubicBezTo>
                    <a:pt x="134" y="335"/>
                    <a:pt x="268" y="285"/>
                    <a:pt x="385" y="218"/>
                  </a:cubicBezTo>
                  <a:cubicBezTo>
                    <a:pt x="502" y="168"/>
                    <a:pt x="619" y="84"/>
                    <a:pt x="719"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 name="Google Shape;4615;p60">
              <a:extLst>
                <a:ext uri="{FF2B5EF4-FFF2-40B4-BE49-F238E27FC236}">
                  <a16:creationId xmlns:a16="http://schemas.microsoft.com/office/drawing/2014/main" id="{A52BDD8B-5A36-4B81-9FC9-F56567649EB7}"/>
                </a:ext>
              </a:extLst>
            </p:cNvPr>
            <p:cNvSpPr/>
            <p:nvPr/>
          </p:nvSpPr>
          <p:spPr>
            <a:xfrm>
              <a:off x="4892237" y="4063361"/>
              <a:ext cx="15576" cy="22531"/>
            </a:xfrm>
            <a:custGeom>
              <a:avLst/>
              <a:gdLst/>
              <a:ahLst/>
              <a:cxnLst/>
              <a:rect l="l" t="t" r="r" b="b"/>
              <a:pathLst>
                <a:path w="486" h="703" extrusionOk="0">
                  <a:moveTo>
                    <a:pt x="485" y="1"/>
                  </a:moveTo>
                  <a:cubicBezTo>
                    <a:pt x="402" y="118"/>
                    <a:pt x="335" y="235"/>
                    <a:pt x="268" y="352"/>
                  </a:cubicBezTo>
                  <a:cubicBezTo>
                    <a:pt x="134" y="552"/>
                    <a:pt x="1" y="686"/>
                    <a:pt x="17" y="703"/>
                  </a:cubicBezTo>
                  <a:cubicBezTo>
                    <a:pt x="151" y="636"/>
                    <a:pt x="251" y="519"/>
                    <a:pt x="318" y="402"/>
                  </a:cubicBezTo>
                  <a:cubicBezTo>
                    <a:pt x="418" y="285"/>
                    <a:pt x="468" y="135"/>
                    <a:pt x="485"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 name="Google Shape;4616;p60">
              <a:extLst>
                <a:ext uri="{FF2B5EF4-FFF2-40B4-BE49-F238E27FC236}">
                  <a16:creationId xmlns:a16="http://schemas.microsoft.com/office/drawing/2014/main" id="{2BDC242C-22E0-4C50-AE91-1151ABBAB519}"/>
                </a:ext>
              </a:extLst>
            </p:cNvPr>
            <p:cNvSpPr/>
            <p:nvPr/>
          </p:nvSpPr>
          <p:spPr>
            <a:xfrm>
              <a:off x="4870828" y="4081053"/>
              <a:ext cx="24646" cy="34293"/>
            </a:xfrm>
            <a:custGeom>
              <a:avLst/>
              <a:gdLst/>
              <a:ahLst/>
              <a:cxnLst/>
              <a:rect l="l" t="t" r="r" b="b"/>
              <a:pathLst>
                <a:path w="769" h="1070" extrusionOk="0">
                  <a:moveTo>
                    <a:pt x="501" y="0"/>
                  </a:moveTo>
                  <a:cubicBezTo>
                    <a:pt x="418" y="17"/>
                    <a:pt x="318" y="17"/>
                    <a:pt x="234" y="34"/>
                  </a:cubicBezTo>
                  <a:cubicBezTo>
                    <a:pt x="210" y="39"/>
                    <a:pt x="187" y="41"/>
                    <a:pt x="164" y="41"/>
                  </a:cubicBezTo>
                  <a:cubicBezTo>
                    <a:pt x="110" y="41"/>
                    <a:pt x="59" y="29"/>
                    <a:pt x="0" y="17"/>
                  </a:cubicBezTo>
                  <a:lnTo>
                    <a:pt x="0" y="17"/>
                  </a:lnTo>
                  <a:cubicBezTo>
                    <a:pt x="0" y="17"/>
                    <a:pt x="17" y="34"/>
                    <a:pt x="50" y="50"/>
                  </a:cubicBezTo>
                  <a:cubicBezTo>
                    <a:pt x="117" y="84"/>
                    <a:pt x="184" y="84"/>
                    <a:pt x="234" y="84"/>
                  </a:cubicBezTo>
                  <a:cubicBezTo>
                    <a:pt x="318" y="84"/>
                    <a:pt x="418" y="67"/>
                    <a:pt x="501" y="67"/>
                  </a:cubicBezTo>
                  <a:cubicBezTo>
                    <a:pt x="585" y="84"/>
                    <a:pt x="669" y="167"/>
                    <a:pt x="669" y="251"/>
                  </a:cubicBezTo>
                  <a:cubicBezTo>
                    <a:pt x="669" y="535"/>
                    <a:pt x="702" y="802"/>
                    <a:pt x="752" y="1070"/>
                  </a:cubicBezTo>
                  <a:cubicBezTo>
                    <a:pt x="769" y="802"/>
                    <a:pt x="769" y="518"/>
                    <a:pt x="735" y="251"/>
                  </a:cubicBezTo>
                  <a:cubicBezTo>
                    <a:pt x="735" y="184"/>
                    <a:pt x="702" y="117"/>
                    <a:pt x="669" y="84"/>
                  </a:cubicBezTo>
                  <a:cubicBezTo>
                    <a:pt x="618" y="34"/>
                    <a:pt x="568" y="17"/>
                    <a:pt x="50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 name="Google Shape;4617;p60">
              <a:extLst>
                <a:ext uri="{FF2B5EF4-FFF2-40B4-BE49-F238E27FC236}">
                  <a16:creationId xmlns:a16="http://schemas.microsoft.com/office/drawing/2014/main" id="{0AE07106-9245-4E89-8859-36D65DE3151A}"/>
                </a:ext>
              </a:extLst>
            </p:cNvPr>
            <p:cNvSpPr/>
            <p:nvPr/>
          </p:nvSpPr>
          <p:spPr>
            <a:xfrm>
              <a:off x="4794773" y="3669787"/>
              <a:ext cx="371139" cy="196018"/>
            </a:xfrm>
            <a:custGeom>
              <a:avLst/>
              <a:gdLst/>
              <a:ahLst/>
              <a:cxnLst/>
              <a:rect l="l" t="t" r="r" b="b"/>
              <a:pathLst>
                <a:path w="11580" h="6116" extrusionOk="0">
                  <a:moveTo>
                    <a:pt x="5681" y="0"/>
                  </a:moveTo>
                  <a:lnTo>
                    <a:pt x="3910" y="5681"/>
                  </a:lnTo>
                  <a:lnTo>
                    <a:pt x="67" y="5798"/>
                  </a:lnTo>
                  <a:lnTo>
                    <a:pt x="1" y="6116"/>
                  </a:lnTo>
                  <a:lnTo>
                    <a:pt x="9491" y="6116"/>
                  </a:lnTo>
                  <a:lnTo>
                    <a:pt x="11580"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 name="Google Shape;4618;p60">
              <a:extLst>
                <a:ext uri="{FF2B5EF4-FFF2-40B4-BE49-F238E27FC236}">
                  <a16:creationId xmlns:a16="http://schemas.microsoft.com/office/drawing/2014/main" id="{0BFBCBF4-A370-4BBE-886A-8A5CF1FB5C0D}"/>
                </a:ext>
              </a:extLst>
            </p:cNvPr>
            <p:cNvSpPr/>
            <p:nvPr/>
          </p:nvSpPr>
          <p:spPr>
            <a:xfrm>
              <a:off x="4491676" y="3742060"/>
              <a:ext cx="413253" cy="413445"/>
            </a:xfrm>
            <a:custGeom>
              <a:avLst/>
              <a:gdLst/>
              <a:ahLst/>
              <a:cxnLst/>
              <a:rect l="l" t="t" r="r" b="b"/>
              <a:pathLst>
                <a:path w="12894" h="12900" extrusionOk="0">
                  <a:moveTo>
                    <a:pt x="2423" y="1"/>
                  </a:moveTo>
                  <a:lnTo>
                    <a:pt x="1" y="11145"/>
                  </a:lnTo>
                  <a:lnTo>
                    <a:pt x="12164" y="12900"/>
                  </a:lnTo>
                  <a:cubicBezTo>
                    <a:pt x="12894" y="9888"/>
                    <a:pt x="10585" y="7026"/>
                    <a:pt x="7549" y="7026"/>
                  </a:cubicBezTo>
                  <a:cubicBezTo>
                    <a:pt x="7385" y="7026"/>
                    <a:pt x="7219" y="7035"/>
                    <a:pt x="7052" y="7052"/>
                  </a:cubicBezTo>
                  <a:cubicBezTo>
                    <a:pt x="7018" y="5498"/>
                    <a:pt x="6784" y="3927"/>
                    <a:pt x="6049" y="2574"/>
                  </a:cubicBezTo>
                  <a:cubicBezTo>
                    <a:pt x="5297" y="1221"/>
                    <a:pt x="3960" y="118"/>
                    <a:pt x="2423"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 name="Google Shape;4619;p60">
              <a:extLst>
                <a:ext uri="{FF2B5EF4-FFF2-40B4-BE49-F238E27FC236}">
                  <a16:creationId xmlns:a16="http://schemas.microsoft.com/office/drawing/2014/main" id="{3058A0FA-305C-4EA2-8FA8-2BED3C1BAB67}"/>
                </a:ext>
              </a:extLst>
            </p:cNvPr>
            <p:cNvSpPr/>
            <p:nvPr/>
          </p:nvSpPr>
          <p:spPr>
            <a:xfrm>
              <a:off x="4417769" y="3738855"/>
              <a:ext cx="627667" cy="474725"/>
            </a:xfrm>
            <a:custGeom>
              <a:avLst/>
              <a:gdLst/>
              <a:ahLst/>
              <a:cxnLst/>
              <a:rect l="l" t="t" r="r" b="b"/>
              <a:pathLst>
                <a:path w="19584" h="14812" extrusionOk="0">
                  <a:moveTo>
                    <a:pt x="19583" y="12582"/>
                  </a:moveTo>
                  <a:cubicBezTo>
                    <a:pt x="19583" y="12582"/>
                    <a:pt x="19566" y="12616"/>
                    <a:pt x="19550" y="12666"/>
                  </a:cubicBezTo>
                  <a:cubicBezTo>
                    <a:pt x="19566" y="12616"/>
                    <a:pt x="19583" y="12599"/>
                    <a:pt x="19583" y="12599"/>
                  </a:cubicBezTo>
                  <a:lnTo>
                    <a:pt x="19583" y="12582"/>
                  </a:lnTo>
                  <a:close/>
                  <a:moveTo>
                    <a:pt x="3927" y="1"/>
                  </a:moveTo>
                  <a:lnTo>
                    <a:pt x="3743" y="168"/>
                  </a:lnTo>
                  <a:cubicBezTo>
                    <a:pt x="3493" y="385"/>
                    <a:pt x="3276" y="619"/>
                    <a:pt x="3058" y="869"/>
                  </a:cubicBezTo>
                  <a:cubicBezTo>
                    <a:pt x="2724" y="1270"/>
                    <a:pt x="2423" y="1688"/>
                    <a:pt x="2173" y="2123"/>
                  </a:cubicBezTo>
                  <a:cubicBezTo>
                    <a:pt x="1822" y="2724"/>
                    <a:pt x="1521" y="3326"/>
                    <a:pt x="1271" y="3961"/>
                  </a:cubicBezTo>
                  <a:cubicBezTo>
                    <a:pt x="1120" y="4311"/>
                    <a:pt x="970" y="4679"/>
                    <a:pt x="819" y="5063"/>
                  </a:cubicBezTo>
                  <a:cubicBezTo>
                    <a:pt x="736" y="5247"/>
                    <a:pt x="652" y="5448"/>
                    <a:pt x="586" y="5648"/>
                  </a:cubicBezTo>
                  <a:cubicBezTo>
                    <a:pt x="552" y="5748"/>
                    <a:pt x="502" y="5849"/>
                    <a:pt x="469" y="5949"/>
                  </a:cubicBezTo>
                  <a:cubicBezTo>
                    <a:pt x="435" y="6066"/>
                    <a:pt x="402" y="6166"/>
                    <a:pt x="368" y="6266"/>
                  </a:cubicBezTo>
                  <a:cubicBezTo>
                    <a:pt x="101" y="7185"/>
                    <a:pt x="1" y="8138"/>
                    <a:pt x="84" y="9090"/>
                  </a:cubicBezTo>
                  <a:cubicBezTo>
                    <a:pt x="168" y="10143"/>
                    <a:pt x="535" y="11162"/>
                    <a:pt x="1137" y="12031"/>
                  </a:cubicBezTo>
                  <a:cubicBezTo>
                    <a:pt x="1839" y="12933"/>
                    <a:pt x="2758" y="13618"/>
                    <a:pt x="3827" y="14019"/>
                  </a:cubicBezTo>
                  <a:cubicBezTo>
                    <a:pt x="4880" y="14403"/>
                    <a:pt x="5999" y="14637"/>
                    <a:pt x="7135" y="14687"/>
                  </a:cubicBezTo>
                  <a:cubicBezTo>
                    <a:pt x="8221" y="14771"/>
                    <a:pt x="9274" y="14754"/>
                    <a:pt x="10260" y="14771"/>
                  </a:cubicBezTo>
                  <a:lnTo>
                    <a:pt x="13100" y="14804"/>
                  </a:lnTo>
                  <a:cubicBezTo>
                    <a:pt x="13702" y="14804"/>
                    <a:pt x="14266" y="14812"/>
                    <a:pt x="14803" y="14812"/>
                  </a:cubicBezTo>
                  <a:cubicBezTo>
                    <a:pt x="15072" y="14812"/>
                    <a:pt x="15334" y="14810"/>
                    <a:pt x="15590" y="14804"/>
                  </a:cubicBezTo>
                  <a:cubicBezTo>
                    <a:pt x="15632" y="14805"/>
                    <a:pt x="15674" y="14806"/>
                    <a:pt x="15717" y="14806"/>
                  </a:cubicBezTo>
                  <a:cubicBezTo>
                    <a:pt x="16345" y="14806"/>
                    <a:pt x="16984" y="14691"/>
                    <a:pt x="17595" y="14504"/>
                  </a:cubicBezTo>
                  <a:cubicBezTo>
                    <a:pt x="18096" y="14337"/>
                    <a:pt x="18531" y="14069"/>
                    <a:pt x="18915" y="13702"/>
                  </a:cubicBezTo>
                  <a:cubicBezTo>
                    <a:pt x="19149" y="13484"/>
                    <a:pt x="19333" y="13217"/>
                    <a:pt x="19466" y="12916"/>
                  </a:cubicBezTo>
                  <a:lnTo>
                    <a:pt x="19466" y="12916"/>
                  </a:lnTo>
                  <a:cubicBezTo>
                    <a:pt x="19316" y="13200"/>
                    <a:pt x="19132" y="13468"/>
                    <a:pt x="18898" y="13685"/>
                  </a:cubicBezTo>
                  <a:cubicBezTo>
                    <a:pt x="18514" y="14036"/>
                    <a:pt x="18079" y="14303"/>
                    <a:pt x="17595" y="14470"/>
                  </a:cubicBezTo>
                  <a:cubicBezTo>
                    <a:pt x="16990" y="14656"/>
                    <a:pt x="16356" y="14756"/>
                    <a:pt x="15734" y="14756"/>
                  </a:cubicBezTo>
                  <a:cubicBezTo>
                    <a:pt x="15686" y="14756"/>
                    <a:pt x="15638" y="14755"/>
                    <a:pt x="15590" y="14754"/>
                  </a:cubicBezTo>
                  <a:cubicBezTo>
                    <a:pt x="15365" y="14759"/>
                    <a:pt x="15135" y="14761"/>
                    <a:pt x="14901" y="14761"/>
                  </a:cubicBezTo>
                  <a:cubicBezTo>
                    <a:pt x="14336" y="14761"/>
                    <a:pt x="13743" y="14749"/>
                    <a:pt x="13117" y="14738"/>
                  </a:cubicBezTo>
                  <a:lnTo>
                    <a:pt x="10276" y="14704"/>
                  </a:lnTo>
                  <a:cubicBezTo>
                    <a:pt x="9274" y="14687"/>
                    <a:pt x="8221" y="14704"/>
                    <a:pt x="7135" y="14621"/>
                  </a:cubicBezTo>
                  <a:cubicBezTo>
                    <a:pt x="6016" y="14570"/>
                    <a:pt x="4913" y="14337"/>
                    <a:pt x="3860" y="13952"/>
                  </a:cubicBezTo>
                  <a:cubicBezTo>
                    <a:pt x="2808" y="13551"/>
                    <a:pt x="1889" y="12883"/>
                    <a:pt x="1204" y="11981"/>
                  </a:cubicBezTo>
                  <a:cubicBezTo>
                    <a:pt x="602" y="11128"/>
                    <a:pt x="235" y="10126"/>
                    <a:pt x="151" y="9090"/>
                  </a:cubicBezTo>
                  <a:cubicBezTo>
                    <a:pt x="68" y="8138"/>
                    <a:pt x="168" y="7202"/>
                    <a:pt x="435" y="6283"/>
                  </a:cubicBezTo>
                  <a:lnTo>
                    <a:pt x="535" y="5966"/>
                  </a:lnTo>
                  <a:lnTo>
                    <a:pt x="636" y="5665"/>
                  </a:lnTo>
                  <a:cubicBezTo>
                    <a:pt x="719" y="5464"/>
                    <a:pt x="803" y="5280"/>
                    <a:pt x="870" y="5080"/>
                  </a:cubicBezTo>
                  <a:cubicBezTo>
                    <a:pt x="1020" y="4696"/>
                    <a:pt x="1170" y="4328"/>
                    <a:pt x="1321" y="3977"/>
                  </a:cubicBezTo>
                  <a:cubicBezTo>
                    <a:pt x="1571" y="3359"/>
                    <a:pt x="1872" y="2741"/>
                    <a:pt x="2206" y="2156"/>
                  </a:cubicBezTo>
                  <a:cubicBezTo>
                    <a:pt x="2457" y="1705"/>
                    <a:pt x="2758" y="1287"/>
                    <a:pt x="3075" y="886"/>
                  </a:cubicBezTo>
                  <a:cubicBezTo>
                    <a:pt x="3292" y="636"/>
                    <a:pt x="3510" y="402"/>
                    <a:pt x="3743" y="184"/>
                  </a:cubicBezTo>
                  <a:lnTo>
                    <a:pt x="3927" y="1"/>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 name="Google Shape;4620;p60">
              <a:extLst>
                <a:ext uri="{FF2B5EF4-FFF2-40B4-BE49-F238E27FC236}">
                  <a16:creationId xmlns:a16="http://schemas.microsoft.com/office/drawing/2014/main" id="{524A0B67-E380-42A7-A346-F6D89EE088C8}"/>
                </a:ext>
              </a:extLst>
            </p:cNvPr>
            <p:cNvSpPr/>
            <p:nvPr/>
          </p:nvSpPr>
          <p:spPr>
            <a:xfrm>
              <a:off x="4725161" y="4211721"/>
              <a:ext cx="7532" cy="40191"/>
            </a:xfrm>
            <a:custGeom>
              <a:avLst/>
              <a:gdLst/>
              <a:ahLst/>
              <a:cxnLst/>
              <a:rect l="l" t="t" r="r" b="b"/>
              <a:pathLst>
                <a:path w="235" h="1254" extrusionOk="0">
                  <a:moveTo>
                    <a:pt x="17" y="0"/>
                  </a:moveTo>
                  <a:cubicBezTo>
                    <a:pt x="0" y="0"/>
                    <a:pt x="67" y="268"/>
                    <a:pt x="117" y="618"/>
                  </a:cubicBezTo>
                  <a:cubicBezTo>
                    <a:pt x="151" y="969"/>
                    <a:pt x="151" y="1237"/>
                    <a:pt x="168" y="1253"/>
                  </a:cubicBezTo>
                  <a:cubicBezTo>
                    <a:pt x="234" y="819"/>
                    <a:pt x="184" y="385"/>
                    <a:pt x="1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 name="Google Shape;4621;p60">
              <a:extLst>
                <a:ext uri="{FF2B5EF4-FFF2-40B4-BE49-F238E27FC236}">
                  <a16:creationId xmlns:a16="http://schemas.microsoft.com/office/drawing/2014/main" id="{B0010F45-2826-46B8-8895-985F3FF57AEF}"/>
                </a:ext>
              </a:extLst>
            </p:cNvPr>
            <p:cNvSpPr/>
            <p:nvPr/>
          </p:nvSpPr>
          <p:spPr>
            <a:xfrm>
              <a:off x="4745512" y="4210631"/>
              <a:ext cx="5384" cy="34326"/>
            </a:xfrm>
            <a:custGeom>
              <a:avLst/>
              <a:gdLst/>
              <a:ahLst/>
              <a:cxnLst/>
              <a:rect l="l" t="t" r="r" b="b"/>
              <a:pathLst>
                <a:path w="168" h="1071" extrusionOk="0">
                  <a:moveTo>
                    <a:pt x="50" y="1"/>
                  </a:moveTo>
                  <a:lnTo>
                    <a:pt x="50" y="1"/>
                  </a:lnTo>
                  <a:cubicBezTo>
                    <a:pt x="34" y="1"/>
                    <a:pt x="67" y="235"/>
                    <a:pt x="50" y="535"/>
                  </a:cubicBezTo>
                  <a:cubicBezTo>
                    <a:pt x="50" y="836"/>
                    <a:pt x="0" y="1070"/>
                    <a:pt x="17" y="1070"/>
                  </a:cubicBezTo>
                  <a:cubicBezTo>
                    <a:pt x="151" y="719"/>
                    <a:pt x="167" y="352"/>
                    <a:pt x="5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 name="Google Shape;4622;p60">
              <a:extLst>
                <a:ext uri="{FF2B5EF4-FFF2-40B4-BE49-F238E27FC236}">
                  <a16:creationId xmlns:a16="http://schemas.microsoft.com/office/drawing/2014/main" id="{A763AC53-03D7-4AEC-94E7-FE2EE417F569}"/>
                </a:ext>
              </a:extLst>
            </p:cNvPr>
            <p:cNvSpPr/>
            <p:nvPr/>
          </p:nvSpPr>
          <p:spPr>
            <a:xfrm>
              <a:off x="4551129" y="4154960"/>
              <a:ext cx="18749" cy="36441"/>
            </a:xfrm>
            <a:custGeom>
              <a:avLst/>
              <a:gdLst/>
              <a:ahLst/>
              <a:cxnLst/>
              <a:rect l="l" t="t" r="r" b="b"/>
              <a:pathLst>
                <a:path w="585" h="1137" extrusionOk="0">
                  <a:moveTo>
                    <a:pt x="585" y="0"/>
                  </a:moveTo>
                  <a:lnTo>
                    <a:pt x="585" y="0"/>
                  </a:lnTo>
                  <a:cubicBezTo>
                    <a:pt x="201" y="234"/>
                    <a:pt x="0" y="685"/>
                    <a:pt x="50" y="1136"/>
                  </a:cubicBezTo>
                  <a:cubicBezTo>
                    <a:pt x="84" y="702"/>
                    <a:pt x="284" y="301"/>
                    <a:pt x="58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 name="Google Shape;4623;p60">
              <a:extLst>
                <a:ext uri="{FF2B5EF4-FFF2-40B4-BE49-F238E27FC236}">
                  <a16:creationId xmlns:a16="http://schemas.microsoft.com/office/drawing/2014/main" id="{B312ACCE-32C1-4B4F-9360-387C3F550F80}"/>
                </a:ext>
              </a:extLst>
            </p:cNvPr>
            <p:cNvSpPr/>
            <p:nvPr/>
          </p:nvSpPr>
          <p:spPr>
            <a:xfrm>
              <a:off x="4530233" y="4151210"/>
              <a:ext cx="20929" cy="30544"/>
            </a:xfrm>
            <a:custGeom>
              <a:avLst/>
              <a:gdLst/>
              <a:ahLst/>
              <a:cxnLst/>
              <a:rect l="l" t="t" r="r" b="b"/>
              <a:pathLst>
                <a:path w="653" h="953" extrusionOk="0">
                  <a:moveTo>
                    <a:pt x="652" y="0"/>
                  </a:moveTo>
                  <a:lnTo>
                    <a:pt x="652" y="0"/>
                  </a:lnTo>
                  <a:cubicBezTo>
                    <a:pt x="652" y="0"/>
                    <a:pt x="585" y="17"/>
                    <a:pt x="485" y="67"/>
                  </a:cubicBezTo>
                  <a:cubicBezTo>
                    <a:pt x="218" y="217"/>
                    <a:pt x="51" y="468"/>
                    <a:pt x="17" y="769"/>
                  </a:cubicBezTo>
                  <a:cubicBezTo>
                    <a:pt x="1" y="819"/>
                    <a:pt x="1" y="886"/>
                    <a:pt x="17" y="953"/>
                  </a:cubicBezTo>
                  <a:cubicBezTo>
                    <a:pt x="67" y="552"/>
                    <a:pt x="301" y="201"/>
                    <a:pt x="65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 name="Google Shape;4624;p60">
              <a:extLst>
                <a:ext uri="{FF2B5EF4-FFF2-40B4-BE49-F238E27FC236}">
                  <a16:creationId xmlns:a16="http://schemas.microsoft.com/office/drawing/2014/main" id="{2FB1DAE8-627B-4DA1-89D3-6556B1786F40}"/>
                </a:ext>
              </a:extLst>
            </p:cNvPr>
            <p:cNvSpPr/>
            <p:nvPr/>
          </p:nvSpPr>
          <p:spPr>
            <a:xfrm>
              <a:off x="4633049" y="3966763"/>
              <a:ext cx="110893" cy="36665"/>
            </a:xfrm>
            <a:custGeom>
              <a:avLst/>
              <a:gdLst/>
              <a:ahLst/>
              <a:cxnLst/>
              <a:rect l="l" t="t" r="r" b="b"/>
              <a:pathLst>
                <a:path w="3460" h="1144" extrusionOk="0">
                  <a:moveTo>
                    <a:pt x="2742" y="1"/>
                  </a:moveTo>
                  <a:cubicBezTo>
                    <a:pt x="2607" y="1"/>
                    <a:pt x="2465" y="12"/>
                    <a:pt x="2323" y="24"/>
                  </a:cubicBezTo>
                  <a:cubicBezTo>
                    <a:pt x="1822" y="74"/>
                    <a:pt x="1354" y="225"/>
                    <a:pt x="920" y="442"/>
                  </a:cubicBezTo>
                  <a:cubicBezTo>
                    <a:pt x="736" y="542"/>
                    <a:pt x="569" y="642"/>
                    <a:pt x="402" y="759"/>
                  </a:cubicBezTo>
                  <a:cubicBezTo>
                    <a:pt x="301" y="843"/>
                    <a:pt x="201" y="926"/>
                    <a:pt x="101" y="1027"/>
                  </a:cubicBezTo>
                  <a:cubicBezTo>
                    <a:pt x="67" y="1060"/>
                    <a:pt x="34" y="1093"/>
                    <a:pt x="1" y="1144"/>
                  </a:cubicBezTo>
                  <a:cubicBezTo>
                    <a:pt x="17" y="1144"/>
                    <a:pt x="168" y="993"/>
                    <a:pt x="435" y="809"/>
                  </a:cubicBezTo>
                  <a:cubicBezTo>
                    <a:pt x="602" y="692"/>
                    <a:pt x="769" y="592"/>
                    <a:pt x="953" y="509"/>
                  </a:cubicBezTo>
                  <a:cubicBezTo>
                    <a:pt x="1371" y="291"/>
                    <a:pt x="1839" y="141"/>
                    <a:pt x="2323" y="91"/>
                  </a:cubicBezTo>
                  <a:cubicBezTo>
                    <a:pt x="2524" y="58"/>
                    <a:pt x="2724" y="58"/>
                    <a:pt x="2908" y="58"/>
                  </a:cubicBezTo>
                  <a:cubicBezTo>
                    <a:pt x="3209" y="58"/>
                    <a:pt x="3399" y="94"/>
                    <a:pt x="3447" y="94"/>
                  </a:cubicBezTo>
                  <a:cubicBezTo>
                    <a:pt x="3455" y="94"/>
                    <a:pt x="3459" y="93"/>
                    <a:pt x="3459" y="91"/>
                  </a:cubicBezTo>
                  <a:cubicBezTo>
                    <a:pt x="3409" y="74"/>
                    <a:pt x="3359" y="58"/>
                    <a:pt x="3309" y="58"/>
                  </a:cubicBezTo>
                  <a:cubicBezTo>
                    <a:pt x="3192" y="24"/>
                    <a:pt x="3058" y="7"/>
                    <a:pt x="2908" y="7"/>
                  </a:cubicBezTo>
                  <a:cubicBezTo>
                    <a:pt x="2854" y="3"/>
                    <a:pt x="2799" y="1"/>
                    <a:pt x="274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 name="Google Shape;4625;p60">
              <a:extLst>
                <a:ext uri="{FF2B5EF4-FFF2-40B4-BE49-F238E27FC236}">
                  <a16:creationId xmlns:a16="http://schemas.microsoft.com/office/drawing/2014/main" id="{D57D357B-FDD7-46C4-9CB6-83636E52E0F2}"/>
                </a:ext>
              </a:extLst>
            </p:cNvPr>
            <p:cNvSpPr/>
            <p:nvPr/>
          </p:nvSpPr>
          <p:spPr>
            <a:xfrm>
              <a:off x="3498319" y="4352548"/>
              <a:ext cx="65895" cy="123553"/>
            </a:xfrm>
            <a:custGeom>
              <a:avLst/>
              <a:gdLst/>
              <a:ahLst/>
              <a:cxnLst/>
              <a:rect l="l" t="t" r="r" b="b"/>
              <a:pathLst>
                <a:path w="2056" h="3855" extrusionOk="0">
                  <a:moveTo>
                    <a:pt x="251" y="1"/>
                  </a:moveTo>
                  <a:lnTo>
                    <a:pt x="251" y="151"/>
                  </a:lnTo>
                  <a:cubicBezTo>
                    <a:pt x="184" y="769"/>
                    <a:pt x="0" y="3359"/>
                    <a:pt x="117" y="3777"/>
                  </a:cubicBezTo>
                  <a:cubicBezTo>
                    <a:pt x="130" y="3831"/>
                    <a:pt x="148" y="3854"/>
                    <a:pt x="170" y="3854"/>
                  </a:cubicBezTo>
                  <a:cubicBezTo>
                    <a:pt x="343" y="3854"/>
                    <a:pt x="752" y="2323"/>
                    <a:pt x="752" y="2323"/>
                  </a:cubicBezTo>
                  <a:lnTo>
                    <a:pt x="1972" y="2356"/>
                  </a:lnTo>
                  <a:lnTo>
                    <a:pt x="2055" y="67"/>
                  </a:lnTo>
                  <a:lnTo>
                    <a:pt x="251" y="1"/>
                  </a:ln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2" name="Google Shape;4626;p60">
              <a:extLst>
                <a:ext uri="{FF2B5EF4-FFF2-40B4-BE49-F238E27FC236}">
                  <a16:creationId xmlns:a16="http://schemas.microsoft.com/office/drawing/2014/main" id="{96BC1E99-0FDC-492C-87D2-1663B9416F3C}"/>
                </a:ext>
              </a:extLst>
            </p:cNvPr>
            <p:cNvSpPr/>
            <p:nvPr/>
          </p:nvSpPr>
          <p:spPr>
            <a:xfrm>
              <a:off x="3506331" y="4352548"/>
              <a:ext cx="21986" cy="26794"/>
            </a:xfrm>
            <a:custGeom>
              <a:avLst/>
              <a:gdLst/>
              <a:ahLst/>
              <a:cxnLst/>
              <a:rect l="l" t="t" r="r" b="b"/>
              <a:pathLst>
                <a:path w="686" h="836" extrusionOk="0">
                  <a:moveTo>
                    <a:pt x="34" y="1"/>
                  </a:moveTo>
                  <a:lnTo>
                    <a:pt x="1" y="836"/>
                  </a:lnTo>
                  <a:cubicBezTo>
                    <a:pt x="185" y="803"/>
                    <a:pt x="368" y="702"/>
                    <a:pt x="502" y="552"/>
                  </a:cubicBezTo>
                  <a:cubicBezTo>
                    <a:pt x="619" y="418"/>
                    <a:pt x="686" y="218"/>
                    <a:pt x="686" y="34"/>
                  </a:cubicBezTo>
                  <a:lnTo>
                    <a:pt x="34" y="1"/>
                  </a:ln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3" name="Google Shape;4627;p60">
              <a:extLst>
                <a:ext uri="{FF2B5EF4-FFF2-40B4-BE49-F238E27FC236}">
                  <a16:creationId xmlns:a16="http://schemas.microsoft.com/office/drawing/2014/main" id="{099F4DD4-2A1B-4BB2-A196-C5F29BAB917B}"/>
                </a:ext>
              </a:extLst>
            </p:cNvPr>
            <p:cNvSpPr/>
            <p:nvPr/>
          </p:nvSpPr>
          <p:spPr>
            <a:xfrm>
              <a:off x="3498832" y="4352548"/>
              <a:ext cx="14487" cy="123969"/>
            </a:xfrm>
            <a:custGeom>
              <a:avLst/>
              <a:gdLst/>
              <a:ahLst/>
              <a:cxnLst/>
              <a:rect l="l" t="t" r="r" b="b"/>
              <a:pathLst>
                <a:path w="452" h="3868" extrusionOk="0">
                  <a:moveTo>
                    <a:pt x="235" y="1"/>
                  </a:moveTo>
                  <a:cubicBezTo>
                    <a:pt x="101" y="1153"/>
                    <a:pt x="1" y="3777"/>
                    <a:pt x="118" y="3860"/>
                  </a:cubicBezTo>
                  <a:cubicBezTo>
                    <a:pt x="124" y="3865"/>
                    <a:pt x="130" y="3867"/>
                    <a:pt x="137" y="3867"/>
                  </a:cubicBezTo>
                  <a:cubicBezTo>
                    <a:pt x="245" y="3867"/>
                    <a:pt x="452" y="3275"/>
                    <a:pt x="452" y="3275"/>
                  </a:cubicBezTo>
                  <a:cubicBezTo>
                    <a:pt x="452" y="3142"/>
                    <a:pt x="151" y="3058"/>
                    <a:pt x="151" y="3058"/>
                  </a:cubicBezTo>
                  <a:lnTo>
                    <a:pt x="285" y="1"/>
                  </a:ln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4" name="Google Shape;4628;p60">
              <a:extLst>
                <a:ext uri="{FF2B5EF4-FFF2-40B4-BE49-F238E27FC236}">
                  <a16:creationId xmlns:a16="http://schemas.microsoft.com/office/drawing/2014/main" id="{703E523B-4C05-4F88-A9D4-6BE2457FDAA1}"/>
                </a:ext>
              </a:extLst>
            </p:cNvPr>
            <p:cNvSpPr/>
            <p:nvPr/>
          </p:nvSpPr>
          <p:spPr>
            <a:xfrm>
              <a:off x="3503671" y="4351491"/>
              <a:ext cx="4840" cy="123713"/>
            </a:xfrm>
            <a:custGeom>
              <a:avLst/>
              <a:gdLst/>
              <a:ahLst/>
              <a:cxnLst/>
              <a:rect l="l" t="t" r="r" b="b"/>
              <a:pathLst>
                <a:path w="151" h="3860" extrusionOk="0">
                  <a:moveTo>
                    <a:pt x="151" y="0"/>
                  </a:moveTo>
                  <a:cubicBezTo>
                    <a:pt x="134" y="17"/>
                    <a:pt x="134" y="34"/>
                    <a:pt x="134" y="50"/>
                  </a:cubicBezTo>
                  <a:cubicBezTo>
                    <a:pt x="134" y="84"/>
                    <a:pt x="134" y="117"/>
                    <a:pt x="134" y="151"/>
                  </a:cubicBezTo>
                  <a:cubicBezTo>
                    <a:pt x="134" y="117"/>
                    <a:pt x="134" y="84"/>
                    <a:pt x="151" y="50"/>
                  </a:cubicBezTo>
                  <a:cubicBezTo>
                    <a:pt x="151" y="34"/>
                    <a:pt x="151" y="17"/>
                    <a:pt x="151" y="0"/>
                  </a:cubicBezTo>
                  <a:close/>
                  <a:moveTo>
                    <a:pt x="134" y="151"/>
                  </a:moveTo>
                  <a:lnTo>
                    <a:pt x="134" y="151"/>
                  </a:lnTo>
                  <a:cubicBezTo>
                    <a:pt x="117" y="267"/>
                    <a:pt x="100" y="418"/>
                    <a:pt x="100" y="568"/>
                  </a:cubicBezTo>
                  <a:cubicBezTo>
                    <a:pt x="67" y="919"/>
                    <a:pt x="34" y="1404"/>
                    <a:pt x="17" y="1955"/>
                  </a:cubicBezTo>
                  <a:cubicBezTo>
                    <a:pt x="0" y="2490"/>
                    <a:pt x="0" y="2974"/>
                    <a:pt x="0" y="3325"/>
                  </a:cubicBezTo>
                  <a:cubicBezTo>
                    <a:pt x="0" y="3492"/>
                    <a:pt x="0" y="3626"/>
                    <a:pt x="0" y="3743"/>
                  </a:cubicBezTo>
                  <a:cubicBezTo>
                    <a:pt x="0" y="3776"/>
                    <a:pt x="0" y="3826"/>
                    <a:pt x="0" y="3860"/>
                  </a:cubicBezTo>
                  <a:cubicBezTo>
                    <a:pt x="0" y="3826"/>
                    <a:pt x="0" y="3776"/>
                    <a:pt x="17" y="3743"/>
                  </a:cubicBezTo>
                  <a:cubicBezTo>
                    <a:pt x="17" y="3626"/>
                    <a:pt x="17" y="3492"/>
                    <a:pt x="17" y="3325"/>
                  </a:cubicBezTo>
                  <a:cubicBezTo>
                    <a:pt x="17" y="2974"/>
                    <a:pt x="34" y="2490"/>
                    <a:pt x="50" y="1955"/>
                  </a:cubicBezTo>
                  <a:cubicBezTo>
                    <a:pt x="67" y="1404"/>
                    <a:pt x="100" y="919"/>
                    <a:pt x="117" y="568"/>
                  </a:cubicBezTo>
                  <a:cubicBezTo>
                    <a:pt x="117" y="418"/>
                    <a:pt x="134" y="267"/>
                    <a:pt x="134" y="15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5" name="Google Shape;4629;p60">
              <a:extLst>
                <a:ext uri="{FF2B5EF4-FFF2-40B4-BE49-F238E27FC236}">
                  <a16:creationId xmlns:a16="http://schemas.microsoft.com/office/drawing/2014/main" id="{1A086F49-09EB-4263-9DA9-E0C91988E578}"/>
                </a:ext>
              </a:extLst>
            </p:cNvPr>
            <p:cNvSpPr/>
            <p:nvPr/>
          </p:nvSpPr>
          <p:spPr>
            <a:xfrm>
              <a:off x="3502581" y="4450557"/>
              <a:ext cx="11282" cy="7532"/>
            </a:xfrm>
            <a:custGeom>
              <a:avLst/>
              <a:gdLst/>
              <a:ahLst/>
              <a:cxnLst/>
              <a:rect l="l" t="t" r="r" b="b"/>
              <a:pathLst>
                <a:path w="352" h="235" extrusionOk="0">
                  <a:moveTo>
                    <a:pt x="1" y="0"/>
                  </a:moveTo>
                  <a:cubicBezTo>
                    <a:pt x="151" y="34"/>
                    <a:pt x="268" y="117"/>
                    <a:pt x="352" y="234"/>
                  </a:cubicBezTo>
                  <a:cubicBezTo>
                    <a:pt x="302" y="84"/>
                    <a:pt x="151" y="0"/>
                    <a:pt x="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6" name="Google Shape;4630;p60">
              <a:extLst>
                <a:ext uri="{FF2B5EF4-FFF2-40B4-BE49-F238E27FC236}">
                  <a16:creationId xmlns:a16="http://schemas.microsoft.com/office/drawing/2014/main" id="{526C728F-ED63-47A0-A35C-9E36A88CCC09}"/>
                </a:ext>
              </a:extLst>
            </p:cNvPr>
            <p:cNvSpPr/>
            <p:nvPr/>
          </p:nvSpPr>
          <p:spPr>
            <a:xfrm>
              <a:off x="3514376" y="4429116"/>
              <a:ext cx="6442" cy="4327"/>
            </a:xfrm>
            <a:custGeom>
              <a:avLst/>
              <a:gdLst/>
              <a:ahLst/>
              <a:cxnLst/>
              <a:rect l="l" t="t" r="r" b="b"/>
              <a:pathLst>
                <a:path w="201" h="135" extrusionOk="0">
                  <a:moveTo>
                    <a:pt x="0" y="1"/>
                  </a:moveTo>
                  <a:cubicBezTo>
                    <a:pt x="0" y="18"/>
                    <a:pt x="34" y="51"/>
                    <a:pt x="84" y="84"/>
                  </a:cubicBezTo>
                  <a:cubicBezTo>
                    <a:pt x="134" y="118"/>
                    <a:pt x="184" y="135"/>
                    <a:pt x="184" y="135"/>
                  </a:cubicBezTo>
                  <a:cubicBezTo>
                    <a:pt x="201" y="118"/>
                    <a:pt x="151" y="84"/>
                    <a:pt x="101" y="51"/>
                  </a:cubicBezTo>
                  <a:cubicBezTo>
                    <a:pt x="50" y="18"/>
                    <a:pt x="17" y="1"/>
                    <a:pt x="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7" name="Google Shape;4631;p60">
              <a:extLst>
                <a:ext uri="{FF2B5EF4-FFF2-40B4-BE49-F238E27FC236}">
                  <a16:creationId xmlns:a16="http://schemas.microsoft.com/office/drawing/2014/main" id="{3F85E66C-4357-4ACA-B3DC-9C319B261974}"/>
                </a:ext>
              </a:extLst>
            </p:cNvPr>
            <p:cNvSpPr/>
            <p:nvPr/>
          </p:nvSpPr>
          <p:spPr>
            <a:xfrm>
              <a:off x="3517581" y="4423251"/>
              <a:ext cx="4327" cy="4840"/>
            </a:xfrm>
            <a:custGeom>
              <a:avLst/>
              <a:gdLst/>
              <a:ahLst/>
              <a:cxnLst/>
              <a:rect l="l" t="t" r="r" b="b"/>
              <a:pathLst>
                <a:path w="135" h="151" extrusionOk="0">
                  <a:moveTo>
                    <a:pt x="17" y="0"/>
                  </a:moveTo>
                  <a:cubicBezTo>
                    <a:pt x="1" y="17"/>
                    <a:pt x="34" y="50"/>
                    <a:pt x="67" y="84"/>
                  </a:cubicBezTo>
                  <a:cubicBezTo>
                    <a:pt x="101" y="134"/>
                    <a:pt x="134" y="150"/>
                    <a:pt x="134" y="150"/>
                  </a:cubicBezTo>
                  <a:cubicBezTo>
                    <a:pt x="134" y="150"/>
                    <a:pt x="118" y="117"/>
                    <a:pt x="84" y="67"/>
                  </a:cubicBezTo>
                  <a:cubicBezTo>
                    <a:pt x="51" y="34"/>
                    <a:pt x="17" y="0"/>
                    <a:pt x="1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8" name="Google Shape;4632;p60">
              <a:extLst>
                <a:ext uri="{FF2B5EF4-FFF2-40B4-BE49-F238E27FC236}">
                  <a16:creationId xmlns:a16="http://schemas.microsoft.com/office/drawing/2014/main" id="{D0DDCF91-1CAF-42C9-98CE-9DB12DD6751A}"/>
                </a:ext>
              </a:extLst>
            </p:cNvPr>
            <p:cNvSpPr/>
            <p:nvPr/>
          </p:nvSpPr>
          <p:spPr>
            <a:xfrm>
              <a:off x="3524023" y="4420014"/>
              <a:ext cx="1635" cy="7532"/>
            </a:xfrm>
            <a:custGeom>
              <a:avLst/>
              <a:gdLst/>
              <a:ahLst/>
              <a:cxnLst/>
              <a:rect l="l" t="t" r="r" b="b"/>
              <a:pathLst>
                <a:path w="51" h="235" extrusionOk="0">
                  <a:moveTo>
                    <a:pt x="34" y="1"/>
                  </a:moveTo>
                  <a:cubicBezTo>
                    <a:pt x="0" y="68"/>
                    <a:pt x="0" y="151"/>
                    <a:pt x="17" y="235"/>
                  </a:cubicBezTo>
                  <a:cubicBezTo>
                    <a:pt x="34" y="151"/>
                    <a:pt x="50" y="84"/>
                    <a:pt x="3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9" name="Google Shape;4633;p60">
              <a:extLst>
                <a:ext uri="{FF2B5EF4-FFF2-40B4-BE49-F238E27FC236}">
                  <a16:creationId xmlns:a16="http://schemas.microsoft.com/office/drawing/2014/main" id="{28AA4613-B1A6-4689-ABB8-CABAE0AC467F}"/>
                </a:ext>
              </a:extLst>
            </p:cNvPr>
            <p:cNvSpPr/>
            <p:nvPr/>
          </p:nvSpPr>
          <p:spPr>
            <a:xfrm>
              <a:off x="3527773" y="4418956"/>
              <a:ext cx="2147" cy="8589"/>
            </a:xfrm>
            <a:custGeom>
              <a:avLst/>
              <a:gdLst/>
              <a:ahLst/>
              <a:cxnLst/>
              <a:rect l="l" t="t" r="r" b="b"/>
              <a:pathLst>
                <a:path w="67" h="268" extrusionOk="0">
                  <a:moveTo>
                    <a:pt x="67" y="0"/>
                  </a:moveTo>
                  <a:cubicBezTo>
                    <a:pt x="17" y="84"/>
                    <a:pt x="0" y="168"/>
                    <a:pt x="33" y="268"/>
                  </a:cubicBezTo>
                  <a:cubicBezTo>
                    <a:pt x="50" y="218"/>
                    <a:pt x="50" y="168"/>
                    <a:pt x="50" y="134"/>
                  </a:cubicBezTo>
                  <a:cubicBezTo>
                    <a:pt x="67" y="84"/>
                    <a:pt x="67" y="34"/>
                    <a:pt x="6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0" name="Google Shape;4634;p60">
              <a:extLst>
                <a:ext uri="{FF2B5EF4-FFF2-40B4-BE49-F238E27FC236}">
                  <a16:creationId xmlns:a16="http://schemas.microsoft.com/office/drawing/2014/main" id="{0D818294-2ADE-41D4-A735-F8F7396B20D3}"/>
                </a:ext>
              </a:extLst>
            </p:cNvPr>
            <p:cNvSpPr/>
            <p:nvPr/>
          </p:nvSpPr>
          <p:spPr>
            <a:xfrm>
              <a:off x="3519728" y="4431808"/>
              <a:ext cx="8077" cy="14166"/>
            </a:xfrm>
            <a:custGeom>
              <a:avLst/>
              <a:gdLst/>
              <a:ahLst/>
              <a:cxnLst/>
              <a:rect l="l" t="t" r="r" b="b"/>
              <a:pathLst>
                <a:path w="252" h="442" extrusionOk="0">
                  <a:moveTo>
                    <a:pt x="35" y="37"/>
                  </a:moveTo>
                  <a:cubicBezTo>
                    <a:pt x="63" y="55"/>
                    <a:pt x="94" y="78"/>
                    <a:pt x="117" y="101"/>
                  </a:cubicBezTo>
                  <a:cubicBezTo>
                    <a:pt x="151" y="134"/>
                    <a:pt x="184" y="184"/>
                    <a:pt x="201" y="218"/>
                  </a:cubicBezTo>
                  <a:cubicBezTo>
                    <a:pt x="218" y="284"/>
                    <a:pt x="201" y="351"/>
                    <a:pt x="184" y="401"/>
                  </a:cubicBezTo>
                  <a:cubicBezTo>
                    <a:pt x="170" y="408"/>
                    <a:pt x="159" y="412"/>
                    <a:pt x="150" y="412"/>
                  </a:cubicBezTo>
                  <a:cubicBezTo>
                    <a:pt x="137" y="412"/>
                    <a:pt x="127" y="404"/>
                    <a:pt x="117" y="385"/>
                  </a:cubicBezTo>
                  <a:cubicBezTo>
                    <a:pt x="101" y="368"/>
                    <a:pt x="84" y="335"/>
                    <a:pt x="84" y="301"/>
                  </a:cubicBezTo>
                  <a:cubicBezTo>
                    <a:pt x="67" y="251"/>
                    <a:pt x="51" y="201"/>
                    <a:pt x="51" y="151"/>
                  </a:cubicBezTo>
                  <a:cubicBezTo>
                    <a:pt x="41" y="105"/>
                    <a:pt x="37" y="65"/>
                    <a:pt x="35" y="37"/>
                  </a:cubicBezTo>
                  <a:close/>
                  <a:moveTo>
                    <a:pt x="34" y="0"/>
                  </a:moveTo>
                  <a:cubicBezTo>
                    <a:pt x="31" y="9"/>
                    <a:pt x="28" y="18"/>
                    <a:pt x="26" y="27"/>
                  </a:cubicBezTo>
                  <a:lnTo>
                    <a:pt x="26" y="27"/>
                  </a:lnTo>
                  <a:cubicBezTo>
                    <a:pt x="13" y="17"/>
                    <a:pt x="0" y="17"/>
                    <a:pt x="0" y="17"/>
                  </a:cubicBezTo>
                  <a:lnTo>
                    <a:pt x="0" y="17"/>
                  </a:lnTo>
                  <a:cubicBezTo>
                    <a:pt x="8" y="21"/>
                    <a:pt x="17" y="26"/>
                    <a:pt x="26" y="31"/>
                  </a:cubicBezTo>
                  <a:lnTo>
                    <a:pt x="26" y="31"/>
                  </a:lnTo>
                  <a:cubicBezTo>
                    <a:pt x="18" y="71"/>
                    <a:pt x="21" y="111"/>
                    <a:pt x="34" y="151"/>
                  </a:cubicBezTo>
                  <a:cubicBezTo>
                    <a:pt x="34" y="201"/>
                    <a:pt x="51" y="251"/>
                    <a:pt x="67" y="318"/>
                  </a:cubicBezTo>
                  <a:cubicBezTo>
                    <a:pt x="67" y="335"/>
                    <a:pt x="84" y="368"/>
                    <a:pt x="101" y="401"/>
                  </a:cubicBezTo>
                  <a:cubicBezTo>
                    <a:pt x="101" y="418"/>
                    <a:pt x="117" y="435"/>
                    <a:pt x="134" y="435"/>
                  </a:cubicBezTo>
                  <a:cubicBezTo>
                    <a:pt x="144" y="440"/>
                    <a:pt x="152" y="442"/>
                    <a:pt x="160" y="442"/>
                  </a:cubicBezTo>
                  <a:cubicBezTo>
                    <a:pt x="177" y="442"/>
                    <a:pt x="189" y="430"/>
                    <a:pt x="201" y="418"/>
                  </a:cubicBezTo>
                  <a:cubicBezTo>
                    <a:pt x="251" y="301"/>
                    <a:pt x="234" y="168"/>
                    <a:pt x="134" y="84"/>
                  </a:cubicBezTo>
                  <a:cubicBezTo>
                    <a:pt x="101" y="51"/>
                    <a:pt x="68" y="34"/>
                    <a:pt x="35" y="34"/>
                  </a:cubicBezTo>
                  <a:lnTo>
                    <a:pt x="35" y="34"/>
                  </a:lnTo>
                  <a:cubicBezTo>
                    <a:pt x="34" y="13"/>
                    <a:pt x="34" y="0"/>
                    <a:pt x="3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1" name="Google Shape;4635;p60">
              <a:extLst>
                <a:ext uri="{FF2B5EF4-FFF2-40B4-BE49-F238E27FC236}">
                  <a16:creationId xmlns:a16="http://schemas.microsoft.com/office/drawing/2014/main" id="{CC4369F3-4655-420A-93F4-A743D556DF6E}"/>
                </a:ext>
              </a:extLst>
            </p:cNvPr>
            <p:cNvSpPr/>
            <p:nvPr/>
          </p:nvSpPr>
          <p:spPr>
            <a:xfrm>
              <a:off x="3520786" y="4427385"/>
              <a:ext cx="9134" cy="6602"/>
            </a:xfrm>
            <a:custGeom>
              <a:avLst/>
              <a:gdLst/>
              <a:ahLst/>
              <a:cxnLst/>
              <a:rect l="l" t="t" r="r" b="b"/>
              <a:pathLst>
                <a:path w="285" h="206" extrusionOk="0">
                  <a:moveTo>
                    <a:pt x="237" y="0"/>
                  </a:moveTo>
                  <a:cubicBezTo>
                    <a:pt x="231" y="0"/>
                    <a:pt x="224" y="2"/>
                    <a:pt x="218" y="5"/>
                  </a:cubicBezTo>
                  <a:cubicBezTo>
                    <a:pt x="201" y="5"/>
                    <a:pt x="168" y="5"/>
                    <a:pt x="151" y="21"/>
                  </a:cubicBezTo>
                  <a:cubicBezTo>
                    <a:pt x="118" y="38"/>
                    <a:pt x="84" y="55"/>
                    <a:pt x="51" y="88"/>
                  </a:cubicBezTo>
                  <a:cubicBezTo>
                    <a:pt x="34" y="105"/>
                    <a:pt x="18" y="138"/>
                    <a:pt x="1" y="172"/>
                  </a:cubicBezTo>
                  <a:cubicBezTo>
                    <a:pt x="1" y="172"/>
                    <a:pt x="18" y="138"/>
                    <a:pt x="68" y="105"/>
                  </a:cubicBezTo>
                  <a:cubicBezTo>
                    <a:pt x="101" y="72"/>
                    <a:pt x="135" y="55"/>
                    <a:pt x="168" y="38"/>
                  </a:cubicBezTo>
                  <a:cubicBezTo>
                    <a:pt x="185" y="30"/>
                    <a:pt x="206" y="21"/>
                    <a:pt x="222" y="21"/>
                  </a:cubicBezTo>
                  <a:cubicBezTo>
                    <a:pt x="239" y="21"/>
                    <a:pt x="251" y="30"/>
                    <a:pt x="251" y="55"/>
                  </a:cubicBezTo>
                  <a:cubicBezTo>
                    <a:pt x="268" y="88"/>
                    <a:pt x="218" y="122"/>
                    <a:pt x="185" y="138"/>
                  </a:cubicBezTo>
                  <a:cubicBezTo>
                    <a:pt x="168" y="172"/>
                    <a:pt x="135" y="172"/>
                    <a:pt x="101" y="189"/>
                  </a:cubicBezTo>
                  <a:lnTo>
                    <a:pt x="1" y="189"/>
                  </a:lnTo>
                  <a:cubicBezTo>
                    <a:pt x="18" y="205"/>
                    <a:pt x="68" y="205"/>
                    <a:pt x="101" y="205"/>
                  </a:cubicBezTo>
                  <a:cubicBezTo>
                    <a:pt x="135" y="205"/>
                    <a:pt x="168" y="189"/>
                    <a:pt x="201" y="172"/>
                  </a:cubicBezTo>
                  <a:cubicBezTo>
                    <a:pt x="251" y="138"/>
                    <a:pt x="285" y="88"/>
                    <a:pt x="285" y="38"/>
                  </a:cubicBezTo>
                  <a:cubicBezTo>
                    <a:pt x="285" y="25"/>
                    <a:pt x="263" y="0"/>
                    <a:pt x="23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2" name="Google Shape;4636;p60">
              <a:extLst>
                <a:ext uri="{FF2B5EF4-FFF2-40B4-BE49-F238E27FC236}">
                  <a16:creationId xmlns:a16="http://schemas.microsoft.com/office/drawing/2014/main" id="{FC81887F-8C7F-4264-A2BA-9FE41482248B}"/>
                </a:ext>
              </a:extLst>
            </p:cNvPr>
            <p:cNvSpPr/>
            <p:nvPr/>
          </p:nvSpPr>
          <p:spPr>
            <a:xfrm>
              <a:off x="3506331" y="4353606"/>
              <a:ext cx="22531" cy="25736"/>
            </a:xfrm>
            <a:custGeom>
              <a:avLst/>
              <a:gdLst/>
              <a:ahLst/>
              <a:cxnLst/>
              <a:rect l="l" t="t" r="r" b="b"/>
              <a:pathLst>
                <a:path w="703" h="803" extrusionOk="0">
                  <a:moveTo>
                    <a:pt x="686" y="1"/>
                  </a:moveTo>
                  <a:cubicBezTo>
                    <a:pt x="686" y="1"/>
                    <a:pt x="686" y="68"/>
                    <a:pt x="669" y="185"/>
                  </a:cubicBezTo>
                  <a:cubicBezTo>
                    <a:pt x="636" y="452"/>
                    <a:pt x="435" y="686"/>
                    <a:pt x="168" y="753"/>
                  </a:cubicBezTo>
                  <a:cubicBezTo>
                    <a:pt x="68" y="786"/>
                    <a:pt x="1" y="786"/>
                    <a:pt x="17" y="803"/>
                  </a:cubicBezTo>
                  <a:lnTo>
                    <a:pt x="51" y="803"/>
                  </a:lnTo>
                  <a:cubicBezTo>
                    <a:pt x="101" y="803"/>
                    <a:pt x="134" y="786"/>
                    <a:pt x="185" y="786"/>
                  </a:cubicBezTo>
                  <a:cubicBezTo>
                    <a:pt x="452" y="703"/>
                    <a:pt x="669" y="469"/>
                    <a:pt x="702" y="185"/>
                  </a:cubicBezTo>
                  <a:cubicBezTo>
                    <a:pt x="702" y="135"/>
                    <a:pt x="702" y="101"/>
                    <a:pt x="702" y="51"/>
                  </a:cubicBezTo>
                  <a:cubicBezTo>
                    <a:pt x="702" y="34"/>
                    <a:pt x="686" y="18"/>
                    <a:pt x="686"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3" name="Google Shape;4637;p60">
              <a:extLst>
                <a:ext uri="{FF2B5EF4-FFF2-40B4-BE49-F238E27FC236}">
                  <a16:creationId xmlns:a16="http://schemas.microsoft.com/office/drawing/2014/main" id="{9313E9A7-E8A9-4F75-A5A7-DC916148F9D3}"/>
                </a:ext>
              </a:extLst>
            </p:cNvPr>
            <p:cNvSpPr/>
            <p:nvPr/>
          </p:nvSpPr>
          <p:spPr>
            <a:xfrm>
              <a:off x="3528285" y="4361106"/>
              <a:ext cx="30576" cy="1667"/>
            </a:xfrm>
            <a:custGeom>
              <a:avLst/>
              <a:gdLst/>
              <a:ahLst/>
              <a:cxnLst/>
              <a:rect l="l" t="t" r="r" b="b"/>
              <a:pathLst>
                <a:path w="954" h="52" extrusionOk="0">
                  <a:moveTo>
                    <a:pt x="1" y="1"/>
                  </a:moveTo>
                  <a:cubicBezTo>
                    <a:pt x="318" y="34"/>
                    <a:pt x="636" y="51"/>
                    <a:pt x="953" y="51"/>
                  </a:cubicBezTo>
                  <a:cubicBezTo>
                    <a:pt x="636" y="18"/>
                    <a:pt x="318" y="1"/>
                    <a:pt x="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4" name="Google Shape;4638;p60">
              <a:extLst>
                <a:ext uri="{FF2B5EF4-FFF2-40B4-BE49-F238E27FC236}">
                  <a16:creationId xmlns:a16="http://schemas.microsoft.com/office/drawing/2014/main" id="{765595FD-8F9E-4408-A613-CBB04B51CF31}"/>
                </a:ext>
              </a:extLst>
            </p:cNvPr>
            <p:cNvSpPr/>
            <p:nvPr/>
          </p:nvSpPr>
          <p:spPr>
            <a:xfrm>
              <a:off x="3511171" y="4388957"/>
              <a:ext cx="2147" cy="21474"/>
            </a:xfrm>
            <a:custGeom>
              <a:avLst/>
              <a:gdLst/>
              <a:ahLst/>
              <a:cxnLst/>
              <a:rect l="l" t="t" r="r" b="b"/>
              <a:pathLst>
                <a:path w="67" h="670" extrusionOk="0">
                  <a:moveTo>
                    <a:pt x="50" y="1"/>
                  </a:moveTo>
                  <a:cubicBezTo>
                    <a:pt x="0" y="218"/>
                    <a:pt x="0" y="435"/>
                    <a:pt x="34" y="669"/>
                  </a:cubicBezTo>
                  <a:cubicBezTo>
                    <a:pt x="34" y="669"/>
                    <a:pt x="34" y="519"/>
                    <a:pt x="34" y="335"/>
                  </a:cubicBezTo>
                  <a:cubicBezTo>
                    <a:pt x="50" y="151"/>
                    <a:pt x="67" y="1"/>
                    <a:pt x="5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5" name="Google Shape;4639;p60">
              <a:extLst>
                <a:ext uri="{FF2B5EF4-FFF2-40B4-BE49-F238E27FC236}">
                  <a16:creationId xmlns:a16="http://schemas.microsoft.com/office/drawing/2014/main" id="{6D936D2D-BAFD-4B61-AD0A-2FA0D7D44908}"/>
                </a:ext>
              </a:extLst>
            </p:cNvPr>
            <p:cNvSpPr/>
            <p:nvPr/>
          </p:nvSpPr>
          <p:spPr>
            <a:xfrm>
              <a:off x="3509536" y="4374278"/>
              <a:ext cx="4327" cy="2276"/>
            </a:xfrm>
            <a:custGeom>
              <a:avLst/>
              <a:gdLst/>
              <a:ahLst/>
              <a:cxnLst/>
              <a:rect l="l" t="t" r="r" b="b"/>
              <a:pathLst>
                <a:path w="135" h="71" extrusionOk="0">
                  <a:moveTo>
                    <a:pt x="113" y="1"/>
                  </a:moveTo>
                  <a:cubicBezTo>
                    <a:pt x="105" y="1"/>
                    <a:pt x="87" y="13"/>
                    <a:pt x="51" y="24"/>
                  </a:cubicBezTo>
                  <a:cubicBezTo>
                    <a:pt x="18" y="41"/>
                    <a:pt x="1" y="58"/>
                    <a:pt x="1" y="58"/>
                  </a:cubicBezTo>
                  <a:cubicBezTo>
                    <a:pt x="1" y="66"/>
                    <a:pt x="9" y="70"/>
                    <a:pt x="22" y="70"/>
                  </a:cubicBezTo>
                  <a:cubicBezTo>
                    <a:pt x="34" y="70"/>
                    <a:pt x="51" y="66"/>
                    <a:pt x="68" y="58"/>
                  </a:cubicBezTo>
                  <a:cubicBezTo>
                    <a:pt x="118" y="41"/>
                    <a:pt x="135" y="8"/>
                    <a:pt x="118" y="8"/>
                  </a:cubicBezTo>
                  <a:cubicBezTo>
                    <a:pt x="118" y="3"/>
                    <a:pt x="117" y="1"/>
                    <a:pt x="11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6" name="Google Shape;4640;p60">
              <a:extLst>
                <a:ext uri="{FF2B5EF4-FFF2-40B4-BE49-F238E27FC236}">
                  <a16:creationId xmlns:a16="http://schemas.microsoft.com/office/drawing/2014/main" id="{5DF23572-54A6-4401-B1E1-19A29D0952C6}"/>
                </a:ext>
              </a:extLst>
            </p:cNvPr>
            <p:cNvSpPr/>
            <p:nvPr/>
          </p:nvSpPr>
          <p:spPr>
            <a:xfrm>
              <a:off x="3517581" y="4369150"/>
              <a:ext cx="3237" cy="2724"/>
            </a:xfrm>
            <a:custGeom>
              <a:avLst/>
              <a:gdLst/>
              <a:ahLst/>
              <a:cxnLst/>
              <a:rect l="l" t="t" r="r" b="b"/>
              <a:pathLst>
                <a:path w="101" h="85" extrusionOk="0">
                  <a:moveTo>
                    <a:pt x="84" y="1"/>
                  </a:moveTo>
                  <a:cubicBezTo>
                    <a:pt x="84" y="1"/>
                    <a:pt x="67" y="17"/>
                    <a:pt x="34" y="34"/>
                  </a:cubicBezTo>
                  <a:cubicBezTo>
                    <a:pt x="17" y="51"/>
                    <a:pt x="1" y="84"/>
                    <a:pt x="1" y="84"/>
                  </a:cubicBezTo>
                  <a:cubicBezTo>
                    <a:pt x="1" y="84"/>
                    <a:pt x="34" y="84"/>
                    <a:pt x="51" y="51"/>
                  </a:cubicBezTo>
                  <a:cubicBezTo>
                    <a:pt x="84" y="34"/>
                    <a:pt x="101" y="1"/>
                    <a:pt x="8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7" name="Google Shape;4641;p60">
              <a:extLst>
                <a:ext uri="{FF2B5EF4-FFF2-40B4-BE49-F238E27FC236}">
                  <a16:creationId xmlns:a16="http://schemas.microsoft.com/office/drawing/2014/main" id="{FA471769-F2FA-4888-AB92-E98C5B439A6A}"/>
                </a:ext>
              </a:extLst>
            </p:cNvPr>
            <p:cNvSpPr/>
            <p:nvPr/>
          </p:nvSpPr>
          <p:spPr>
            <a:xfrm>
              <a:off x="3522388" y="4361651"/>
              <a:ext cx="2179" cy="3974"/>
            </a:xfrm>
            <a:custGeom>
              <a:avLst/>
              <a:gdLst/>
              <a:ahLst/>
              <a:cxnLst/>
              <a:rect l="l" t="t" r="r" b="b"/>
              <a:pathLst>
                <a:path w="68" h="124" extrusionOk="0">
                  <a:moveTo>
                    <a:pt x="51" y="1"/>
                  </a:moveTo>
                  <a:cubicBezTo>
                    <a:pt x="34" y="1"/>
                    <a:pt x="34" y="34"/>
                    <a:pt x="18" y="67"/>
                  </a:cubicBezTo>
                  <a:cubicBezTo>
                    <a:pt x="18" y="101"/>
                    <a:pt x="1" y="118"/>
                    <a:pt x="1" y="118"/>
                  </a:cubicBezTo>
                  <a:cubicBezTo>
                    <a:pt x="1" y="122"/>
                    <a:pt x="3" y="124"/>
                    <a:pt x="6" y="124"/>
                  </a:cubicBezTo>
                  <a:cubicBezTo>
                    <a:pt x="17" y="124"/>
                    <a:pt x="39" y="105"/>
                    <a:pt x="51" y="67"/>
                  </a:cubicBezTo>
                  <a:cubicBezTo>
                    <a:pt x="68" y="34"/>
                    <a:pt x="51" y="1"/>
                    <a:pt x="5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 name="Google Shape;4642;p60">
              <a:extLst>
                <a:ext uri="{FF2B5EF4-FFF2-40B4-BE49-F238E27FC236}">
                  <a16:creationId xmlns:a16="http://schemas.microsoft.com/office/drawing/2014/main" id="{2A9FC659-7E0B-4930-9605-167765964249}"/>
                </a:ext>
              </a:extLst>
            </p:cNvPr>
            <p:cNvSpPr/>
            <p:nvPr/>
          </p:nvSpPr>
          <p:spPr>
            <a:xfrm>
              <a:off x="3524536" y="4356074"/>
              <a:ext cx="1122" cy="2404"/>
            </a:xfrm>
            <a:custGeom>
              <a:avLst/>
              <a:gdLst/>
              <a:ahLst/>
              <a:cxnLst/>
              <a:rect l="l" t="t" r="r" b="b"/>
              <a:pathLst>
                <a:path w="35" h="75" extrusionOk="0">
                  <a:moveTo>
                    <a:pt x="23" y="1"/>
                  </a:moveTo>
                  <a:cubicBezTo>
                    <a:pt x="16" y="1"/>
                    <a:pt x="13" y="12"/>
                    <a:pt x="1" y="24"/>
                  </a:cubicBezTo>
                  <a:cubicBezTo>
                    <a:pt x="1" y="41"/>
                    <a:pt x="1" y="58"/>
                    <a:pt x="1" y="74"/>
                  </a:cubicBezTo>
                  <a:cubicBezTo>
                    <a:pt x="1" y="74"/>
                    <a:pt x="18" y="58"/>
                    <a:pt x="34" y="41"/>
                  </a:cubicBezTo>
                  <a:cubicBezTo>
                    <a:pt x="34" y="24"/>
                    <a:pt x="34" y="8"/>
                    <a:pt x="34" y="8"/>
                  </a:cubicBezTo>
                  <a:cubicBezTo>
                    <a:pt x="29" y="3"/>
                    <a:pt x="26" y="1"/>
                    <a:pt x="2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9" name="Google Shape;4643;p60">
              <a:extLst>
                <a:ext uri="{FF2B5EF4-FFF2-40B4-BE49-F238E27FC236}">
                  <a16:creationId xmlns:a16="http://schemas.microsoft.com/office/drawing/2014/main" id="{7F017B13-73BF-4534-9138-6EDA51A70518}"/>
                </a:ext>
              </a:extLst>
            </p:cNvPr>
            <p:cNvSpPr/>
            <p:nvPr/>
          </p:nvSpPr>
          <p:spPr>
            <a:xfrm>
              <a:off x="3663248" y="4069259"/>
              <a:ext cx="136597" cy="85734"/>
            </a:xfrm>
            <a:custGeom>
              <a:avLst/>
              <a:gdLst/>
              <a:ahLst/>
              <a:cxnLst/>
              <a:rect l="l" t="t" r="r" b="b"/>
              <a:pathLst>
                <a:path w="4262" h="2675" extrusionOk="0">
                  <a:moveTo>
                    <a:pt x="3426" y="1"/>
                  </a:moveTo>
                  <a:lnTo>
                    <a:pt x="3292" y="68"/>
                  </a:lnTo>
                  <a:cubicBezTo>
                    <a:pt x="2724" y="335"/>
                    <a:pt x="385" y="1471"/>
                    <a:pt x="84" y="1789"/>
                  </a:cubicBezTo>
                  <a:cubicBezTo>
                    <a:pt x="0" y="1868"/>
                    <a:pt x="46" y="1898"/>
                    <a:pt x="163" y="1898"/>
                  </a:cubicBezTo>
                  <a:cubicBezTo>
                    <a:pt x="539" y="1898"/>
                    <a:pt x="1654" y="1588"/>
                    <a:pt x="1654" y="1588"/>
                  </a:cubicBezTo>
                  <a:lnTo>
                    <a:pt x="2239" y="2674"/>
                  </a:lnTo>
                  <a:lnTo>
                    <a:pt x="4261" y="1588"/>
                  </a:lnTo>
                  <a:lnTo>
                    <a:pt x="3426" y="1"/>
                  </a:ln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0" name="Google Shape;4644;p60">
              <a:extLst>
                <a:ext uri="{FF2B5EF4-FFF2-40B4-BE49-F238E27FC236}">
                  <a16:creationId xmlns:a16="http://schemas.microsoft.com/office/drawing/2014/main" id="{2EE86646-213B-4AE9-9E33-63D726665401}"/>
                </a:ext>
              </a:extLst>
            </p:cNvPr>
            <p:cNvSpPr/>
            <p:nvPr/>
          </p:nvSpPr>
          <p:spPr>
            <a:xfrm>
              <a:off x="3749463" y="4070348"/>
              <a:ext cx="33781" cy="21858"/>
            </a:xfrm>
            <a:custGeom>
              <a:avLst/>
              <a:gdLst/>
              <a:ahLst/>
              <a:cxnLst/>
              <a:rect l="l" t="t" r="r" b="b"/>
              <a:pathLst>
                <a:path w="1054" h="682" extrusionOk="0">
                  <a:moveTo>
                    <a:pt x="752" y="0"/>
                  </a:moveTo>
                  <a:lnTo>
                    <a:pt x="0" y="384"/>
                  </a:lnTo>
                  <a:cubicBezTo>
                    <a:pt x="134" y="535"/>
                    <a:pt x="301" y="635"/>
                    <a:pt x="502" y="669"/>
                  </a:cubicBezTo>
                  <a:cubicBezTo>
                    <a:pt x="548" y="677"/>
                    <a:pt x="595" y="681"/>
                    <a:pt x="642" y="681"/>
                  </a:cubicBezTo>
                  <a:cubicBezTo>
                    <a:pt x="784" y="681"/>
                    <a:pt x="928" y="643"/>
                    <a:pt x="1053" y="568"/>
                  </a:cubicBezTo>
                  <a:lnTo>
                    <a:pt x="752" y="0"/>
                  </a:ln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 name="Google Shape;4645;p60">
              <a:extLst>
                <a:ext uri="{FF2B5EF4-FFF2-40B4-BE49-F238E27FC236}">
                  <a16:creationId xmlns:a16="http://schemas.microsoft.com/office/drawing/2014/main" id="{DE81FCF8-8D4E-4596-9807-5596776A9740}"/>
                </a:ext>
              </a:extLst>
            </p:cNvPr>
            <p:cNvSpPr/>
            <p:nvPr/>
          </p:nvSpPr>
          <p:spPr>
            <a:xfrm>
              <a:off x="3663985" y="4069259"/>
              <a:ext cx="109611" cy="60735"/>
            </a:xfrm>
            <a:custGeom>
              <a:avLst/>
              <a:gdLst/>
              <a:ahLst/>
              <a:cxnLst/>
              <a:rect l="l" t="t" r="r" b="b"/>
              <a:pathLst>
                <a:path w="3420" h="1895" extrusionOk="0">
                  <a:moveTo>
                    <a:pt x="3403" y="1"/>
                  </a:moveTo>
                  <a:cubicBezTo>
                    <a:pt x="2333" y="452"/>
                    <a:pt x="27" y="1705"/>
                    <a:pt x="11" y="1839"/>
                  </a:cubicBezTo>
                  <a:cubicBezTo>
                    <a:pt x="0" y="1880"/>
                    <a:pt x="60" y="1894"/>
                    <a:pt x="147" y="1894"/>
                  </a:cubicBezTo>
                  <a:cubicBezTo>
                    <a:pt x="343" y="1894"/>
                    <a:pt x="679" y="1822"/>
                    <a:pt x="679" y="1822"/>
                  </a:cubicBezTo>
                  <a:cubicBezTo>
                    <a:pt x="796" y="1755"/>
                    <a:pt x="713" y="1471"/>
                    <a:pt x="713" y="1471"/>
                  </a:cubicBezTo>
                  <a:lnTo>
                    <a:pt x="3419" y="51"/>
                  </a:lnTo>
                  <a:lnTo>
                    <a:pt x="3403" y="1"/>
                  </a:ln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 name="Google Shape;4646;p60">
              <a:extLst>
                <a:ext uri="{FF2B5EF4-FFF2-40B4-BE49-F238E27FC236}">
                  <a16:creationId xmlns:a16="http://schemas.microsoft.com/office/drawing/2014/main" id="{51AFC14C-C06F-48DC-B167-F6602A2AAC96}"/>
                </a:ext>
              </a:extLst>
            </p:cNvPr>
            <p:cNvSpPr/>
            <p:nvPr/>
          </p:nvSpPr>
          <p:spPr>
            <a:xfrm>
              <a:off x="3664851" y="4070348"/>
              <a:ext cx="109803" cy="58940"/>
            </a:xfrm>
            <a:custGeom>
              <a:avLst/>
              <a:gdLst/>
              <a:ahLst/>
              <a:cxnLst/>
              <a:rect l="l" t="t" r="r" b="b"/>
              <a:pathLst>
                <a:path w="3426" h="1839" extrusionOk="0">
                  <a:moveTo>
                    <a:pt x="3426" y="0"/>
                  </a:moveTo>
                  <a:cubicBezTo>
                    <a:pt x="3409" y="0"/>
                    <a:pt x="3392" y="0"/>
                    <a:pt x="3392" y="17"/>
                  </a:cubicBezTo>
                  <a:cubicBezTo>
                    <a:pt x="3409" y="17"/>
                    <a:pt x="3409" y="0"/>
                    <a:pt x="3426" y="0"/>
                  </a:cubicBezTo>
                  <a:close/>
                  <a:moveTo>
                    <a:pt x="3292" y="67"/>
                  </a:moveTo>
                  <a:lnTo>
                    <a:pt x="2908" y="251"/>
                  </a:lnTo>
                  <a:cubicBezTo>
                    <a:pt x="2590" y="401"/>
                    <a:pt x="2156" y="618"/>
                    <a:pt x="1688" y="869"/>
                  </a:cubicBezTo>
                  <a:cubicBezTo>
                    <a:pt x="1203" y="1120"/>
                    <a:pt x="786" y="1370"/>
                    <a:pt x="485" y="1537"/>
                  </a:cubicBezTo>
                  <a:lnTo>
                    <a:pt x="117" y="1755"/>
                  </a:lnTo>
                  <a:lnTo>
                    <a:pt x="34" y="1821"/>
                  </a:lnTo>
                  <a:lnTo>
                    <a:pt x="134" y="1771"/>
                  </a:lnTo>
                  <a:lnTo>
                    <a:pt x="485" y="1554"/>
                  </a:lnTo>
                  <a:cubicBezTo>
                    <a:pt x="802" y="1387"/>
                    <a:pt x="1220" y="1153"/>
                    <a:pt x="1705" y="902"/>
                  </a:cubicBezTo>
                  <a:cubicBezTo>
                    <a:pt x="2173" y="635"/>
                    <a:pt x="2607" y="418"/>
                    <a:pt x="2924" y="268"/>
                  </a:cubicBezTo>
                  <a:lnTo>
                    <a:pt x="3292" y="67"/>
                  </a:lnTo>
                  <a:close/>
                  <a:moveTo>
                    <a:pt x="34" y="1821"/>
                  </a:moveTo>
                  <a:cubicBezTo>
                    <a:pt x="17" y="1821"/>
                    <a:pt x="0" y="1821"/>
                    <a:pt x="0" y="1838"/>
                  </a:cubicBezTo>
                  <a:cubicBezTo>
                    <a:pt x="0" y="1838"/>
                    <a:pt x="17" y="1821"/>
                    <a:pt x="34" y="182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 name="Google Shape;4647;p60">
              <a:extLst>
                <a:ext uri="{FF2B5EF4-FFF2-40B4-BE49-F238E27FC236}">
                  <a16:creationId xmlns:a16="http://schemas.microsoft.com/office/drawing/2014/main" id="{9536B0D2-BE51-42A0-965C-BC16409319B4}"/>
                </a:ext>
              </a:extLst>
            </p:cNvPr>
            <p:cNvSpPr/>
            <p:nvPr/>
          </p:nvSpPr>
          <p:spPr>
            <a:xfrm>
              <a:off x="3685747" y="4115314"/>
              <a:ext cx="3237" cy="13429"/>
            </a:xfrm>
            <a:custGeom>
              <a:avLst/>
              <a:gdLst/>
              <a:ahLst/>
              <a:cxnLst/>
              <a:rect l="l" t="t" r="r" b="b"/>
              <a:pathLst>
                <a:path w="101" h="419" extrusionOk="0">
                  <a:moveTo>
                    <a:pt x="17" y="1"/>
                  </a:moveTo>
                  <a:cubicBezTo>
                    <a:pt x="67" y="134"/>
                    <a:pt x="50" y="285"/>
                    <a:pt x="0" y="418"/>
                  </a:cubicBezTo>
                  <a:cubicBezTo>
                    <a:pt x="84" y="301"/>
                    <a:pt x="100" y="134"/>
                    <a:pt x="1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4" name="Google Shape;4648;p60">
              <a:extLst>
                <a:ext uri="{FF2B5EF4-FFF2-40B4-BE49-F238E27FC236}">
                  <a16:creationId xmlns:a16="http://schemas.microsoft.com/office/drawing/2014/main" id="{672B0AD0-958A-4208-BC8D-A86B5BAFCC1F}"/>
                </a:ext>
              </a:extLst>
            </p:cNvPr>
            <p:cNvSpPr/>
            <p:nvPr/>
          </p:nvSpPr>
          <p:spPr>
            <a:xfrm>
              <a:off x="3715201" y="4114770"/>
              <a:ext cx="2692" cy="5929"/>
            </a:xfrm>
            <a:custGeom>
              <a:avLst/>
              <a:gdLst/>
              <a:ahLst/>
              <a:cxnLst/>
              <a:rect l="l" t="t" r="r" b="b"/>
              <a:pathLst>
                <a:path w="84" h="185" extrusionOk="0">
                  <a:moveTo>
                    <a:pt x="67" y="1"/>
                  </a:moveTo>
                  <a:cubicBezTo>
                    <a:pt x="67" y="1"/>
                    <a:pt x="50" y="34"/>
                    <a:pt x="33" y="85"/>
                  </a:cubicBezTo>
                  <a:cubicBezTo>
                    <a:pt x="0" y="135"/>
                    <a:pt x="0" y="185"/>
                    <a:pt x="0" y="185"/>
                  </a:cubicBezTo>
                  <a:cubicBezTo>
                    <a:pt x="17" y="185"/>
                    <a:pt x="33" y="151"/>
                    <a:pt x="50" y="101"/>
                  </a:cubicBezTo>
                  <a:cubicBezTo>
                    <a:pt x="67" y="51"/>
                    <a:pt x="84" y="1"/>
                    <a:pt x="6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5" name="Google Shape;4649;p60">
              <a:extLst>
                <a:ext uri="{FF2B5EF4-FFF2-40B4-BE49-F238E27FC236}">
                  <a16:creationId xmlns:a16="http://schemas.microsoft.com/office/drawing/2014/main" id="{24CB82F6-5481-4692-AABA-53829F6141F2}"/>
                </a:ext>
              </a:extLst>
            </p:cNvPr>
            <p:cNvSpPr/>
            <p:nvPr/>
          </p:nvSpPr>
          <p:spPr>
            <a:xfrm>
              <a:off x="3717316" y="4119064"/>
              <a:ext cx="7019" cy="3782"/>
            </a:xfrm>
            <a:custGeom>
              <a:avLst/>
              <a:gdLst/>
              <a:ahLst/>
              <a:cxnLst/>
              <a:rect l="l" t="t" r="r" b="b"/>
              <a:pathLst>
                <a:path w="219" h="118" extrusionOk="0">
                  <a:moveTo>
                    <a:pt x="218" y="1"/>
                  </a:moveTo>
                  <a:cubicBezTo>
                    <a:pt x="168" y="1"/>
                    <a:pt x="135" y="17"/>
                    <a:pt x="101" y="51"/>
                  </a:cubicBezTo>
                  <a:cubicBezTo>
                    <a:pt x="34" y="67"/>
                    <a:pt x="1" y="101"/>
                    <a:pt x="1" y="118"/>
                  </a:cubicBezTo>
                  <a:cubicBezTo>
                    <a:pt x="34" y="101"/>
                    <a:pt x="84" y="84"/>
                    <a:pt x="118" y="67"/>
                  </a:cubicBezTo>
                  <a:cubicBezTo>
                    <a:pt x="168" y="34"/>
                    <a:pt x="218" y="1"/>
                    <a:pt x="218"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6" name="Google Shape;4650;p60">
              <a:extLst>
                <a:ext uri="{FF2B5EF4-FFF2-40B4-BE49-F238E27FC236}">
                  <a16:creationId xmlns:a16="http://schemas.microsoft.com/office/drawing/2014/main" id="{7E568C7E-55F8-47F3-AE42-6159A3F72705}"/>
                </a:ext>
              </a:extLst>
            </p:cNvPr>
            <p:cNvSpPr/>
            <p:nvPr/>
          </p:nvSpPr>
          <p:spPr>
            <a:xfrm>
              <a:off x="3719464" y="4122814"/>
              <a:ext cx="8077" cy="3782"/>
            </a:xfrm>
            <a:custGeom>
              <a:avLst/>
              <a:gdLst/>
              <a:ahLst/>
              <a:cxnLst/>
              <a:rect l="l" t="t" r="r" b="b"/>
              <a:pathLst>
                <a:path w="252" h="118" extrusionOk="0">
                  <a:moveTo>
                    <a:pt x="251" y="1"/>
                  </a:moveTo>
                  <a:cubicBezTo>
                    <a:pt x="151" y="1"/>
                    <a:pt x="68" y="34"/>
                    <a:pt x="1" y="118"/>
                  </a:cubicBezTo>
                  <a:cubicBezTo>
                    <a:pt x="51" y="101"/>
                    <a:pt x="84" y="84"/>
                    <a:pt x="134" y="51"/>
                  </a:cubicBezTo>
                  <a:cubicBezTo>
                    <a:pt x="168" y="34"/>
                    <a:pt x="218" y="17"/>
                    <a:pt x="25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7" name="Google Shape;4651;p60">
              <a:extLst>
                <a:ext uri="{FF2B5EF4-FFF2-40B4-BE49-F238E27FC236}">
                  <a16:creationId xmlns:a16="http://schemas.microsoft.com/office/drawing/2014/main" id="{DF94531E-EFAB-44A9-93DF-2811F5C05AC6}"/>
                </a:ext>
              </a:extLst>
            </p:cNvPr>
            <p:cNvSpPr/>
            <p:nvPr/>
          </p:nvSpPr>
          <p:spPr>
            <a:xfrm>
              <a:off x="3701259" y="4120667"/>
              <a:ext cx="10224" cy="12371"/>
            </a:xfrm>
            <a:custGeom>
              <a:avLst/>
              <a:gdLst/>
              <a:ahLst/>
              <a:cxnLst/>
              <a:rect l="l" t="t" r="r" b="b"/>
              <a:pathLst>
                <a:path w="319" h="386" extrusionOk="0">
                  <a:moveTo>
                    <a:pt x="285" y="57"/>
                  </a:moveTo>
                  <a:cubicBezTo>
                    <a:pt x="285" y="88"/>
                    <a:pt x="285" y="120"/>
                    <a:pt x="285" y="151"/>
                  </a:cubicBezTo>
                  <a:cubicBezTo>
                    <a:pt x="268" y="201"/>
                    <a:pt x="251" y="251"/>
                    <a:pt x="218" y="285"/>
                  </a:cubicBezTo>
                  <a:cubicBezTo>
                    <a:pt x="168" y="318"/>
                    <a:pt x="118" y="352"/>
                    <a:pt x="51" y="352"/>
                  </a:cubicBezTo>
                  <a:cubicBezTo>
                    <a:pt x="17" y="352"/>
                    <a:pt x="17" y="318"/>
                    <a:pt x="34" y="302"/>
                  </a:cubicBezTo>
                  <a:cubicBezTo>
                    <a:pt x="51" y="268"/>
                    <a:pt x="67" y="251"/>
                    <a:pt x="84" y="218"/>
                  </a:cubicBezTo>
                  <a:cubicBezTo>
                    <a:pt x="118" y="185"/>
                    <a:pt x="168" y="151"/>
                    <a:pt x="201" y="118"/>
                  </a:cubicBezTo>
                  <a:cubicBezTo>
                    <a:pt x="235" y="93"/>
                    <a:pt x="264" y="72"/>
                    <a:pt x="285" y="57"/>
                  </a:cubicBezTo>
                  <a:close/>
                  <a:moveTo>
                    <a:pt x="285" y="1"/>
                  </a:moveTo>
                  <a:cubicBezTo>
                    <a:pt x="285" y="16"/>
                    <a:pt x="285" y="31"/>
                    <a:pt x="285" y="46"/>
                  </a:cubicBezTo>
                  <a:lnTo>
                    <a:pt x="285" y="46"/>
                  </a:lnTo>
                  <a:cubicBezTo>
                    <a:pt x="252" y="60"/>
                    <a:pt x="227" y="76"/>
                    <a:pt x="201" y="101"/>
                  </a:cubicBezTo>
                  <a:cubicBezTo>
                    <a:pt x="151" y="134"/>
                    <a:pt x="101" y="168"/>
                    <a:pt x="67" y="201"/>
                  </a:cubicBezTo>
                  <a:cubicBezTo>
                    <a:pt x="51" y="235"/>
                    <a:pt x="34" y="251"/>
                    <a:pt x="17" y="285"/>
                  </a:cubicBezTo>
                  <a:cubicBezTo>
                    <a:pt x="1" y="302"/>
                    <a:pt x="1" y="318"/>
                    <a:pt x="1" y="335"/>
                  </a:cubicBezTo>
                  <a:cubicBezTo>
                    <a:pt x="1" y="368"/>
                    <a:pt x="17" y="368"/>
                    <a:pt x="51" y="385"/>
                  </a:cubicBezTo>
                  <a:cubicBezTo>
                    <a:pt x="168" y="368"/>
                    <a:pt x="285" y="285"/>
                    <a:pt x="301" y="151"/>
                  </a:cubicBezTo>
                  <a:cubicBezTo>
                    <a:pt x="301" y="118"/>
                    <a:pt x="301" y="84"/>
                    <a:pt x="301" y="51"/>
                  </a:cubicBezTo>
                  <a:cubicBezTo>
                    <a:pt x="301" y="50"/>
                    <a:pt x="300" y="48"/>
                    <a:pt x="299" y="47"/>
                  </a:cubicBezTo>
                  <a:lnTo>
                    <a:pt x="299" y="47"/>
                  </a:lnTo>
                  <a:cubicBezTo>
                    <a:pt x="311" y="39"/>
                    <a:pt x="318" y="34"/>
                    <a:pt x="318" y="34"/>
                  </a:cubicBezTo>
                  <a:lnTo>
                    <a:pt x="318" y="34"/>
                  </a:lnTo>
                  <a:cubicBezTo>
                    <a:pt x="311" y="37"/>
                    <a:pt x="304" y="39"/>
                    <a:pt x="297" y="42"/>
                  </a:cubicBezTo>
                  <a:lnTo>
                    <a:pt x="297" y="42"/>
                  </a:lnTo>
                  <a:cubicBezTo>
                    <a:pt x="285" y="14"/>
                    <a:pt x="285" y="1"/>
                    <a:pt x="28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8" name="Google Shape;4652;p60">
              <a:extLst>
                <a:ext uri="{FF2B5EF4-FFF2-40B4-BE49-F238E27FC236}">
                  <a16:creationId xmlns:a16="http://schemas.microsoft.com/office/drawing/2014/main" id="{2CA1C957-B1EB-4F18-BB96-8F1ABFC1E1A3}"/>
                </a:ext>
              </a:extLst>
            </p:cNvPr>
            <p:cNvSpPr/>
            <p:nvPr/>
          </p:nvSpPr>
          <p:spPr>
            <a:xfrm>
              <a:off x="3710362" y="4121756"/>
              <a:ext cx="9134" cy="6731"/>
            </a:xfrm>
            <a:custGeom>
              <a:avLst/>
              <a:gdLst/>
              <a:ahLst/>
              <a:cxnLst/>
              <a:rect l="l" t="t" r="r" b="b"/>
              <a:pathLst>
                <a:path w="285" h="210" extrusionOk="0">
                  <a:moveTo>
                    <a:pt x="17" y="0"/>
                  </a:moveTo>
                  <a:cubicBezTo>
                    <a:pt x="17" y="17"/>
                    <a:pt x="51" y="17"/>
                    <a:pt x="101" y="34"/>
                  </a:cubicBezTo>
                  <a:cubicBezTo>
                    <a:pt x="134" y="50"/>
                    <a:pt x="168" y="67"/>
                    <a:pt x="201" y="84"/>
                  </a:cubicBezTo>
                  <a:cubicBezTo>
                    <a:pt x="235" y="100"/>
                    <a:pt x="268" y="151"/>
                    <a:pt x="251" y="167"/>
                  </a:cubicBezTo>
                  <a:cubicBezTo>
                    <a:pt x="231" y="174"/>
                    <a:pt x="213" y="178"/>
                    <a:pt x="196" y="178"/>
                  </a:cubicBezTo>
                  <a:cubicBezTo>
                    <a:pt x="174" y="178"/>
                    <a:pt x="154" y="170"/>
                    <a:pt x="134" y="151"/>
                  </a:cubicBezTo>
                  <a:cubicBezTo>
                    <a:pt x="101" y="151"/>
                    <a:pt x="68" y="117"/>
                    <a:pt x="51" y="100"/>
                  </a:cubicBezTo>
                  <a:cubicBezTo>
                    <a:pt x="34" y="67"/>
                    <a:pt x="17" y="34"/>
                    <a:pt x="1" y="0"/>
                  </a:cubicBezTo>
                  <a:lnTo>
                    <a:pt x="1" y="0"/>
                  </a:lnTo>
                  <a:cubicBezTo>
                    <a:pt x="1" y="50"/>
                    <a:pt x="17" y="84"/>
                    <a:pt x="34" y="100"/>
                  </a:cubicBezTo>
                  <a:cubicBezTo>
                    <a:pt x="51" y="134"/>
                    <a:pt x="84" y="167"/>
                    <a:pt x="118" y="184"/>
                  </a:cubicBezTo>
                  <a:cubicBezTo>
                    <a:pt x="143" y="201"/>
                    <a:pt x="168" y="209"/>
                    <a:pt x="193" y="209"/>
                  </a:cubicBezTo>
                  <a:cubicBezTo>
                    <a:pt x="218" y="209"/>
                    <a:pt x="243" y="201"/>
                    <a:pt x="268" y="184"/>
                  </a:cubicBezTo>
                  <a:cubicBezTo>
                    <a:pt x="285" y="167"/>
                    <a:pt x="285" y="134"/>
                    <a:pt x="268" y="117"/>
                  </a:cubicBezTo>
                  <a:cubicBezTo>
                    <a:pt x="251" y="84"/>
                    <a:pt x="235" y="67"/>
                    <a:pt x="218" y="67"/>
                  </a:cubicBezTo>
                  <a:cubicBezTo>
                    <a:pt x="184" y="50"/>
                    <a:pt x="151" y="34"/>
                    <a:pt x="118" y="17"/>
                  </a:cubicBezTo>
                  <a:cubicBezTo>
                    <a:pt x="84" y="0"/>
                    <a:pt x="51" y="0"/>
                    <a:pt x="1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9" name="Google Shape;4653;p60">
              <a:extLst>
                <a:ext uri="{FF2B5EF4-FFF2-40B4-BE49-F238E27FC236}">
                  <a16:creationId xmlns:a16="http://schemas.microsoft.com/office/drawing/2014/main" id="{F293EA64-D161-4983-9E2A-A6FCF97ABD2A}"/>
                </a:ext>
              </a:extLst>
            </p:cNvPr>
            <p:cNvSpPr/>
            <p:nvPr/>
          </p:nvSpPr>
          <p:spPr>
            <a:xfrm>
              <a:off x="3750007" y="4082655"/>
              <a:ext cx="32691" cy="11089"/>
            </a:xfrm>
            <a:custGeom>
              <a:avLst/>
              <a:gdLst/>
              <a:ahLst/>
              <a:cxnLst/>
              <a:rect l="l" t="t" r="r" b="b"/>
              <a:pathLst>
                <a:path w="1020" h="346" extrusionOk="0">
                  <a:moveTo>
                    <a:pt x="0" y="0"/>
                  </a:moveTo>
                  <a:cubicBezTo>
                    <a:pt x="0" y="17"/>
                    <a:pt x="17" y="34"/>
                    <a:pt x="17" y="51"/>
                  </a:cubicBezTo>
                  <a:cubicBezTo>
                    <a:pt x="50" y="84"/>
                    <a:pt x="67" y="117"/>
                    <a:pt x="100" y="134"/>
                  </a:cubicBezTo>
                  <a:cubicBezTo>
                    <a:pt x="231" y="275"/>
                    <a:pt x="410" y="346"/>
                    <a:pt x="594" y="346"/>
                  </a:cubicBezTo>
                  <a:cubicBezTo>
                    <a:pt x="692" y="346"/>
                    <a:pt x="792" y="325"/>
                    <a:pt x="886" y="285"/>
                  </a:cubicBezTo>
                  <a:cubicBezTo>
                    <a:pt x="919" y="268"/>
                    <a:pt x="953" y="251"/>
                    <a:pt x="986" y="218"/>
                  </a:cubicBezTo>
                  <a:cubicBezTo>
                    <a:pt x="1019" y="201"/>
                    <a:pt x="1019" y="184"/>
                    <a:pt x="1019" y="184"/>
                  </a:cubicBezTo>
                  <a:lnTo>
                    <a:pt x="1019" y="184"/>
                  </a:lnTo>
                  <a:cubicBezTo>
                    <a:pt x="1019" y="184"/>
                    <a:pt x="969" y="234"/>
                    <a:pt x="869" y="268"/>
                  </a:cubicBezTo>
                  <a:cubicBezTo>
                    <a:pt x="784" y="302"/>
                    <a:pt x="693" y="319"/>
                    <a:pt x="602" y="319"/>
                  </a:cubicBezTo>
                  <a:cubicBezTo>
                    <a:pt x="426" y="319"/>
                    <a:pt x="249" y="255"/>
                    <a:pt x="117" y="134"/>
                  </a:cubicBezTo>
                  <a:cubicBezTo>
                    <a:pt x="34" y="51"/>
                    <a:pt x="0" y="1"/>
                    <a:pt x="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0" name="Google Shape;4654;p60">
              <a:extLst>
                <a:ext uri="{FF2B5EF4-FFF2-40B4-BE49-F238E27FC236}">
                  <a16:creationId xmlns:a16="http://schemas.microsoft.com/office/drawing/2014/main" id="{00277120-095D-469F-B811-700891046443}"/>
                </a:ext>
              </a:extLst>
            </p:cNvPr>
            <p:cNvSpPr/>
            <p:nvPr/>
          </p:nvSpPr>
          <p:spPr>
            <a:xfrm>
              <a:off x="3776769" y="4092302"/>
              <a:ext cx="13942" cy="26794"/>
            </a:xfrm>
            <a:custGeom>
              <a:avLst/>
              <a:gdLst/>
              <a:ahLst/>
              <a:cxnLst/>
              <a:rect l="l" t="t" r="r" b="b"/>
              <a:pathLst>
                <a:path w="435" h="836" extrusionOk="0">
                  <a:moveTo>
                    <a:pt x="1" y="0"/>
                  </a:moveTo>
                  <a:cubicBezTo>
                    <a:pt x="118" y="301"/>
                    <a:pt x="268" y="568"/>
                    <a:pt x="435" y="836"/>
                  </a:cubicBezTo>
                  <a:cubicBezTo>
                    <a:pt x="301" y="552"/>
                    <a:pt x="151" y="284"/>
                    <a:pt x="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1" name="Google Shape;4655;p60">
              <a:extLst>
                <a:ext uri="{FF2B5EF4-FFF2-40B4-BE49-F238E27FC236}">
                  <a16:creationId xmlns:a16="http://schemas.microsoft.com/office/drawing/2014/main" id="{4A1C41E4-1D58-43AE-A9F6-042DA056A92B}"/>
                </a:ext>
              </a:extLst>
            </p:cNvPr>
            <p:cNvSpPr/>
            <p:nvPr/>
          </p:nvSpPr>
          <p:spPr>
            <a:xfrm>
              <a:off x="3725906" y="4093360"/>
              <a:ext cx="19294" cy="9743"/>
            </a:xfrm>
            <a:custGeom>
              <a:avLst/>
              <a:gdLst/>
              <a:ahLst/>
              <a:cxnLst/>
              <a:rect l="l" t="t" r="r" b="b"/>
              <a:pathLst>
                <a:path w="602" h="304" extrusionOk="0">
                  <a:moveTo>
                    <a:pt x="602" y="1"/>
                  </a:moveTo>
                  <a:lnTo>
                    <a:pt x="602" y="1"/>
                  </a:lnTo>
                  <a:cubicBezTo>
                    <a:pt x="385" y="67"/>
                    <a:pt x="184" y="168"/>
                    <a:pt x="0" y="301"/>
                  </a:cubicBezTo>
                  <a:cubicBezTo>
                    <a:pt x="0" y="303"/>
                    <a:pt x="1" y="304"/>
                    <a:pt x="3" y="304"/>
                  </a:cubicBezTo>
                  <a:cubicBezTo>
                    <a:pt x="24" y="304"/>
                    <a:pt x="148" y="227"/>
                    <a:pt x="301" y="151"/>
                  </a:cubicBezTo>
                  <a:cubicBezTo>
                    <a:pt x="468" y="67"/>
                    <a:pt x="602" y="1"/>
                    <a:pt x="60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2" name="Google Shape;4656;p60">
              <a:extLst>
                <a:ext uri="{FF2B5EF4-FFF2-40B4-BE49-F238E27FC236}">
                  <a16:creationId xmlns:a16="http://schemas.microsoft.com/office/drawing/2014/main" id="{B414CA37-3E5A-400E-97C2-0430E00DC723}"/>
                </a:ext>
              </a:extLst>
            </p:cNvPr>
            <p:cNvSpPr/>
            <p:nvPr/>
          </p:nvSpPr>
          <p:spPr>
            <a:xfrm>
              <a:off x="3753757" y="4083585"/>
              <a:ext cx="3782" cy="2852"/>
            </a:xfrm>
            <a:custGeom>
              <a:avLst/>
              <a:gdLst/>
              <a:ahLst/>
              <a:cxnLst/>
              <a:rect l="l" t="t" r="r" b="b"/>
              <a:pathLst>
                <a:path w="118" h="89" extrusionOk="0">
                  <a:moveTo>
                    <a:pt x="10" y="0"/>
                  </a:moveTo>
                  <a:cubicBezTo>
                    <a:pt x="6" y="0"/>
                    <a:pt x="3" y="2"/>
                    <a:pt x="0" y="5"/>
                  </a:cubicBezTo>
                  <a:cubicBezTo>
                    <a:pt x="0" y="5"/>
                    <a:pt x="17" y="38"/>
                    <a:pt x="50" y="55"/>
                  </a:cubicBezTo>
                  <a:cubicBezTo>
                    <a:pt x="84" y="88"/>
                    <a:pt x="117" y="88"/>
                    <a:pt x="117" y="88"/>
                  </a:cubicBezTo>
                  <a:cubicBezTo>
                    <a:pt x="117" y="72"/>
                    <a:pt x="100" y="72"/>
                    <a:pt x="67" y="38"/>
                  </a:cubicBezTo>
                  <a:cubicBezTo>
                    <a:pt x="40" y="25"/>
                    <a:pt x="24" y="0"/>
                    <a:pt x="1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3" name="Google Shape;4657;p60">
              <a:extLst>
                <a:ext uri="{FF2B5EF4-FFF2-40B4-BE49-F238E27FC236}">
                  <a16:creationId xmlns:a16="http://schemas.microsoft.com/office/drawing/2014/main" id="{16AACC57-9B87-4D7F-A1D5-DE16DCF28B15}"/>
                </a:ext>
              </a:extLst>
            </p:cNvPr>
            <p:cNvSpPr/>
            <p:nvPr/>
          </p:nvSpPr>
          <p:spPr>
            <a:xfrm>
              <a:off x="3761770" y="4088553"/>
              <a:ext cx="3782" cy="1506"/>
            </a:xfrm>
            <a:custGeom>
              <a:avLst/>
              <a:gdLst/>
              <a:ahLst/>
              <a:cxnLst/>
              <a:rect l="l" t="t" r="r" b="b"/>
              <a:pathLst>
                <a:path w="118" h="47" extrusionOk="0">
                  <a:moveTo>
                    <a:pt x="1" y="0"/>
                  </a:moveTo>
                  <a:cubicBezTo>
                    <a:pt x="1" y="0"/>
                    <a:pt x="17" y="17"/>
                    <a:pt x="51" y="34"/>
                  </a:cubicBezTo>
                  <a:cubicBezTo>
                    <a:pt x="68" y="42"/>
                    <a:pt x="84" y="46"/>
                    <a:pt x="97" y="46"/>
                  </a:cubicBezTo>
                  <a:cubicBezTo>
                    <a:pt x="109" y="46"/>
                    <a:pt x="118" y="42"/>
                    <a:pt x="118" y="34"/>
                  </a:cubicBezTo>
                  <a:cubicBezTo>
                    <a:pt x="118" y="34"/>
                    <a:pt x="101" y="17"/>
                    <a:pt x="6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4" name="Google Shape;4658;p60">
              <a:extLst>
                <a:ext uri="{FF2B5EF4-FFF2-40B4-BE49-F238E27FC236}">
                  <a16:creationId xmlns:a16="http://schemas.microsoft.com/office/drawing/2014/main" id="{CB065B9D-9A4E-4D59-9318-ED8B9039D17C}"/>
                </a:ext>
              </a:extLst>
            </p:cNvPr>
            <p:cNvSpPr/>
            <p:nvPr/>
          </p:nvSpPr>
          <p:spPr>
            <a:xfrm>
              <a:off x="3769269" y="4088553"/>
              <a:ext cx="4872" cy="1635"/>
            </a:xfrm>
            <a:custGeom>
              <a:avLst/>
              <a:gdLst/>
              <a:ahLst/>
              <a:cxnLst/>
              <a:rect l="l" t="t" r="r" b="b"/>
              <a:pathLst>
                <a:path w="152" h="51" extrusionOk="0">
                  <a:moveTo>
                    <a:pt x="151" y="0"/>
                  </a:moveTo>
                  <a:cubicBezTo>
                    <a:pt x="134" y="0"/>
                    <a:pt x="118" y="17"/>
                    <a:pt x="84" y="17"/>
                  </a:cubicBezTo>
                  <a:cubicBezTo>
                    <a:pt x="67" y="25"/>
                    <a:pt x="51" y="25"/>
                    <a:pt x="38" y="25"/>
                  </a:cubicBezTo>
                  <a:cubicBezTo>
                    <a:pt x="26" y="25"/>
                    <a:pt x="17" y="25"/>
                    <a:pt x="17" y="34"/>
                  </a:cubicBezTo>
                  <a:cubicBezTo>
                    <a:pt x="1" y="34"/>
                    <a:pt x="34" y="50"/>
                    <a:pt x="84" y="50"/>
                  </a:cubicBezTo>
                  <a:cubicBezTo>
                    <a:pt x="134" y="34"/>
                    <a:pt x="151" y="17"/>
                    <a:pt x="15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5" name="Google Shape;4659;p60">
              <a:extLst>
                <a:ext uri="{FF2B5EF4-FFF2-40B4-BE49-F238E27FC236}">
                  <a16:creationId xmlns:a16="http://schemas.microsoft.com/office/drawing/2014/main" id="{1E3951A6-9551-498B-8FF4-B35D764F71A2}"/>
                </a:ext>
              </a:extLst>
            </p:cNvPr>
            <p:cNvSpPr/>
            <p:nvPr/>
          </p:nvSpPr>
          <p:spPr>
            <a:xfrm>
              <a:off x="3777314" y="4086950"/>
              <a:ext cx="2179" cy="1090"/>
            </a:xfrm>
            <a:custGeom>
              <a:avLst/>
              <a:gdLst/>
              <a:ahLst/>
              <a:cxnLst/>
              <a:rect l="l" t="t" r="r" b="b"/>
              <a:pathLst>
                <a:path w="68" h="34" extrusionOk="0">
                  <a:moveTo>
                    <a:pt x="34" y="0"/>
                  </a:moveTo>
                  <a:cubicBezTo>
                    <a:pt x="17" y="17"/>
                    <a:pt x="0" y="17"/>
                    <a:pt x="0" y="17"/>
                  </a:cubicBezTo>
                  <a:cubicBezTo>
                    <a:pt x="0" y="34"/>
                    <a:pt x="17" y="34"/>
                    <a:pt x="34" y="34"/>
                  </a:cubicBezTo>
                  <a:cubicBezTo>
                    <a:pt x="50" y="34"/>
                    <a:pt x="67" y="17"/>
                    <a:pt x="67" y="17"/>
                  </a:cubicBezTo>
                  <a:cubicBezTo>
                    <a:pt x="67" y="0"/>
                    <a:pt x="50" y="0"/>
                    <a:pt x="3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6" name="Google Shape;4660;p60">
              <a:extLst>
                <a:ext uri="{FF2B5EF4-FFF2-40B4-BE49-F238E27FC236}">
                  <a16:creationId xmlns:a16="http://schemas.microsoft.com/office/drawing/2014/main" id="{A37428A2-01C1-4D8E-B05B-CD22F4D97E7C}"/>
                </a:ext>
              </a:extLst>
            </p:cNvPr>
            <p:cNvSpPr/>
            <p:nvPr/>
          </p:nvSpPr>
          <p:spPr>
            <a:xfrm>
              <a:off x="3705009" y="4090155"/>
              <a:ext cx="397388" cy="313289"/>
            </a:xfrm>
            <a:custGeom>
              <a:avLst/>
              <a:gdLst/>
              <a:ahLst/>
              <a:cxnLst/>
              <a:rect l="l" t="t" r="r" b="b"/>
              <a:pathLst>
                <a:path w="12399" h="9775" extrusionOk="0">
                  <a:moveTo>
                    <a:pt x="2941" y="0"/>
                  </a:moveTo>
                  <a:lnTo>
                    <a:pt x="1" y="1788"/>
                  </a:lnTo>
                  <a:cubicBezTo>
                    <a:pt x="1" y="1788"/>
                    <a:pt x="4094" y="7503"/>
                    <a:pt x="4378" y="7803"/>
                  </a:cubicBezTo>
                  <a:cubicBezTo>
                    <a:pt x="4662" y="8104"/>
                    <a:pt x="8338" y="9775"/>
                    <a:pt x="8338" y="9775"/>
                  </a:cubicBezTo>
                  <a:lnTo>
                    <a:pt x="12398" y="7636"/>
                  </a:lnTo>
                  <a:cubicBezTo>
                    <a:pt x="12398" y="7636"/>
                    <a:pt x="7352" y="6116"/>
                    <a:pt x="6901" y="5715"/>
                  </a:cubicBezTo>
                  <a:cubicBezTo>
                    <a:pt x="6450" y="5314"/>
                    <a:pt x="2941" y="0"/>
                    <a:pt x="294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7" name="Google Shape;4661;p60">
              <a:extLst>
                <a:ext uri="{FF2B5EF4-FFF2-40B4-BE49-F238E27FC236}">
                  <a16:creationId xmlns:a16="http://schemas.microsoft.com/office/drawing/2014/main" id="{E652F5E2-4EAF-49F2-AEB5-7AB1A033A80C}"/>
                </a:ext>
              </a:extLst>
            </p:cNvPr>
            <p:cNvSpPr/>
            <p:nvPr/>
          </p:nvSpPr>
          <p:spPr>
            <a:xfrm>
              <a:off x="3532580" y="4290788"/>
              <a:ext cx="772245" cy="156051"/>
            </a:xfrm>
            <a:custGeom>
              <a:avLst/>
              <a:gdLst/>
              <a:ahLst/>
              <a:cxnLst/>
              <a:rect l="l" t="t" r="r" b="b"/>
              <a:pathLst>
                <a:path w="24095" h="4869" extrusionOk="0">
                  <a:moveTo>
                    <a:pt x="20584" y="0"/>
                  </a:moveTo>
                  <a:cubicBezTo>
                    <a:pt x="20194" y="0"/>
                    <a:pt x="19817" y="40"/>
                    <a:pt x="19483" y="140"/>
                  </a:cubicBezTo>
                  <a:cubicBezTo>
                    <a:pt x="18764" y="357"/>
                    <a:pt x="17611" y="1209"/>
                    <a:pt x="17611" y="1209"/>
                  </a:cubicBezTo>
                  <a:cubicBezTo>
                    <a:pt x="17611" y="1209"/>
                    <a:pt x="11328" y="1830"/>
                    <a:pt x="9182" y="1830"/>
                  </a:cubicBezTo>
                  <a:cubicBezTo>
                    <a:pt x="8967" y="1830"/>
                    <a:pt x="8794" y="1824"/>
                    <a:pt x="8672" y="1811"/>
                  </a:cubicBezTo>
                  <a:cubicBezTo>
                    <a:pt x="8227" y="1760"/>
                    <a:pt x="7148" y="1744"/>
                    <a:pt x="5908" y="1744"/>
                  </a:cubicBezTo>
                  <a:cubicBezTo>
                    <a:pt x="3428" y="1744"/>
                    <a:pt x="301" y="1811"/>
                    <a:pt x="301" y="1811"/>
                  </a:cubicBezTo>
                  <a:lnTo>
                    <a:pt x="0" y="4785"/>
                  </a:lnTo>
                  <a:lnTo>
                    <a:pt x="23693" y="4868"/>
                  </a:lnTo>
                  <a:lnTo>
                    <a:pt x="24094" y="741"/>
                  </a:lnTo>
                  <a:cubicBezTo>
                    <a:pt x="23974" y="661"/>
                    <a:pt x="22166" y="0"/>
                    <a:pt x="2058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8" name="Google Shape;4662;p60">
              <a:extLst>
                <a:ext uri="{FF2B5EF4-FFF2-40B4-BE49-F238E27FC236}">
                  <a16:creationId xmlns:a16="http://schemas.microsoft.com/office/drawing/2014/main" id="{42D27614-035F-4D91-BDC7-7D977AC309B4}"/>
                </a:ext>
              </a:extLst>
            </p:cNvPr>
            <p:cNvSpPr/>
            <p:nvPr/>
          </p:nvSpPr>
          <p:spPr>
            <a:xfrm>
              <a:off x="3857086" y="4311332"/>
              <a:ext cx="267810" cy="38043"/>
            </a:xfrm>
            <a:custGeom>
              <a:avLst/>
              <a:gdLst/>
              <a:ahLst/>
              <a:cxnLst/>
              <a:rect l="l" t="t" r="r" b="b"/>
              <a:pathLst>
                <a:path w="8356" h="1187" extrusionOk="0">
                  <a:moveTo>
                    <a:pt x="8355" y="0"/>
                  </a:moveTo>
                  <a:cubicBezTo>
                    <a:pt x="8322" y="17"/>
                    <a:pt x="8305" y="33"/>
                    <a:pt x="8272" y="50"/>
                  </a:cubicBezTo>
                  <a:cubicBezTo>
                    <a:pt x="8238" y="84"/>
                    <a:pt x="8171" y="134"/>
                    <a:pt x="8071" y="201"/>
                  </a:cubicBezTo>
                  <a:cubicBezTo>
                    <a:pt x="7820" y="368"/>
                    <a:pt x="7536" y="501"/>
                    <a:pt x="7236" y="568"/>
                  </a:cubicBezTo>
                  <a:cubicBezTo>
                    <a:pt x="6851" y="602"/>
                    <a:pt x="6400" y="652"/>
                    <a:pt x="5899" y="702"/>
                  </a:cubicBezTo>
                  <a:cubicBezTo>
                    <a:pt x="5648" y="718"/>
                    <a:pt x="5381" y="735"/>
                    <a:pt x="5097" y="752"/>
                  </a:cubicBezTo>
                  <a:cubicBezTo>
                    <a:pt x="4830" y="752"/>
                    <a:pt x="4546" y="769"/>
                    <a:pt x="4245" y="802"/>
                  </a:cubicBezTo>
                  <a:cubicBezTo>
                    <a:pt x="3075" y="886"/>
                    <a:pt x="2006" y="1003"/>
                    <a:pt x="1237" y="1069"/>
                  </a:cubicBezTo>
                  <a:lnTo>
                    <a:pt x="335" y="1153"/>
                  </a:lnTo>
                  <a:lnTo>
                    <a:pt x="84" y="1170"/>
                  </a:lnTo>
                  <a:cubicBezTo>
                    <a:pt x="51" y="1170"/>
                    <a:pt x="18" y="1186"/>
                    <a:pt x="1" y="1186"/>
                  </a:cubicBezTo>
                  <a:lnTo>
                    <a:pt x="335" y="1186"/>
                  </a:lnTo>
                  <a:cubicBezTo>
                    <a:pt x="552" y="1170"/>
                    <a:pt x="853" y="1153"/>
                    <a:pt x="1237" y="1119"/>
                  </a:cubicBezTo>
                  <a:lnTo>
                    <a:pt x="4262" y="869"/>
                  </a:lnTo>
                  <a:cubicBezTo>
                    <a:pt x="4546" y="852"/>
                    <a:pt x="4830" y="835"/>
                    <a:pt x="5114" y="819"/>
                  </a:cubicBezTo>
                  <a:cubicBezTo>
                    <a:pt x="5381" y="802"/>
                    <a:pt x="5648" y="785"/>
                    <a:pt x="5899" y="769"/>
                  </a:cubicBezTo>
                  <a:cubicBezTo>
                    <a:pt x="6417" y="718"/>
                    <a:pt x="6868" y="668"/>
                    <a:pt x="7252" y="618"/>
                  </a:cubicBezTo>
                  <a:cubicBezTo>
                    <a:pt x="7553" y="535"/>
                    <a:pt x="7837" y="401"/>
                    <a:pt x="8088" y="217"/>
                  </a:cubicBezTo>
                  <a:cubicBezTo>
                    <a:pt x="8155" y="167"/>
                    <a:pt x="8221" y="117"/>
                    <a:pt x="8288" y="67"/>
                  </a:cubicBezTo>
                  <a:cubicBezTo>
                    <a:pt x="8305" y="33"/>
                    <a:pt x="8338" y="17"/>
                    <a:pt x="8355"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9" name="Google Shape;4663;p60">
              <a:extLst>
                <a:ext uri="{FF2B5EF4-FFF2-40B4-BE49-F238E27FC236}">
                  <a16:creationId xmlns:a16="http://schemas.microsoft.com/office/drawing/2014/main" id="{2295247C-82D8-4EA6-A2E1-9B0477DEE90E}"/>
                </a:ext>
              </a:extLst>
            </p:cNvPr>
            <p:cNvSpPr/>
            <p:nvPr/>
          </p:nvSpPr>
          <p:spPr>
            <a:xfrm>
              <a:off x="3547580" y="4348799"/>
              <a:ext cx="10737" cy="92144"/>
            </a:xfrm>
            <a:custGeom>
              <a:avLst/>
              <a:gdLst/>
              <a:ahLst/>
              <a:cxnLst/>
              <a:rect l="l" t="t" r="r" b="b"/>
              <a:pathLst>
                <a:path w="335" h="2875" extrusionOk="0">
                  <a:moveTo>
                    <a:pt x="318" y="1"/>
                  </a:moveTo>
                  <a:cubicBezTo>
                    <a:pt x="284" y="1"/>
                    <a:pt x="218" y="652"/>
                    <a:pt x="134" y="1438"/>
                  </a:cubicBezTo>
                  <a:cubicBezTo>
                    <a:pt x="50" y="2223"/>
                    <a:pt x="0" y="2874"/>
                    <a:pt x="17" y="2874"/>
                  </a:cubicBezTo>
                  <a:cubicBezTo>
                    <a:pt x="50" y="2874"/>
                    <a:pt x="117" y="2240"/>
                    <a:pt x="201" y="1438"/>
                  </a:cubicBezTo>
                  <a:cubicBezTo>
                    <a:pt x="284" y="652"/>
                    <a:pt x="334" y="17"/>
                    <a:pt x="318"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0" name="Google Shape;4664;p60">
              <a:extLst>
                <a:ext uri="{FF2B5EF4-FFF2-40B4-BE49-F238E27FC236}">
                  <a16:creationId xmlns:a16="http://schemas.microsoft.com/office/drawing/2014/main" id="{E2B84F03-0344-4603-A10A-AC0AB2F4B022}"/>
                </a:ext>
              </a:extLst>
            </p:cNvPr>
            <p:cNvSpPr/>
            <p:nvPr/>
          </p:nvSpPr>
          <p:spPr>
            <a:xfrm>
              <a:off x="3851734" y="4350401"/>
              <a:ext cx="4327" cy="38075"/>
            </a:xfrm>
            <a:custGeom>
              <a:avLst/>
              <a:gdLst/>
              <a:ahLst/>
              <a:cxnLst/>
              <a:rect l="l" t="t" r="r" b="b"/>
              <a:pathLst>
                <a:path w="135" h="1188" extrusionOk="0">
                  <a:moveTo>
                    <a:pt x="134" y="1"/>
                  </a:moveTo>
                  <a:lnTo>
                    <a:pt x="134" y="1"/>
                  </a:lnTo>
                  <a:cubicBezTo>
                    <a:pt x="51" y="385"/>
                    <a:pt x="1" y="786"/>
                    <a:pt x="1" y="1187"/>
                  </a:cubicBezTo>
                  <a:cubicBezTo>
                    <a:pt x="101" y="803"/>
                    <a:pt x="134" y="402"/>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1" name="Google Shape;4665;p60">
              <a:extLst>
                <a:ext uri="{FF2B5EF4-FFF2-40B4-BE49-F238E27FC236}">
                  <a16:creationId xmlns:a16="http://schemas.microsoft.com/office/drawing/2014/main" id="{B4CEA99E-A13A-4591-B635-EBEC26909044}"/>
                </a:ext>
              </a:extLst>
            </p:cNvPr>
            <p:cNvSpPr/>
            <p:nvPr/>
          </p:nvSpPr>
          <p:spPr>
            <a:xfrm>
              <a:off x="3859234" y="4349311"/>
              <a:ext cx="14487" cy="45030"/>
            </a:xfrm>
            <a:custGeom>
              <a:avLst/>
              <a:gdLst/>
              <a:ahLst/>
              <a:cxnLst/>
              <a:rect l="l" t="t" r="r" b="b"/>
              <a:pathLst>
                <a:path w="452" h="1405" extrusionOk="0">
                  <a:moveTo>
                    <a:pt x="2" y="1"/>
                  </a:moveTo>
                  <a:cubicBezTo>
                    <a:pt x="2" y="1"/>
                    <a:pt x="1" y="1"/>
                    <a:pt x="1" y="1"/>
                  </a:cubicBezTo>
                  <a:cubicBezTo>
                    <a:pt x="51" y="486"/>
                    <a:pt x="201" y="970"/>
                    <a:pt x="435" y="1405"/>
                  </a:cubicBezTo>
                  <a:cubicBezTo>
                    <a:pt x="452" y="1405"/>
                    <a:pt x="335" y="1087"/>
                    <a:pt x="218" y="703"/>
                  </a:cubicBezTo>
                  <a:cubicBezTo>
                    <a:pt x="87" y="328"/>
                    <a:pt x="21" y="1"/>
                    <a:pt x="2"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2" name="Google Shape;4666;p60">
              <a:extLst>
                <a:ext uri="{FF2B5EF4-FFF2-40B4-BE49-F238E27FC236}">
                  <a16:creationId xmlns:a16="http://schemas.microsoft.com/office/drawing/2014/main" id="{7C7702F8-09DD-4DD9-87AB-717829D9D3C2}"/>
                </a:ext>
              </a:extLst>
            </p:cNvPr>
            <p:cNvSpPr/>
            <p:nvPr/>
          </p:nvSpPr>
          <p:spPr>
            <a:xfrm>
              <a:off x="3715714" y="4111565"/>
              <a:ext cx="96983" cy="46088"/>
            </a:xfrm>
            <a:custGeom>
              <a:avLst/>
              <a:gdLst/>
              <a:ahLst/>
              <a:cxnLst/>
              <a:rect l="l" t="t" r="r" b="b"/>
              <a:pathLst>
                <a:path w="3026" h="1438" extrusionOk="0">
                  <a:moveTo>
                    <a:pt x="3025" y="1"/>
                  </a:moveTo>
                  <a:lnTo>
                    <a:pt x="3025" y="1"/>
                  </a:lnTo>
                  <a:cubicBezTo>
                    <a:pt x="2875" y="68"/>
                    <a:pt x="2724" y="134"/>
                    <a:pt x="2591" y="218"/>
                  </a:cubicBezTo>
                  <a:cubicBezTo>
                    <a:pt x="2323" y="368"/>
                    <a:pt x="1956" y="552"/>
                    <a:pt x="1538" y="753"/>
                  </a:cubicBezTo>
                  <a:cubicBezTo>
                    <a:pt x="1120" y="953"/>
                    <a:pt x="736" y="1120"/>
                    <a:pt x="452" y="1237"/>
                  </a:cubicBezTo>
                  <a:cubicBezTo>
                    <a:pt x="302" y="1287"/>
                    <a:pt x="151" y="1354"/>
                    <a:pt x="1" y="1438"/>
                  </a:cubicBezTo>
                  <a:cubicBezTo>
                    <a:pt x="51" y="1421"/>
                    <a:pt x="84" y="1421"/>
                    <a:pt x="134" y="1404"/>
                  </a:cubicBezTo>
                  <a:cubicBezTo>
                    <a:pt x="218" y="1371"/>
                    <a:pt x="335" y="1337"/>
                    <a:pt x="469" y="1287"/>
                  </a:cubicBezTo>
                  <a:cubicBezTo>
                    <a:pt x="753" y="1170"/>
                    <a:pt x="1137" y="1020"/>
                    <a:pt x="1555" y="819"/>
                  </a:cubicBezTo>
                  <a:cubicBezTo>
                    <a:pt x="1989" y="619"/>
                    <a:pt x="2357" y="418"/>
                    <a:pt x="2607" y="268"/>
                  </a:cubicBezTo>
                  <a:cubicBezTo>
                    <a:pt x="2741" y="185"/>
                    <a:pt x="2841" y="118"/>
                    <a:pt x="2925" y="68"/>
                  </a:cubicBezTo>
                  <a:cubicBezTo>
                    <a:pt x="2958" y="51"/>
                    <a:pt x="2992" y="34"/>
                    <a:pt x="3025"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3" name="Google Shape;4667;p60">
              <a:extLst>
                <a:ext uri="{FF2B5EF4-FFF2-40B4-BE49-F238E27FC236}">
                  <a16:creationId xmlns:a16="http://schemas.microsoft.com/office/drawing/2014/main" id="{1CEBEBF7-7F7C-493C-AB62-E9957706B2B9}"/>
                </a:ext>
              </a:extLst>
            </p:cNvPr>
            <p:cNvSpPr/>
            <p:nvPr/>
          </p:nvSpPr>
          <p:spPr>
            <a:xfrm>
              <a:off x="3897790" y="4273289"/>
              <a:ext cx="27883" cy="24134"/>
            </a:xfrm>
            <a:custGeom>
              <a:avLst/>
              <a:gdLst/>
              <a:ahLst/>
              <a:cxnLst/>
              <a:rect l="l" t="t" r="r" b="b"/>
              <a:pathLst>
                <a:path w="870" h="753" extrusionOk="0">
                  <a:moveTo>
                    <a:pt x="870" y="1"/>
                  </a:moveTo>
                  <a:lnTo>
                    <a:pt x="870" y="1"/>
                  </a:lnTo>
                  <a:cubicBezTo>
                    <a:pt x="519" y="168"/>
                    <a:pt x="218" y="435"/>
                    <a:pt x="1" y="753"/>
                  </a:cubicBezTo>
                  <a:cubicBezTo>
                    <a:pt x="285" y="502"/>
                    <a:pt x="586" y="251"/>
                    <a:pt x="870"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4" name="Google Shape;4668;p60">
              <a:extLst>
                <a:ext uri="{FF2B5EF4-FFF2-40B4-BE49-F238E27FC236}">
                  <a16:creationId xmlns:a16="http://schemas.microsoft.com/office/drawing/2014/main" id="{5CA8258C-EBD1-461F-BD49-31CC43041DEA}"/>
                </a:ext>
              </a:extLst>
            </p:cNvPr>
            <p:cNvSpPr/>
            <p:nvPr/>
          </p:nvSpPr>
          <p:spPr>
            <a:xfrm>
              <a:off x="3914392" y="4272744"/>
              <a:ext cx="11282" cy="32178"/>
            </a:xfrm>
            <a:custGeom>
              <a:avLst/>
              <a:gdLst/>
              <a:ahLst/>
              <a:cxnLst/>
              <a:rect l="l" t="t" r="r" b="b"/>
              <a:pathLst>
                <a:path w="352" h="1004" extrusionOk="0">
                  <a:moveTo>
                    <a:pt x="352" y="1"/>
                  </a:moveTo>
                  <a:cubicBezTo>
                    <a:pt x="184" y="318"/>
                    <a:pt x="68" y="669"/>
                    <a:pt x="1" y="1004"/>
                  </a:cubicBezTo>
                  <a:cubicBezTo>
                    <a:pt x="151" y="686"/>
                    <a:pt x="285" y="352"/>
                    <a:pt x="352"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5" name="Google Shape;4669;p60">
              <a:extLst>
                <a:ext uri="{FF2B5EF4-FFF2-40B4-BE49-F238E27FC236}">
                  <a16:creationId xmlns:a16="http://schemas.microsoft.com/office/drawing/2014/main" id="{75D44C88-DFA8-4F88-933E-A5FB61510BF9}"/>
                </a:ext>
              </a:extLst>
            </p:cNvPr>
            <p:cNvSpPr/>
            <p:nvPr/>
          </p:nvSpPr>
          <p:spPr>
            <a:xfrm>
              <a:off x="4198227" y="4395399"/>
              <a:ext cx="35351" cy="34293"/>
            </a:xfrm>
            <a:custGeom>
              <a:avLst/>
              <a:gdLst/>
              <a:ahLst/>
              <a:cxnLst/>
              <a:rect l="l" t="t" r="r" b="b"/>
              <a:pathLst>
                <a:path w="1103" h="1070" extrusionOk="0">
                  <a:moveTo>
                    <a:pt x="34" y="0"/>
                  </a:moveTo>
                  <a:cubicBezTo>
                    <a:pt x="0" y="84"/>
                    <a:pt x="0" y="167"/>
                    <a:pt x="0" y="251"/>
                  </a:cubicBezTo>
                  <a:cubicBezTo>
                    <a:pt x="50" y="702"/>
                    <a:pt x="401" y="1053"/>
                    <a:pt x="852" y="1070"/>
                  </a:cubicBezTo>
                  <a:cubicBezTo>
                    <a:pt x="936" y="1070"/>
                    <a:pt x="1036" y="1053"/>
                    <a:pt x="1103" y="1019"/>
                  </a:cubicBezTo>
                  <a:cubicBezTo>
                    <a:pt x="1103" y="1016"/>
                    <a:pt x="1099" y="1015"/>
                    <a:pt x="1090" y="1015"/>
                  </a:cubicBezTo>
                  <a:cubicBezTo>
                    <a:pt x="1067" y="1015"/>
                    <a:pt x="1014" y="1024"/>
                    <a:pt x="940" y="1024"/>
                  </a:cubicBezTo>
                  <a:cubicBezTo>
                    <a:pt x="914" y="1024"/>
                    <a:pt x="884" y="1023"/>
                    <a:pt x="852" y="1019"/>
                  </a:cubicBezTo>
                  <a:cubicBezTo>
                    <a:pt x="451" y="969"/>
                    <a:pt x="117" y="652"/>
                    <a:pt x="50" y="251"/>
                  </a:cubicBezTo>
                  <a:cubicBezTo>
                    <a:pt x="34" y="100"/>
                    <a:pt x="50" y="0"/>
                    <a:pt x="34"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6" name="Google Shape;4670;p60">
              <a:extLst>
                <a:ext uri="{FF2B5EF4-FFF2-40B4-BE49-F238E27FC236}">
                  <a16:creationId xmlns:a16="http://schemas.microsoft.com/office/drawing/2014/main" id="{8CDA0485-09A6-41A3-B316-94F65E234702}"/>
                </a:ext>
              </a:extLst>
            </p:cNvPr>
            <p:cNvSpPr/>
            <p:nvPr/>
          </p:nvSpPr>
          <p:spPr>
            <a:xfrm>
              <a:off x="3537933"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7" name="Google Shape;4671;p60">
              <a:extLst>
                <a:ext uri="{FF2B5EF4-FFF2-40B4-BE49-F238E27FC236}">
                  <a16:creationId xmlns:a16="http://schemas.microsoft.com/office/drawing/2014/main" id="{B830D144-A799-4EE6-B06F-911133AF2186}"/>
                </a:ext>
              </a:extLst>
            </p:cNvPr>
            <p:cNvSpPr/>
            <p:nvPr/>
          </p:nvSpPr>
          <p:spPr>
            <a:xfrm>
              <a:off x="3555592" y="4400207"/>
              <a:ext cx="8621" cy="2179"/>
            </a:xfrm>
            <a:custGeom>
              <a:avLst/>
              <a:gdLst/>
              <a:ahLst/>
              <a:cxnLst/>
              <a:rect l="l" t="t" r="r" b="b"/>
              <a:pathLst>
                <a:path w="269" h="68" extrusionOk="0">
                  <a:moveTo>
                    <a:pt x="135" y="1"/>
                  </a:moveTo>
                  <a:cubicBezTo>
                    <a:pt x="51" y="1"/>
                    <a:pt x="1" y="17"/>
                    <a:pt x="1" y="34"/>
                  </a:cubicBezTo>
                  <a:cubicBezTo>
                    <a:pt x="1" y="51"/>
                    <a:pt x="51" y="67"/>
                    <a:pt x="135" y="67"/>
                  </a:cubicBezTo>
                  <a:cubicBezTo>
                    <a:pt x="201" y="67"/>
                    <a:pt x="268" y="51"/>
                    <a:pt x="268" y="34"/>
                  </a:cubicBezTo>
                  <a:cubicBezTo>
                    <a:pt x="268" y="17"/>
                    <a:pt x="201" y="1"/>
                    <a:pt x="135"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8" name="Google Shape;4672;p60">
              <a:extLst>
                <a:ext uri="{FF2B5EF4-FFF2-40B4-BE49-F238E27FC236}">
                  <a16:creationId xmlns:a16="http://schemas.microsoft.com/office/drawing/2014/main" id="{F7603157-97C9-4BD5-A2F0-A2150F328EF4}"/>
                </a:ext>
              </a:extLst>
            </p:cNvPr>
            <p:cNvSpPr/>
            <p:nvPr/>
          </p:nvSpPr>
          <p:spPr>
            <a:xfrm>
              <a:off x="3572739"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9" name="Google Shape;4673;p60">
              <a:extLst>
                <a:ext uri="{FF2B5EF4-FFF2-40B4-BE49-F238E27FC236}">
                  <a16:creationId xmlns:a16="http://schemas.microsoft.com/office/drawing/2014/main" id="{D957AD5D-CFDD-4864-9F9B-24592A31BE11}"/>
                </a:ext>
              </a:extLst>
            </p:cNvPr>
            <p:cNvSpPr/>
            <p:nvPr/>
          </p:nvSpPr>
          <p:spPr>
            <a:xfrm>
              <a:off x="3590398" y="4400207"/>
              <a:ext cx="8621" cy="2179"/>
            </a:xfrm>
            <a:custGeom>
              <a:avLst/>
              <a:gdLst/>
              <a:ahLst/>
              <a:cxnLst/>
              <a:rect l="l" t="t" r="r" b="b"/>
              <a:pathLst>
                <a:path w="269" h="68" extrusionOk="0">
                  <a:moveTo>
                    <a:pt x="135" y="1"/>
                  </a:moveTo>
                  <a:cubicBezTo>
                    <a:pt x="51" y="1"/>
                    <a:pt x="1" y="17"/>
                    <a:pt x="1" y="34"/>
                  </a:cubicBezTo>
                  <a:cubicBezTo>
                    <a:pt x="1" y="51"/>
                    <a:pt x="51" y="67"/>
                    <a:pt x="135" y="67"/>
                  </a:cubicBezTo>
                  <a:cubicBezTo>
                    <a:pt x="201" y="67"/>
                    <a:pt x="268" y="51"/>
                    <a:pt x="268" y="34"/>
                  </a:cubicBezTo>
                  <a:cubicBezTo>
                    <a:pt x="268" y="17"/>
                    <a:pt x="201" y="1"/>
                    <a:pt x="135"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0" name="Google Shape;4674;p60">
              <a:extLst>
                <a:ext uri="{FF2B5EF4-FFF2-40B4-BE49-F238E27FC236}">
                  <a16:creationId xmlns:a16="http://schemas.microsoft.com/office/drawing/2014/main" id="{D78D801C-15FC-4FA1-B137-FE2720DE7EFA}"/>
                </a:ext>
              </a:extLst>
            </p:cNvPr>
            <p:cNvSpPr/>
            <p:nvPr/>
          </p:nvSpPr>
          <p:spPr>
            <a:xfrm>
              <a:off x="3607545" y="4400207"/>
              <a:ext cx="9134" cy="2179"/>
            </a:xfrm>
            <a:custGeom>
              <a:avLst/>
              <a:gdLst/>
              <a:ahLst/>
              <a:cxnLst/>
              <a:rect l="l" t="t" r="r" b="b"/>
              <a:pathLst>
                <a:path w="285" h="68" extrusionOk="0">
                  <a:moveTo>
                    <a:pt x="134" y="1"/>
                  </a:moveTo>
                  <a:cubicBezTo>
                    <a:pt x="67" y="1"/>
                    <a:pt x="1" y="17"/>
                    <a:pt x="1" y="34"/>
                  </a:cubicBezTo>
                  <a:cubicBezTo>
                    <a:pt x="1" y="51"/>
                    <a:pt x="67" y="67"/>
                    <a:pt x="134" y="67"/>
                  </a:cubicBezTo>
                  <a:cubicBezTo>
                    <a:pt x="218" y="67"/>
                    <a:pt x="285" y="51"/>
                    <a:pt x="285" y="34"/>
                  </a:cubicBezTo>
                  <a:cubicBezTo>
                    <a:pt x="285"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1" name="Google Shape;4675;p60">
              <a:extLst>
                <a:ext uri="{FF2B5EF4-FFF2-40B4-BE49-F238E27FC236}">
                  <a16:creationId xmlns:a16="http://schemas.microsoft.com/office/drawing/2014/main" id="{E6F46E38-8B2D-40ED-B6F5-FE6DB4293F7C}"/>
                </a:ext>
              </a:extLst>
            </p:cNvPr>
            <p:cNvSpPr/>
            <p:nvPr/>
          </p:nvSpPr>
          <p:spPr>
            <a:xfrm>
              <a:off x="3625237"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2" name="Google Shape;4676;p60">
              <a:extLst>
                <a:ext uri="{FF2B5EF4-FFF2-40B4-BE49-F238E27FC236}">
                  <a16:creationId xmlns:a16="http://schemas.microsoft.com/office/drawing/2014/main" id="{7BE015F4-4A4D-4B07-93E4-28D4A4BF0E81}"/>
                </a:ext>
              </a:extLst>
            </p:cNvPr>
            <p:cNvSpPr/>
            <p:nvPr/>
          </p:nvSpPr>
          <p:spPr>
            <a:xfrm>
              <a:off x="3642351" y="4400207"/>
              <a:ext cx="9134" cy="2179"/>
            </a:xfrm>
            <a:custGeom>
              <a:avLst/>
              <a:gdLst/>
              <a:ahLst/>
              <a:cxnLst/>
              <a:rect l="l" t="t" r="r" b="b"/>
              <a:pathLst>
                <a:path w="285" h="68" extrusionOk="0">
                  <a:moveTo>
                    <a:pt x="151" y="1"/>
                  </a:moveTo>
                  <a:cubicBezTo>
                    <a:pt x="68" y="1"/>
                    <a:pt x="1" y="17"/>
                    <a:pt x="1" y="34"/>
                  </a:cubicBezTo>
                  <a:cubicBezTo>
                    <a:pt x="1" y="51"/>
                    <a:pt x="68" y="67"/>
                    <a:pt x="151" y="67"/>
                  </a:cubicBezTo>
                  <a:cubicBezTo>
                    <a:pt x="218" y="67"/>
                    <a:pt x="285" y="51"/>
                    <a:pt x="285" y="34"/>
                  </a:cubicBezTo>
                  <a:cubicBezTo>
                    <a:pt x="285" y="17"/>
                    <a:pt x="218" y="1"/>
                    <a:pt x="15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3" name="Google Shape;4677;p60">
              <a:extLst>
                <a:ext uri="{FF2B5EF4-FFF2-40B4-BE49-F238E27FC236}">
                  <a16:creationId xmlns:a16="http://schemas.microsoft.com/office/drawing/2014/main" id="{280F5AEF-3821-454A-95DB-19D7B8BD864E}"/>
                </a:ext>
              </a:extLst>
            </p:cNvPr>
            <p:cNvSpPr/>
            <p:nvPr/>
          </p:nvSpPr>
          <p:spPr>
            <a:xfrm>
              <a:off x="3660043"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7" y="51"/>
                    <a:pt x="267" y="34"/>
                  </a:cubicBezTo>
                  <a:cubicBezTo>
                    <a:pt x="267" y="17"/>
                    <a:pt x="217"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4" name="Google Shape;4678;p60">
              <a:extLst>
                <a:ext uri="{FF2B5EF4-FFF2-40B4-BE49-F238E27FC236}">
                  <a16:creationId xmlns:a16="http://schemas.microsoft.com/office/drawing/2014/main" id="{5C737157-E154-4679-A295-35B9590919CA}"/>
                </a:ext>
              </a:extLst>
            </p:cNvPr>
            <p:cNvSpPr/>
            <p:nvPr/>
          </p:nvSpPr>
          <p:spPr>
            <a:xfrm>
              <a:off x="3677703" y="4400207"/>
              <a:ext cx="8589" cy="2179"/>
            </a:xfrm>
            <a:custGeom>
              <a:avLst/>
              <a:gdLst/>
              <a:ahLst/>
              <a:cxnLst/>
              <a:rect l="l" t="t" r="r" b="b"/>
              <a:pathLst>
                <a:path w="268" h="68" extrusionOk="0">
                  <a:moveTo>
                    <a:pt x="134" y="1"/>
                  </a:moveTo>
                  <a:cubicBezTo>
                    <a:pt x="51" y="1"/>
                    <a:pt x="0" y="17"/>
                    <a:pt x="0" y="34"/>
                  </a:cubicBezTo>
                  <a:cubicBezTo>
                    <a:pt x="0"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5" name="Google Shape;4679;p60">
              <a:extLst>
                <a:ext uri="{FF2B5EF4-FFF2-40B4-BE49-F238E27FC236}">
                  <a16:creationId xmlns:a16="http://schemas.microsoft.com/office/drawing/2014/main" id="{8EBC4334-5CCC-447C-8154-BA4EECFC6FB3}"/>
                </a:ext>
              </a:extLst>
            </p:cNvPr>
            <p:cNvSpPr/>
            <p:nvPr/>
          </p:nvSpPr>
          <p:spPr>
            <a:xfrm>
              <a:off x="3694849" y="4400207"/>
              <a:ext cx="9134" cy="2179"/>
            </a:xfrm>
            <a:custGeom>
              <a:avLst/>
              <a:gdLst/>
              <a:ahLst/>
              <a:cxnLst/>
              <a:rect l="l" t="t" r="r" b="b"/>
              <a:pathLst>
                <a:path w="285" h="68" extrusionOk="0">
                  <a:moveTo>
                    <a:pt x="134" y="1"/>
                  </a:moveTo>
                  <a:cubicBezTo>
                    <a:pt x="67" y="1"/>
                    <a:pt x="0" y="17"/>
                    <a:pt x="0" y="34"/>
                  </a:cubicBezTo>
                  <a:cubicBezTo>
                    <a:pt x="0" y="51"/>
                    <a:pt x="67" y="67"/>
                    <a:pt x="134" y="67"/>
                  </a:cubicBezTo>
                  <a:cubicBezTo>
                    <a:pt x="217" y="67"/>
                    <a:pt x="284" y="51"/>
                    <a:pt x="284" y="34"/>
                  </a:cubicBezTo>
                  <a:cubicBezTo>
                    <a:pt x="284" y="17"/>
                    <a:pt x="217"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6" name="Google Shape;4680;p60">
              <a:extLst>
                <a:ext uri="{FF2B5EF4-FFF2-40B4-BE49-F238E27FC236}">
                  <a16:creationId xmlns:a16="http://schemas.microsoft.com/office/drawing/2014/main" id="{80177501-8169-4024-8591-09C62A0C5701}"/>
                </a:ext>
              </a:extLst>
            </p:cNvPr>
            <p:cNvSpPr/>
            <p:nvPr/>
          </p:nvSpPr>
          <p:spPr>
            <a:xfrm>
              <a:off x="3712509"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7" name="Google Shape;4681;p60">
              <a:extLst>
                <a:ext uri="{FF2B5EF4-FFF2-40B4-BE49-F238E27FC236}">
                  <a16:creationId xmlns:a16="http://schemas.microsoft.com/office/drawing/2014/main" id="{77BE4F56-3289-45B6-BBA9-3653490EFB8C}"/>
                </a:ext>
              </a:extLst>
            </p:cNvPr>
            <p:cNvSpPr/>
            <p:nvPr/>
          </p:nvSpPr>
          <p:spPr>
            <a:xfrm>
              <a:off x="3729656" y="4400207"/>
              <a:ext cx="9134" cy="2179"/>
            </a:xfrm>
            <a:custGeom>
              <a:avLst/>
              <a:gdLst/>
              <a:ahLst/>
              <a:cxnLst/>
              <a:rect l="l" t="t" r="r" b="b"/>
              <a:pathLst>
                <a:path w="285" h="68" extrusionOk="0">
                  <a:moveTo>
                    <a:pt x="151" y="1"/>
                  </a:moveTo>
                  <a:cubicBezTo>
                    <a:pt x="67" y="1"/>
                    <a:pt x="0" y="17"/>
                    <a:pt x="0" y="34"/>
                  </a:cubicBezTo>
                  <a:cubicBezTo>
                    <a:pt x="0" y="51"/>
                    <a:pt x="67" y="67"/>
                    <a:pt x="151" y="67"/>
                  </a:cubicBezTo>
                  <a:cubicBezTo>
                    <a:pt x="217" y="67"/>
                    <a:pt x="284" y="51"/>
                    <a:pt x="284" y="34"/>
                  </a:cubicBezTo>
                  <a:cubicBezTo>
                    <a:pt x="284" y="17"/>
                    <a:pt x="217" y="1"/>
                    <a:pt x="15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8" name="Google Shape;4682;p60">
              <a:extLst>
                <a:ext uri="{FF2B5EF4-FFF2-40B4-BE49-F238E27FC236}">
                  <a16:creationId xmlns:a16="http://schemas.microsoft.com/office/drawing/2014/main" id="{ED31787D-1D38-4867-B5DD-CBF33CE2CFF1}"/>
                </a:ext>
              </a:extLst>
            </p:cNvPr>
            <p:cNvSpPr/>
            <p:nvPr/>
          </p:nvSpPr>
          <p:spPr>
            <a:xfrm>
              <a:off x="3747315"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9" name="Google Shape;4683;p60">
              <a:extLst>
                <a:ext uri="{FF2B5EF4-FFF2-40B4-BE49-F238E27FC236}">
                  <a16:creationId xmlns:a16="http://schemas.microsoft.com/office/drawing/2014/main" id="{91A30E86-179F-46EF-9BA7-111C515FB9E6}"/>
                </a:ext>
              </a:extLst>
            </p:cNvPr>
            <p:cNvSpPr/>
            <p:nvPr/>
          </p:nvSpPr>
          <p:spPr>
            <a:xfrm>
              <a:off x="3764975" y="4400207"/>
              <a:ext cx="8621" cy="2179"/>
            </a:xfrm>
            <a:custGeom>
              <a:avLst/>
              <a:gdLst/>
              <a:ahLst/>
              <a:cxnLst/>
              <a:rect l="l" t="t" r="r" b="b"/>
              <a:pathLst>
                <a:path w="269" h="68" extrusionOk="0">
                  <a:moveTo>
                    <a:pt x="135" y="1"/>
                  </a:moveTo>
                  <a:cubicBezTo>
                    <a:pt x="51" y="1"/>
                    <a:pt x="1" y="17"/>
                    <a:pt x="1" y="34"/>
                  </a:cubicBezTo>
                  <a:cubicBezTo>
                    <a:pt x="1" y="51"/>
                    <a:pt x="51" y="67"/>
                    <a:pt x="135" y="67"/>
                  </a:cubicBezTo>
                  <a:cubicBezTo>
                    <a:pt x="201" y="67"/>
                    <a:pt x="268" y="51"/>
                    <a:pt x="268" y="34"/>
                  </a:cubicBezTo>
                  <a:cubicBezTo>
                    <a:pt x="268" y="17"/>
                    <a:pt x="201" y="1"/>
                    <a:pt x="135"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0" name="Google Shape;4684;p60">
              <a:extLst>
                <a:ext uri="{FF2B5EF4-FFF2-40B4-BE49-F238E27FC236}">
                  <a16:creationId xmlns:a16="http://schemas.microsoft.com/office/drawing/2014/main" id="{98A73EB2-B11A-4DB5-AED3-F1DB74C3702E}"/>
                </a:ext>
              </a:extLst>
            </p:cNvPr>
            <p:cNvSpPr/>
            <p:nvPr/>
          </p:nvSpPr>
          <p:spPr>
            <a:xfrm>
              <a:off x="3782121"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1" name="Google Shape;4685;p60">
              <a:extLst>
                <a:ext uri="{FF2B5EF4-FFF2-40B4-BE49-F238E27FC236}">
                  <a16:creationId xmlns:a16="http://schemas.microsoft.com/office/drawing/2014/main" id="{1005D465-3423-4572-A8B8-FF4084907207}"/>
                </a:ext>
              </a:extLst>
            </p:cNvPr>
            <p:cNvSpPr/>
            <p:nvPr/>
          </p:nvSpPr>
          <p:spPr>
            <a:xfrm>
              <a:off x="3799813"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2" name="Google Shape;4686;p60">
              <a:extLst>
                <a:ext uri="{FF2B5EF4-FFF2-40B4-BE49-F238E27FC236}">
                  <a16:creationId xmlns:a16="http://schemas.microsoft.com/office/drawing/2014/main" id="{3979CCB8-FA4A-43B3-A662-DEA7B6333868}"/>
                </a:ext>
              </a:extLst>
            </p:cNvPr>
            <p:cNvSpPr/>
            <p:nvPr/>
          </p:nvSpPr>
          <p:spPr>
            <a:xfrm>
              <a:off x="3816928" y="4400207"/>
              <a:ext cx="8621" cy="2179"/>
            </a:xfrm>
            <a:custGeom>
              <a:avLst/>
              <a:gdLst/>
              <a:ahLst/>
              <a:cxnLst/>
              <a:rect l="l" t="t" r="r" b="b"/>
              <a:pathLst>
                <a:path w="269" h="68" extrusionOk="0">
                  <a:moveTo>
                    <a:pt x="134" y="1"/>
                  </a:moveTo>
                  <a:cubicBezTo>
                    <a:pt x="68" y="1"/>
                    <a:pt x="1" y="17"/>
                    <a:pt x="1" y="34"/>
                  </a:cubicBezTo>
                  <a:cubicBezTo>
                    <a:pt x="1" y="51"/>
                    <a:pt x="68"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3" name="Google Shape;4687;p60">
              <a:extLst>
                <a:ext uri="{FF2B5EF4-FFF2-40B4-BE49-F238E27FC236}">
                  <a16:creationId xmlns:a16="http://schemas.microsoft.com/office/drawing/2014/main" id="{A0EBDC40-588F-4A19-BED0-C39391AD8532}"/>
                </a:ext>
              </a:extLst>
            </p:cNvPr>
            <p:cNvSpPr/>
            <p:nvPr/>
          </p:nvSpPr>
          <p:spPr>
            <a:xfrm>
              <a:off x="3834619"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4" name="Google Shape;4688;p60">
              <a:extLst>
                <a:ext uri="{FF2B5EF4-FFF2-40B4-BE49-F238E27FC236}">
                  <a16:creationId xmlns:a16="http://schemas.microsoft.com/office/drawing/2014/main" id="{2CB87B68-F994-4EAD-B5C7-7FA61C8CA94B}"/>
                </a:ext>
              </a:extLst>
            </p:cNvPr>
            <p:cNvSpPr/>
            <p:nvPr/>
          </p:nvSpPr>
          <p:spPr>
            <a:xfrm>
              <a:off x="3851734" y="4400207"/>
              <a:ext cx="9134" cy="2179"/>
            </a:xfrm>
            <a:custGeom>
              <a:avLst/>
              <a:gdLst/>
              <a:ahLst/>
              <a:cxnLst/>
              <a:rect l="l" t="t" r="r" b="b"/>
              <a:pathLst>
                <a:path w="285" h="68" extrusionOk="0">
                  <a:moveTo>
                    <a:pt x="151" y="1"/>
                  </a:moveTo>
                  <a:cubicBezTo>
                    <a:pt x="68" y="1"/>
                    <a:pt x="1" y="17"/>
                    <a:pt x="1" y="34"/>
                  </a:cubicBezTo>
                  <a:cubicBezTo>
                    <a:pt x="1" y="51"/>
                    <a:pt x="68" y="67"/>
                    <a:pt x="151" y="67"/>
                  </a:cubicBezTo>
                  <a:cubicBezTo>
                    <a:pt x="218" y="67"/>
                    <a:pt x="285" y="51"/>
                    <a:pt x="285" y="34"/>
                  </a:cubicBezTo>
                  <a:cubicBezTo>
                    <a:pt x="285" y="17"/>
                    <a:pt x="218" y="1"/>
                    <a:pt x="15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5" name="Google Shape;4689;p60">
              <a:extLst>
                <a:ext uri="{FF2B5EF4-FFF2-40B4-BE49-F238E27FC236}">
                  <a16:creationId xmlns:a16="http://schemas.microsoft.com/office/drawing/2014/main" id="{561258A2-221C-4451-BCBC-3649E2D9E2A5}"/>
                </a:ext>
              </a:extLst>
            </p:cNvPr>
            <p:cNvSpPr/>
            <p:nvPr/>
          </p:nvSpPr>
          <p:spPr>
            <a:xfrm>
              <a:off x="3869426"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7" y="51"/>
                    <a:pt x="267" y="34"/>
                  </a:cubicBezTo>
                  <a:cubicBezTo>
                    <a:pt x="267" y="17"/>
                    <a:pt x="217"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6" name="Google Shape;4690;p60">
              <a:extLst>
                <a:ext uri="{FF2B5EF4-FFF2-40B4-BE49-F238E27FC236}">
                  <a16:creationId xmlns:a16="http://schemas.microsoft.com/office/drawing/2014/main" id="{8B8211FC-C36F-4ABC-9A41-54A3D8697BED}"/>
                </a:ext>
              </a:extLst>
            </p:cNvPr>
            <p:cNvSpPr/>
            <p:nvPr/>
          </p:nvSpPr>
          <p:spPr>
            <a:xfrm>
              <a:off x="3887085" y="4400207"/>
              <a:ext cx="8589" cy="2179"/>
            </a:xfrm>
            <a:custGeom>
              <a:avLst/>
              <a:gdLst/>
              <a:ahLst/>
              <a:cxnLst/>
              <a:rect l="l" t="t" r="r" b="b"/>
              <a:pathLst>
                <a:path w="268"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7" name="Google Shape;4691;p60">
              <a:extLst>
                <a:ext uri="{FF2B5EF4-FFF2-40B4-BE49-F238E27FC236}">
                  <a16:creationId xmlns:a16="http://schemas.microsoft.com/office/drawing/2014/main" id="{AE028381-C244-4A87-962B-2FF5968A2FC6}"/>
                </a:ext>
              </a:extLst>
            </p:cNvPr>
            <p:cNvSpPr/>
            <p:nvPr/>
          </p:nvSpPr>
          <p:spPr>
            <a:xfrm>
              <a:off x="3904232"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8" y="51"/>
                    <a:pt x="268" y="34"/>
                  </a:cubicBezTo>
                  <a:cubicBezTo>
                    <a:pt x="268" y="17"/>
                    <a:pt x="217"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8" name="Google Shape;4692;p60">
              <a:extLst>
                <a:ext uri="{FF2B5EF4-FFF2-40B4-BE49-F238E27FC236}">
                  <a16:creationId xmlns:a16="http://schemas.microsoft.com/office/drawing/2014/main" id="{DB9A3AC0-4351-4221-8C62-12308C48BA0D}"/>
                </a:ext>
              </a:extLst>
            </p:cNvPr>
            <p:cNvSpPr/>
            <p:nvPr/>
          </p:nvSpPr>
          <p:spPr>
            <a:xfrm>
              <a:off x="3921892" y="4400207"/>
              <a:ext cx="8589" cy="2179"/>
            </a:xfrm>
            <a:custGeom>
              <a:avLst/>
              <a:gdLst/>
              <a:ahLst/>
              <a:cxnLst/>
              <a:rect l="l" t="t" r="r" b="b"/>
              <a:pathLst>
                <a:path w="268"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9" name="Google Shape;4693;p60">
              <a:extLst>
                <a:ext uri="{FF2B5EF4-FFF2-40B4-BE49-F238E27FC236}">
                  <a16:creationId xmlns:a16="http://schemas.microsoft.com/office/drawing/2014/main" id="{87DB0F0D-63E9-422E-87C0-28970C534B53}"/>
                </a:ext>
              </a:extLst>
            </p:cNvPr>
            <p:cNvSpPr/>
            <p:nvPr/>
          </p:nvSpPr>
          <p:spPr>
            <a:xfrm>
              <a:off x="3939038" y="4400207"/>
              <a:ext cx="9134" cy="2179"/>
            </a:xfrm>
            <a:custGeom>
              <a:avLst/>
              <a:gdLst/>
              <a:ahLst/>
              <a:cxnLst/>
              <a:rect l="l" t="t" r="r" b="b"/>
              <a:pathLst>
                <a:path w="285" h="68" extrusionOk="0">
                  <a:moveTo>
                    <a:pt x="134" y="1"/>
                  </a:moveTo>
                  <a:cubicBezTo>
                    <a:pt x="67" y="1"/>
                    <a:pt x="0" y="17"/>
                    <a:pt x="0" y="34"/>
                  </a:cubicBezTo>
                  <a:cubicBezTo>
                    <a:pt x="0" y="51"/>
                    <a:pt x="67" y="67"/>
                    <a:pt x="134" y="67"/>
                  </a:cubicBezTo>
                  <a:cubicBezTo>
                    <a:pt x="217" y="67"/>
                    <a:pt x="284" y="51"/>
                    <a:pt x="284" y="34"/>
                  </a:cubicBezTo>
                  <a:cubicBezTo>
                    <a:pt x="284" y="17"/>
                    <a:pt x="217"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0" name="Google Shape;4694;p60">
              <a:extLst>
                <a:ext uri="{FF2B5EF4-FFF2-40B4-BE49-F238E27FC236}">
                  <a16:creationId xmlns:a16="http://schemas.microsoft.com/office/drawing/2014/main" id="{516BAED8-BFBD-4E67-8B46-3568380F826F}"/>
                </a:ext>
              </a:extLst>
            </p:cNvPr>
            <p:cNvSpPr/>
            <p:nvPr/>
          </p:nvSpPr>
          <p:spPr>
            <a:xfrm>
              <a:off x="3956698" y="4400207"/>
              <a:ext cx="8589" cy="2179"/>
            </a:xfrm>
            <a:custGeom>
              <a:avLst/>
              <a:gdLst/>
              <a:ahLst/>
              <a:cxnLst/>
              <a:rect l="l" t="t" r="r" b="b"/>
              <a:pathLst>
                <a:path w="268" h="68" extrusionOk="0">
                  <a:moveTo>
                    <a:pt x="134" y="1"/>
                  </a:moveTo>
                  <a:cubicBezTo>
                    <a:pt x="67" y="1"/>
                    <a:pt x="1" y="17"/>
                    <a:pt x="1" y="34"/>
                  </a:cubicBezTo>
                  <a:cubicBezTo>
                    <a:pt x="1" y="51"/>
                    <a:pt x="67"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1" name="Google Shape;4695;p60">
              <a:extLst>
                <a:ext uri="{FF2B5EF4-FFF2-40B4-BE49-F238E27FC236}">
                  <a16:creationId xmlns:a16="http://schemas.microsoft.com/office/drawing/2014/main" id="{A2595DA2-8B30-4951-9442-53901764D695}"/>
                </a:ext>
              </a:extLst>
            </p:cNvPr>
            <p:cNvSpPr/>
            <p:nvPr/>
          </p:nvSpPr>
          <p:spPr>
            <a:xfrm>
              <a:off x="3973845" y="4400207"/>
              <a:ext cx="9134" cy="2179"/>
            </a:xfrm>
            <a:custGeom>
              <a:avLst/>
              <a:gdLst/>
              <a:ahLst/>
              <a:cxnLst/>
              <a:rect l="l" t="t" r="r" b="b"/>
              <a:pathLst>
                <a:path w="285" h="68" extrusionOk="0">
                  <a:moveTo>
                    <a:pt x="151" y="1"/>
                  </a:moveTo>
                  <a:cubicBezTo>
                    <a:pt x="67" y="1"/>
                    <a:pt x="0" y="17"/>
                    <a:pt x="0" y="34"/>
                  </a:cubicBezTo>
                  <a:cubicBezTo>
                    <a:pt x="0" y="51"/>
                    <a:pt x="67" y="67"/>
                    <a:pt x="151" y="67"/>
                  </a:cubicBezTo>
                  <a:cubicBezTo>
                    <a:pt x="218" y="67"/>
                    <a:pt x="284" y="51"/>
                    <a:pt x="284" y="34"/>
                  </a:cubicBezTo>
                  <a:cubicBezTo>
                    <a:pt x="284" y="17"/>
                    <a:pt x="218" y="1"/>
                    <a:pt x="15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2" name="Google Shape;4696;p60">
              <a:extLst>
                <a:ext uri="{FF2B5EF4-FFF2-40B4-BE49-F238E27FC236}">
                  <a16:creationId xmlns:a16="http://schemas.microsoft.com/office/drawing/2014/main" id="{40F31059-F4EF-4955-9FA1-CD6FB998C372}"/>
                </a:ext>
              </a:extLst>
            </p:cNvPr>
            <p:cNvSpPr/>
            <p:nvPr/>
          </p:nvSpPr>
          <p:spPr>
            <a:xfrm>
              <a:off x="3991504" y="4400207"/>
              <a:ext cx="8621" cy="2179"/>
            </a:xfrm>
            <a:custGeom>
              <a:avLst/>
              <a:gdLst/>
              <a:ahLst/>
              <a:cxnLst/>
              <a:rect l="l" t="t" r="r" b="b"/>
              <a:pathLst>
                <a:path w="269" h="68" extrusionOk="0">
                  <a:moveTo>
                    <a:pt x="134" y="1"/>
                  </a:moveTo>
                  <a:cubicBezTo>
                    <a:pt x="68" y="1"/>
                    <a:pt x="1" y="17"/>
                    <a:pt x="1" y="34"/>
                  </a:cubicBezTo>
                  <a:cubicBezTo>
                    <a:pt x="1" y="51"/>
                    <a:pt x="68"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3" name="Google Shape;4697;p60">
              <a:extLst>
                <a:ext uri="{FF2B5EF4-FFF2-40B4-BE49-F238E27FC236}">
                  <a16:creationId xmlns:a16="http://schemas.microsoft.com/office/drawing/2014/main" id="{ED8275CB-B4A0-4501-8F07-EFE3190FCC9B}"/>
                </a:ext>
              </a:extLst>
            </p:cNvPr>
            <p:cNvSpPr/>
            <p:nvPr/>
          </p:nvSpPr>
          <p:spPr>
            <a:xfrm>
              <a:off x="4009196"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4" name="Google Shape;4698;p60">
              <a:extLst>
                <a:ext uri="{FF2B5EF4-FFF2-40B4-BE49-F238E27FC236}">
                  <a16:creationId xmlns:a16="http://schemas.microsoft.com/office/drawing/2014/main" id="{49D595A4-9D3B-4516-8B41-4C52CA661C03}"/>
                </a:ext>
              </a:extLst>
            </p:cNvPr>
            <p:cNvSpPr/>
            <p:nvPr/>
          </p:nvSpPr>
          <p:spPr>
            <a:xfrm>
              <a:off x="4026310" y="4400207"/>
              <a:ext cx="8621" cy="2179"/>
            </a:xfrm>
            <a:custGeom>
              <a:avLst/>
              <a:gdLst/>
              <a:ahLst/>
              <a:cxnLst/>
              <a:rect l="l" t="t" r="r" b="b"/>
              <a:pathLst>
                <a:path w="269" h="68" extrusionOk="0">
                  <a:moveTo>
                    <a:pt x="134" y="1"/>
                  </a:moveTo>
                  <a:cubicBezTo>
                    <a:pt x="68" y="1"/>
                    <a:pt x="1" y="17"/>
                    <a:pt x="1" y="34"/>
                  </a:cubicBezTo>
                  <a:cubicBezTo>
                    <a:pt x="1" y="51"/>
                    <a:pt x="68" y="67"/>
                    <a:pt x="134" y="67"/>
                  </a:cubicBezTo>
                  <a:cubicBezTo>
                    <a:pt x="218" y="67"/>
                    <a:pt x="268" y="51"/>
                    <a:pt x="268" y="34"/>
                  </a:cubicBezTo>
                  <a:cubicBezTo>
                    <a:pt x="268"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5" name="Google Shape;4699;p60">
              <a:extLst>
                <a:ext uri="{FF2B5EF4-FFF2-40B4-BE49-F238E27FC236}">
                  <a16:creationId xmlns:a16="http://schemas.microsoft.com/office/drawing/2014/main" id="{FD3FDFA7-E694-426B-A0C8-C9685A73E89B}"/>
                </a:ext>
              </a:extLst>
            </p:cNvPr>
            <p:cNvSpPr/>
            <p:nvPr/>
          </p:nvSpPr>
          <p:spPr>
            <a:xfrm>
              <a:off x="4044002" y="4400207"/>
              <a:ext cx="8589" cy="2179"/>
            </a:xfrm>
            <a:custGeom>
              <a:avLst/>
              <a:gdLst/>
              <a:ahLst/>
              <a:cxnLst/>
              <a:rect l="l" t="t" r="r" b="b"/>
              <a:pathLst>
                <a:path w="268" h="68" extrusionOk="0">
                  <a:moveTo>
                    <a:pt x="134" y="1"/>
                  </a:moveTo>
                  <a:cubicBezTo>
                    <a:pt x="50" y="1"/>
                    <a:pt x="0" y="17"/>
                    <a:pt x="0" y="34"/>
                  </a:cubicBezTo>
                  <a:cubicBezTo>
                    <a:pt x="0" y="51"/>
                    <a:pt x="50" y="67"/>
                    <a:pt x="134" y="67"/>
                  </a:cubicBezTo>
                  <a:cubicBezTo>
                    <a:pt x="201" y="67"/>
                    <a:pt x="267" y="51"/>
                    <a:pt x="267" y="34"/>
                  </a:cubicBezTo>
                  <a:cubicBezTo>
                    <a:pt x="267"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6" name="Google Shape;4700;p60">
              <a:extLst>
                <a:ext uri="{FF2B5EF4-FFF2-40B4-BE49-F238E27FC236}">
                  <a16:creationId xmlns:a16="http://schemas.microsoft.com/office/drawing/2014/main" id="{335D94AE-8A0A-41E1-B443-640417BB4BFD}"/>
                </a:ext>
              </a:extLst>
            </p:cNvPr>
            <p:cNvSpPr/>
            <p:nvPr/>
          </p:nvSpPr>
          <p:spPr>
            <a:xfrm>
              <a:off x="4061117" y="4400207"/>
              <a:ext cx="9134" cy="2179"/>
            </a:xfrm>
            <a:custGeom>
              <a:avLst/>
              <a:gdLst/>
              <a:ahLst/>
              <a:cxnLst/>
              <a:rect l="l" t="t" r="r" b="b"/>
              <a:pathLst>
                <a:path w="285" h="68" extrusionOk="0">
                  <a:moveTo>
                    <a:pt x="151" y="1"/>
                  </a:moveTo>
                  <a:cubicBezTo>
                    <a:pt x="68" y="1"/>
                    <a:pt x="1" y="17"/>
                    <a:pt x="1" y="34"/>
                  </a:cubicBezTo>
                  <a:cubicBezTo>
                    <a:pt x="1" y="51"/>
                    <a:pt x="68" y="67"/>
                    <a:pt x="151" y="67"/>
                  </a:cubicBezTo>
                  <a:cubicBezTo>
                    <a:pt x="218" y="67"/>
                    <a:pt x="285" y="51"/>
                    <a:pt x="285" y="34"/>
                  </a:cubicBezTo>
                  <a:cubicBezTo>
                    <a:pt x="285" y="17"/>
                    <a:pt x="218" y="1"/>
                    <a:pt x="15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7" name="Google Shape;4701;p60">
              <a:extLst>
                <a:ext uri="{FF2B5EF4-FFF2-40B4-BE49-F238E27FC236}">
                  <a16:creationId xmlns:a16="http://schemas.microsoft.com/office/drawing/2014/main" id="{5D675B61-1566-44E6-8AF6-0D3A17792174}"/>
                </a:ext>
              </a:extLst>
            </p:cNvPr>
            <p:cNvSpPr/>
            <p:nvPr/>
          </p:nvSpPr>
          <p:spPr>
            <a:xfrm>
              <a:off x="4078808"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8" y="51"/>
                    <a:pt x="268" y="34"/>
                  </a:cubicBezTo>
                  <a:cubicBezTo>
                    <a:pt x="268" y="17"/>
                    <a:pt x="217"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8" name="Google Shape;4702;p60">
              <a:extLst>
                <a:ext uri="{FF2B5EF4-FFF2-40B4-BE49-F238E27FC236}">
                  <a16:creationId xmlns:a16="http://schemas.microsoft.com/office/drawing/2014/main" id="{81EBCFB1-3ED6-4EBF-9CD4-D0A8F9EA9F0A}"/>
                </a:ext>
              </a:extLst>
            </p:cNvPr>
            <p:cNvSpPr/>
            <p:nvPr/>
          </p:nvSpPr>
          <p:spPr>
            <a:xfrm>
              <a:off x="4096468" y="4400207"/>
              <a:ext cx="8589" cy="2179"/>
            </a:xfrm>
            <a:custGeom>
              <a:avLst/>
              <a:gdLst/>
              <a:ahLst/>
              <a:cxnLst/>
              <a:rect l="l" t="t" r="r" b="b"/>
              <a:pathLst>
                <a:path w="268"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9" name="Google Shape;4703;p60">
              <a:extLst>
                <a:ext uri="{FF2B5EF4-FFF2-40B4-BE49-F238E27FC236}">
                  <a16:creationId xmlns:a16="http://schemas.microsoft.com/office/drawing/2014/main" id="{76ED7115-A32E-408D-B7C1-041E7F4B9773}"/>
                </a:ext>
              </a:extLst>
            </p:cNvPr>
            <p:cNvSpPr/>
            <p:nvPr/>
          </p:nvSpPr>
          <p:spPr>
            <a:xfrm>
              <a:off x="4113615" y="4400207"/>
              <a:ext cx="8589" cy="2179"/>
            </a:xfrm>
            <a:custGeom>
              <a:avLst/>
              <a:gdLst/>
              <a:ahLst/>
              <a:cxnLst/>
              <a:rect l="l" t="t" r="r" b="b"/>
              <a:pathLst>
                <a:path w="268" h="68" extrusionOk="0">
                  <a:moveTo>
                    <a:pt x="134" y="1"/>
                  </a:moveTo>
                  <a:cubicBezTo>
                    <a:pt x="67" y="1"/>
                    <a:pt x="0" y="17"/>
                    <a:pt x="0" y="34"/>
                  </a:cubicBezTo>
                  <a:cubicBezTo>
                    <a:pt x="0" y="51"/>
                    <a:pt x="67" y="67"/>
                    <a:pt x="134" y="67"/>
                  </a:cubicBezTo>
                  <a:cubicBezTo>
                    <a:pt x="217" y="67"/>
                    <a:pt x="268" y="51"/>
                    <a:pt x="268" y="34"/>
                  </a:cubicBezTo>
                  <a:cubicBezTo>
                    <a:pt x="268" y="17"/>
                    <a:pt x="217"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0" name="Google Shape;4704;p60">
              <a:extLst>
                <a:ext uri="{FF2B5EF4-FFF2-40B4-BE49-F238E27FC236}">
                  <a16:creationId xmlns:a16="http://schemas.microsoft.com/office/drawing/2014/main" id="{4EAB7C68-AEE2-4FE2-A083-946BD431CAAF}"/>
                </a:ext>
              </a:extLst>
            </p:cNvPr>
            <p:cNvSpPr/>
            <p:nvPr/>
          </p:nvSpPr>
          <p:spPr>
            <a:xfrm>
              <a:off x="4131274" y="4400207"/>
              <a:ext cx="8589" cy="2179"/>
            </a:xfrm>
            <a:custGeom>
              <a:avLst/>
              <a:gdLst/>
              <a:ahLst/>
              <a:cxnLst/>
              <a:rect l="l" t="t" r="r" b="b"/>
              <a:pathLst>
                <a:path w="268"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1" name="Google Shape;4705;p60">
              <a:extLst>
                <a:ext uri="{FF2B5EF4-FFF2-40B4-BE49-F238E27FC236}">
                  <a16:creationId xmlns:a16="http://schemas.microsoft.com/office/drawing/2014/main" id="{8F2635BE-2686-4466-8203-3EA4A084C73E}"/>
                </a:ext>
              </a:extLst>
            </p:cNvPr>
            <p:cNvSpPr/>
            <p:nvPr/>
          </p:nvSpPr>
          <p:spPr>
            <a:xfrm>
              <a:off x="4148421" y="4400207"/>
              <a:ext cx="9134" cy="2179"/>
            </a:xfrm>
            <a:custGeom>
              <a:avLst/>
              <a:gdLst/>
              <a:ahLst/>
              <a:cxnLst/>
              <a:rect l="l" t="t" r="r" b="b"/>
              <a:pathLst>
                <a:path w="285" h="68" extrusionOk="0">
                  <a:moveTo>
                    <a:pt x="134" y="1"/>
                  </a:moveTo>
                  <a:cubicBezTo>
                    <a:pt x="67" y="1"/>
                    <a:pt x="0" y="17"/>
                    <a:pt x="0" y="34"/>
                  </a:cubicBezTo>
                  <a:cubicBezTo>
                    <a:pt x="0" y="51"/>
                    <a:pt x="67" y="67"/>
                    <a:pt x="134" y="67"/>
                  </a:cubicBezTo>
                  <a:cubicBezTo>
                    <a:pt x="218" y="67"/>
                    <a:pt x="284" y="51"/>
                    <a:pt x="284" y="34"/>
                  </a:cubicBezTo>
                  <a:cubicBezTo>
                    <a:pt x="284"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2" name="Google Shape;4706;p60">
              <a:extLst>
                <a:ext uri="{FF2B5EF4-FFF2-40B4-BE49-F238E27FC236}">
                  <a16:creationId xmlns:a16="http://schemas.microsoft.com/office/drawing/2014/main" id="{EE3913E5-8562-4221-81C5-50626DA6F8E1}"/>
                </a:ext>
              </a:extLst>
            </p:cNvPr>
            <p:cNvSpPr/>
            <p:nvPr/>
          </p:nvSpPr>
          <p:spPr>
            <a:xfrm>
              <a:off x="4166080" y="4400207"/>
              <a:ext cx="8621" cy="2179"/>
            </a:xfrm>
            <a:custGeom>
              <a:avLst/>
              <a:gdLst/>
              <a:ahLst/>
              <a:cxnLst/>
              <a:rect l="l" t="t" r="r" b="b"/>
              <a:pathLst>
                <a:path w="269" h="68" extrusionOk="0">
                  <a:moveTo>
                    <a:pt x="134" y="1"/>
                  </a:moveTo>
                  <a:cubicBezTo>
                    <a:pt x="51"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3" name="Google Shape;4707;p60">
              <a:extLst>
                <a:ext uri="{FF2B5EF4-FFF2-40B4-BE49-F238E27FC236}">
                  <a16:creationId xmlns:a16="http://schemas.microsoft.com/office/drawing/2014/main" id="{375D6741-D948-4649-891D-033A8663F88C}"/>
                </a:ext>
              </a:extLst>
            </p:cNvPr>
            <p:cNvSpPr/>
            <p:nvPr/>
          </p:nvSpPr>
          <p:spPr>
            <a:xfrm>
              <a:off x="4183227" y="4400207"/>
              <a:ext cx="9134" cy="2179"/>
            </a:xfrm>
            <a:custGeom>
              <a:avLst/>
              <a:gdLst/>
              <a:ahLst/>
              <a:cxnLst/>
              <a:rect l="l" t="t" r="r" b="b"/>
              <a:pathLst>
                <a:path w="285" h="68" extrusionOk="0">
                  <a:moveTo>
                    <a:pt x="134" y="1"/>
                  </a:moveTo>
                  <a:cubicBezTo>
                    <a:pt x="67" y="1"/>
                    <a:pt x="0" y="17"/>
                    <a:pt x="0" y="34"/>
                  </a:cubicBezTo>
                  <a:cubicBezTo>
                    <a:pt x="0" y="51"/>
                    <a:pt x="67" y="67"/>
                    <a:pt x="134" y="67"/>
                  </a:cubicBezTo>
                  <a:cubicBezTo>
                    <a:pt x="218" y="67"/>
                    <a:pt x="284" y="51"/>
                    <a:pt x="284" y="34"/>
                  </a:cubicBezTo>
                  <a:cubicBezTo>
                    <a:pt x="284" y="17"/>
                    <a:pt x="218"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4" name="Google Shape;4708;p60">
              <a:extLst>
                <a:ext uri="{FF2B5EF4-FFF2-40B4-BE49-F238E27FC236}">
                  <a16:creationId xmlns:a16="http://schemas.microsoft.com/office/drawing/2014/main" id="{DCC7A541-ACEE-4E56-8356-3D51F60E9ACC}"/>
                </a:ext>
              </a:extLst>
            </p:cNvPr>
            <p:cNvSpPr/>
            <p:nvPr/>
          </p:nvSpPr>
          <p:spPr>
            <a:xfrm>
              <a:off x="4200887" y="4400207"/>
              <a:ext cx="8621" cy="2179"/>
            </a:xfrm>
            <a:custGeom>
              <a:avLst/>
              <a:gdLst/>
              <a:ahLst/>
              <a:cxnLst/>
              <a:rect l="l" t="t" r="r" b="b"/>
              <a:pathLst>
                <a:path w="269" h="68" extrusionOk="0">
                  <a:moveTo>
                    <a:pt x="134" y="1"/>
                  </a:moveTo>
                  <a:cubicBezTo>
                    <a:pt x="68" y="1"/>
                    <a:pt x="1" y="17"/>
                    <a:pt x="1" y="34"/>
                  </a:cubicBezTo>
                  <a:cubicBezTo>
                    <a:pt x="1" y="51"/>
                    <a:pt x="51" y="67"/>
                    <a:pt x="134" y="67"/>
                  </a:cubicBezTo>
                  <a:cubicBezTo>
                    <a:pt x="201" y="67"/>
                    <a:pt x="268" y="51"/>
                    <a:pt x="268" y="34"/>
                  </a:cubicBezTo>
                  <a:cubicBezTo>
                    <a:pt x="268" y="17"/>
                    <a:pt x="201" y="1"/>
                    <a:pt x="134"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5" name="Google Shape;4709;p60">
              <a:extLst>
                <a:ext uri="{FF2B5EF4-FFF2-40B4-BE49-F238E27FC236}">
                  <a16:creationId xmlns:a16="http://schemas.microsoft.com/office/drawing/2014/main" id="{35A4ACE5-4FB1-48AC-908D-76D7F781BFE1}"/>
                </a:ext>
              </a:extLst>
            </p:cNvPr>
            <p:cNvSpPr/>
            <p:nvPr/>
          </p:nvSpPr>
          <p:spPr>
            <a:xfrm>
              <a:off x="4218034" y="4400207"/>
              <a:ext cx="9134" cy="2179"/>
            </a:xfrm>
            <a:custGeom>
              <a:avLst/>
              <a:gdLst/>
              <a:ahLst/>
              <a:cxnLst/>
              <a:rect l="l" t="t" r="r" b="b"/>
              <a:pathLst>
                <a:path w="285" h="68" extrusionOk="0">
                  <a:moveTo>
                    <a:pt x="151" y="1"/>
                  </a:moveTo>
                  <a:cubicBezTo>
                    <a:pt x="67" y="1"/>
                    <a:pt x="0" y="17"/>
                    <a:pt x="0" y="34"/>
                  </a:cubicBezTo>
                  <a:cubicBezTo>
                    <a:pt x="0" y="51"/>
                    <a:pt x="67" y="67"/>
                    <a:pt x="151" y="67"/>
                  </a:cubicBezTo>
                  <a:cubicBezTo>
                    <a:pt x="218" y="67"/>
                    <a:pt x="284" y="51"/>
                    <a:pt x="284" y="34"/>
                  </a:cubicBezTo>
                  <a:cubicBezTo>
                    <a:pt x="284" y="17"/>
                    <a:pt x="218" y="1"/>
                    <a:pt x="15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6" name="Google Shape;4710;p60">
              <a:extLst>
                <a:ext uri="{FF2B5EF4-FFF2-40B4-BE49-F238E27FC236}">
                  <a16:creationId xmlns:a16="http://schemas.microsoft.com/office/drawing/2014/main" id="{30076F90-F842-4320-936E-6C65771319DE}"/>
                </a:ext>
              </a:extLst>
            </p:cNvPr>
            <p:cNvSpPr/>
            <p:nvPr/>
          </p:nvSpPr>
          <p:spPr>
            <a:xfrm>
              <a:off x="4235693" y="4400207"/>
              <a:ext cx="577" cy="2179"/>
            </a:xfrm>
            <a:custGeom>
              <a:avLst/>
              <a:gdLst/>
              <a:ahLst/>
              <a:cxnLst/>
              <a:rect l="l" t="t" r="r" b="b"/>
              <a:pathLst>
                <a:path w="18" h="68" extrusionOk="0">
                  <a:moveTo>
                    <a:pt x="1" y="1"/>
                  </a:moveTo>
                  <a:cubicBezTo>
                    <a:pt x="1" y="1"/>
                    <a:pt x="1" y="17"/>
                    <a:pt x="1" y="34"/>
                  </a:cubicBezTo>
                  <a:cubicBezTo>
                    <a:pt x="1" y="51"/>
                    <a:pt x="1" y="67"/>
                    <a:pt x="1" y="67"/>
                  </a:cubicBezTo>
                  <a:cubicBezTo>
                    <a:pt x="18" y="67"/>
                    <a:pt x="18" y="51"/>
                    <a:pt x="18" y="34"/>
                  </a:cubicBezTo>
                  <a:cubicBezTo>
                    <a:pt x="18" y="17"/>
                    <a:pt x="18" y="1"/>
                    <a:pt x="1"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7" name="Google Shape;4711;p60">
              <a:extLst>
                <a:ext uri="{FF2B5EF4-FFF2-40B4-BE49-F238E27FC236}">
                  <a16:creationId xmlns:a16="http://schemas.microsoft.com/office/drawing/2014/main" id="{7C4AB35E-9726-4ABD-8A90-5F6DCA7B9DCF}"/>
                </a:ext>
              </a:extLst>
            </p:cNvPr>
            <p:cNvSpPr/>
            <p:nvPr/>
          </p:nvSpPr>
          <p:spPr>
            <a:xfrm>
              <a:off x="3760167" y="4143550"/>
              <a:ext cx="5929" cy="7147"/>
            </a:xfrm>
            <a:custGeom>
              <a:avLst/>
              <a:gdLst/>
              <a:ahLst/>
              <a:cxnLst/>
              <a:rect l="l" t="t" r="r" b="b"/>
              <a:pathLst>
                <a:path w="185" h="223" extrusionOk="0">
                  <a:moveTo>
                    <a:pt x="12" y="1"/>
                  </a:moveTo>
                  <a:cubicBezTo>
                    <a:pt x="7" y="1"/>
                    <a:pt x="3" y="2"/>
                    <a:pt x="1" y="5"/>
                  </a:cubicBezTo>
                  <a:cubicBezTo>
                    <a:pt x="1" y="5"/>
                    <a:pt x="17" y="72"/>
                    <a:pt x="51" y="122"/>
                  </a:cubicBezTo>
                  <a:cubicBezTo>
                    <a:pt x="101" y="189"/>
                    <a:pt x="151" y="222"/>
                    <a:pt x="168" y="222"/>
                  </a:cubicBezTo>
                  <a:cubicBezTo>
                    <a:pt x="184" y="206"/>
                    <a:pt x="168" y="156"/>
                    <a:pt x="118" y="89"/>
                  </a:cubicBezTo>
                  <a:cubicBezTo>
                    <a:pt x="76" y="33"/>
                    <a:pt x="35" y="1"/>
                    <a:pt x="12"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8" name="Google Shape;4712;p60">
              <a:extLst>
                <a:ext uri="{FF2B5EF4-FFF2-40B4-BE49-F238E27FC236}">
                  <a16:creationId xmlns:a16="http://schemas.microsoft.com/office/drawing/2014/main" id="{459790FE-B52F-4BA5-B08F-395CB536F418}"/>
                </a:ext>
              </a:extLst>
            </p:cNvPr>
            <p:cNvSpPr/>
            <p:nvPr/>
          </p:nvSpPr>
          <p:spPr>
            <a:xfrm>
              <a:off x="3769814" y="4157524"/>
              <a:ext cx="6442" cy="7243"/>
            </a:xfrm>
            <a:custGeom>
              <a:avLst/>
              <a:gdLst/>
              <a:ahLst/>
              <a:cxnLst/>
              <a:rect l="l" t="t" r="r" b="b"/>
              <a:pathLst>
                <a:path w="201" h="226" extrusionOk="0">
                  <a:moveTo>
                    <a:pt x="25" y="0"/>
                  </a:moveTo>
                  <a:cubicBezTo>
                    <a:pt x="22" y="0"/>
                    <a:pt x="19" y="1"/>
                    <a:pt x="17" y="4"/>
                  </a:cubicBezTo>
                  <a:cubicBezTo>
                    <a:pt x="0" y="20"/>
                    <a:pt x="34" y="70"/>
                    <a:pt x="67" y="137"/>
                  </a:cubicBezTo>
                  <a:cubicBezTo>
                    <a:pt x="109" y="193"/>
                    <a:pt x="150" y="225"/>
                    <a:pt x="173" y="225"/>
                  </a:cubicBezTo>
                  <a:cubicBezTo>
                    <a:pt x="177" y="225"/>
                    <a:pt x="181" y="224"/>
                    <a:pt x="184" y="221"/>
                  </a:cubicBezTo>
                  <a:cubicBezTo>
                    <a:pt x="201" y="221"/>
                    <a:pt x="167" y="154"/>
                    <a:pt x="134" y="104"/>
                  </a:cubicBezTo>
                  <a:cubicBezTo>
                    <a:pt x="90" y="46"/>
                    <a:pt x="47" y="0"/>
                    <a:pt x="25"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9" name="Google Shape;4713;p60">
              <a:extLst>
                <a:ext uri="{FF2B5EF4-FFF2-40B4-BE49-F238E27FC236}">
                  <a16:creationId xmlns:a16="http://schemas.microsoft.com/office/drawing/2014/main" id="{FB23FDFA-20AB-4932-90F2-1BFE3B399962}"/>
                </a:ext>
              </a:extLst>
            </p:cNvPr>
            <p:cNvSpPr/>
            <p:nvPr/>
          </p:nvSpPr>
          <p:spPr>
            <a:xfrm>
              <a:off x="3779974" y="4171947"/>
              <a:ext cx="5929" cy="7243"/>
            </a:xfrm>
            <a:custGeom>
              <a:avLst/>
              <a:gdLst/>
              <a:ahLst/>
              <a:cxnLst/>
              <a:rect l="l" t="t" r="r" b="b"/>
              <a:pathLst>
                <a:path w="185" h="226" extrusionOk="0">
                  <a:moveTo>
                    <a:pt x="29" y="1"/>
                  </a:moveTo>
                  <a:cubicBezTo>
                    <a:pt x="24" y="1"/>
                    <a:pt x="20" y="2"/>
                    <a:pt x="18" y="5"/>
                  </a:cubicBezTo>
                  <a:cubicBezTo>
                    <a:pt x="1" y="5"/>
                    <a:pt x="34" y="72"/>
                    <a:pt x="68" y="138"/>
                  </a:cubicBezTo>
                  <a:cubicBezTo>
                    <a:pt x="111" y="182"/>
                    <a:pt x="154" y="225"/>
                    <a:pt x="176" y="225"/>
                  </a:cubicBezTo>
                  <a:cubicBezTo>
                    <a:pt x="180" y="225"/>
                    <a:pt x="182" y="224"/>
                    <a:pt x="185" y="222"/>
                  </a:cubicBezTo>
                  <a:cubicBezTo>
                    <a:pt x="185" y="205"/>
                    <a:pt x="168" y="155"/>
                    <a:pt x="134" y="88"/>
                  </a:cubicBezTo>
                  <a:cubicBezTo>
                    <a:pt x="93" y="33"/>
                    <a:pt x="51" y="1"/>
                    <a:pt x="29"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0" name="Google Shape;4714;p60">
              <a:extLst>
                <a:ext uri="{FF2B5EF4-FFF2-40B4-BE49-F238E27FC236}">
                  <a16:creationId xmlns:a16="http://schemas.microsoft.com/office/drawing/2014/main" id="{C776AA98-37CE-4616-9969-25504FAF8DD2}"/>
                </a:ext>
              </a:extLst>
            </p:cNvPr>
            <p:cNvSpPr/>
            <p:nvPr/>
          </p:nvSpPr>
          <p:spPr>
            <a:xfrm>
              <a:off x="3790166" y="4186017"/>
              <a:ext cx="5929" cy="7532"/>
            </a:xfrm>
            <a:custGeom>
              <a:avLst/>
              <a:gdLst/>
              <a:ahLst/>
              <a:cxnLst/>
              <a:rect l="l" t="t" r="r" b="b"/>
              <a:pathLst>
                <a:path w="185" h="235" extrusionOk="0">
                  <a:moveTo>
                    <a:pt x="17" y="0"/>
                  </a:moveTo>
                  <a:cubicBezTo>
                    <a:pt x="0" y="17"/>
                    <a:pt x="17" y="84"/>
                    <a:pt x="67" y="134"/>
                  </a:cubicBezTo>
                  <a:cubicBezTo>
                    <a:pt x="117" y="201"/>
                    <a:pt x="151" y="234"/>
                    <a:pt x="167" y="234"/>
                  </a:cubicBezTo>
                  <a:cubicBezTo>
                    <a:pt x="184" y="217"/>
                    <a:pt x="167" y="151"/>
                    <a:pt x="117" y="100"/>
                  </a:cubicBezTo>
                  <a:cubicBezTo>
                    <a:pt x="84" y="34"/>
                    <a:pt x="34" y="0"/>
                    <a:pt x="17"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1" name="Google Shape;4715;p60">
              <a:extLst>
                <a:ext uri="{FF2B5EF4-FFF2-40B4-BE49-F238E27FC236}">
                  <a16:creationId xmlns:a16="http://schemas.microsoft.com/office/drawing/2014/main" id="{BEDF2A03-A794-4204-80AD-201D86818215}"/>
                </a:ext>
              </a:extLst>
            </p:cNvPr>
            <p:cNvSpPr/>
            <p:nvPr/>
          </p:nvSpPr>
          <p:spPr>
            <a:xfrm>
              <a:off x="3800326" y="4200375"/>
              <a:ext cx="5929" cy="7179"/>
            </a:xfrm>
            <a:custGeom>
              <a:avLst/>
              <a:gdLst/>
              <a:ahLst/>
              <a:cxnLst/>
              <a:rect l="l" t="t" r="r" b="b"/>
              <a:pathLst>
                <a:path w="185" h="224" extrusionOk="0">
                  <a:moveTo>
                    <a:pt x="26" y="0"/>
                  </a:moveTo>
                  <a:cubicBezTo>
                    <a:pt x="23" y="0"/>
                    <a:pt x="20" y="1"/>
                    <a:pt x="17" y="3"/>
                  </a:cubicBezTo>
                  <a:cubicBezTo>
                    <a:pt x="1" y="20"/>
                    <a:pt x="17" y="70"/>
                    <a:pt x="68" y="137"/>
                  </a:cubicBezTo>
                  <a:cubicBezTo>
                    <a:pt x="97" y="180"/>
                    <a:pt x="138" y="224"/>
                    <a:pt x="159" y="224"/>
                  </a:cubicBezTo>
                  <a:cubicBezTo>
                    <a:pt x="163" y="224"/>
                    <a:pt x="166" y="223"/>
                    <a:pt x="168" y="221"/>
                  </a:cubicBezTo>
                  <a:cubicBezTo>
                    <a:pt x="185" y="221"/>
                    <a:pt x="168" y="154"/>
                    <a:pt x="118" y="87"/>
                  </a:cubicBezTo>
                  <a:cubicBezTo>
                    <a:pt x="89" y="43"/>
                    <a:pt x="47" y="0"/>
                    <a:pt x="26"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2" name="Google Shape;4716;p60">
              <a:extLst>
                <a:ext uri="{FF2B5EF4-FFF2-40B4-BE49-F238E27FC236}">
                  <a16:creationId xmlns:a16="http://schemas.microsoft.com/office/drawing/2014/main" id="{07DAF32E-A472-4070-9D6C-C0747787EE49}"/>
                </a:ext>
              </a:extLst>
            </p:cNvPr>
            <p:cNvSpPr/>
            <p:nvPr/>
          </p:nvSpPr>
          <p:spPr>
            <a:xfrm>
              <a:off x="3810518" y="4214798"/>
              <a:ext cx="5897" cy="7115"/>
            </a:xfrm>
            <a:custGeom>
              <a:avLst/>
              <a:gdLst/>
              <a:ahLst/>
              <a:cxnLst/>
              <a:rect l="l" t="t" r="r" b="b"/>
              <a:pathLst>
                <a:path w="184" h="222" extrusionOk="0">
                  <a:moveTo>
                    <a:pt x="27" y="0"/>
                  </a:moveTo>
                  <a:cubicBezTo>
                    <a:pt x="23" y="0"/>
                    <a:pt x="20" y="2"/>
                    <a:pt x="17" y="4"/>
                  </a:cubicBezTo>
                  <a:cubicBezTo>
                    <a:pt x="0" y="4"/>
                    <a:pt x="17" y="71"/>
                    <a:pt x="67" y="121"/>
                  </a:cubicBezTo>
                  <a:cubicBezTo>
                    <a:pt x="100" y="188"/>
                    <a:pt x="151" y="222"/>
                    <a:pt x="167" y="222"/>
                  </a:cubicBezTo>
                  <a:cubicBezTo>
                    <a:pt x="184" y="205"/>
                    <a:pt x="167" y="155"/>
                    <a:pt x="117" y="88"/>
                  </a:cubicBezTo>
                  <a:cubicBezTo>
                    <a:pt x="76" y="33"/>
                    <a:pt x="46" y="0"/>
                    <a:pt x="27"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3" name="Google Shape;4717;p60">
              <a:extLst>
                <a:ext uri="{FF2B5EF4-FFF2-40B4-BE49-F238E27FC236}">
                  <a16:creationId xmlns:a16="http://schemas.microsoft.com/office/drawing/2014/main" id="{21A6CD3E-0B54-4E86-8905-1C8DA559C313}"/>
                </a:ext>
              </a:extLst>
            </p:cNvPr>
            <p:cNvSpPr/>
            <p:nvPr/>
          </p:nvSpPr>
          <p:spPr>
            <a:xfrm>
              <a:off x="3820133" y="4228739"/>
              <a:ext cx="6474" cy="7243"/>
            </a:xfrm>
            <a:custGeom>
              <a:avLst/>
              <a:gdLst/>
              <a:ahLst/>
              <a:cxnLst/>
              <a:rect l="l" t="t" r="r" b="b"/>
              <a:pathLst>
                <a:path w="202" h="226" extrusionOk="0">
                  <a:moveTo>
                    <a:pt x="26" y="1"/>
                  </a:moveTo>
                  <a:cubicBezTo>
                    <a:pt x="23" y="1"/>
                    <a:pt x="20" y="2"/>
                    <a:pt x="18" y="4"/>
                  </a:cubicBezTo>
                  <a:cubicBezTo>
                    <a:pt x="1" y="21"/>
                    <a:pt x="34" y="71"/>
                    <a:pt x="68" y="138"/>
                  </a:cubicBezTo>
                  <a:cubicBezTo>
                    <a:pt x="109" y="193"/>
                    <a:pt x="151" y="225"/>
                    <a:pt x="173" y="225"/>
                  </a:cubicBezTo>
                  <a:cubicBezTo>
                    <a:pt x="178" y="225"/>
                    <a:pt x="182" y="224"/>
                    <a:pt x="185" y="221"/>
                  </a:cubicBezTo>
                  <a:cubicBezTo>
                    <a:pt x="201" y="221"/>
                    <a:pt x="168" y="154"/>
                    <a:pt x="135" y="104"/>
                  </a:cubicBezTo>
                  <a:cubicBezTo>
                    <a:pt x="91" y="46"/>
                    <a:pt x="48" y="1"/>
                    <a:pt x="26"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4" name="Google Shape;4718;p60">
              <a:extLst>
                <a:ext uri="{FF2B5EF4-FFF2-40B4-BE49-F238E27FC236}">
                  <a16:creationId xmlns:a16="http://schemas.microsoft.com/office/drawing/2014/main" id="{E2C33610-A8C1-46C3-B388-3792AB599A60}"/>
                </a:ext>
              </a:extLst>
            </p:cNvPr>
            <p:cNvSpPr/>
            <p:nvPr/>
          </p:nvSpPr>
          <p:spPr>
            <a:xfrm>
              <a:off x="3830325" y="4243162"/>
              <a:ext cx="6442" cy="7243"/>
            </a:xfrm>
            <a:custGeom>
              <a:avLst/>
              <a:gdLst/>
              <a:ahLst/>
              <a:cxnLst/>
              <a:rect l="l" t="t" r="r" b="b"/>
              <a:pathLst>
                <a:path w="201" h="226" extrusionOk="0">
                  <a:moveTo>
                    <a:pt x="29" y="1"/>
                  </a:moveTo>
                  <a:cubicBezTo>
                    <a:pt x="24" y="1"/>
                    <a:pt x="20" y="2"/>
                    <a:pt x="17" y="5"/>
                  </a:cubicBezTo>
                  <a:cubicBezTo>
                    <a:pt x="0" y="5"/>
                    <a:pt x="34" y="72"/>
                    <a:pt x="67" y="139"/>
                  </a:cubicBezTo>
                  <a:cubicBezTo>
                    <a:pt x="111" y="182"/>
                    <a:pt x="154" y="226"/>
                    <a:pt x="176" y="226"/>
                  </a:cubicBezTo>
                  <a:cubicBezTo>
                    <a:pt x="179" y="226"/>
                    <a:pt x="182" y="224"/>
                    <a:pt x="184" y="222"/>
                  </a:cubicBezTo>
                  <a:cubicBezTo>
                    <a:pt x="201" y="206"/>
                    <a:pt x="168" y="155"/>
                    <a:pt x="134" y="89"/>
                  </a:cubicBezTo>
                  <a:cubicBezTo>
                    <a:pt x="93" y="33"/>
                    <a:pt x="51" y="1"/>
                    <a:pt x="29"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5" name="Google Shape;4719;p60">
              <a:extLst>
                <a:ext uri="{FF2B5EF4-FFF2-40B4-BE49-F238E27FC236}">
                  <a16:creationId xmlns:a16="http://schemas.microsoft.com/office/drawing/2014/main" id="{E682F55D-712F-4D4F-8D5A-158E777798A3}"/>
                </a:ext>
              </a:extLst>
            </p:cNvPr>
            <p:cNvSpPr/>
            <p:nvPr/>
          </p:nvSpPr>
          <p:spPr>
            <a:xfrm>
              <a:off x="3840485" y="4257232"/>
              <a:ext cx="5929" cy="7532"/>
            </a:xfrm>
            <a:custGeom>
              <a:avLst/>
              <a:gdLst/>
              <a:ahLst/>
              <a:cxnLst/>
              <a:rect l="l" t="t" r="r" b="b"/>
              <a:pathLst>
                <a:path w="185" h="235" extrusionOk="0">
                  <a:moveTo>
                    <a:pt x="18" y="0"/>
                  </a:moveTo>
                  <a:cubicBezTo>
                    <a:pt x="1" y="17"/>
                    <a:pt x="18" y="84"/>
                    <a:pt x="68" y="134"/>
                  </a:cubicBezTo>
                  <a:cubicBezTo>
                    <a:pt x="118" y="201"/>
                    <a:pt x="168" y="234"/>
                    <a:pt x="185" y="234"/>
                  </a:cubicBezTo>
                  <a:cubicBezTo>
                    <a:pt x="185" y="218"/>
                    <a:pt x="168" y="151"/>
                    <a:pt x="135" y="101"/>
                  </a:cubicBezTo>
                  <a:cubicBezTo>
                    <a:pt x="84" y="34"/>
                    <a:pt x="34" y="0"/>
                    <a:pt x="18"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6" name="Google Shape;4720;p60">
              <a:extLst>
                <a:ext uri="{FF2B5EF4-FFF2-40B4-BE49-F238E27FC236}">
                  <a16:creationId xmlns:a16="http://schemas.microsoft.com/office/drawing/2014/main" id="{5C214639-483A-4FD7-A945-C3386550AE56}"/>
                </a:ext>
              </a:extLst>
            </p:cNvPr>
            <p:cNvSpPr/>
            <p:nvPr/>
          </p:nvSpPr>
          <p:spPr>
            <a:xfrm>
              <a:off x="3850676" y="4271590"/>
              <a:ext cx="5929" cy="7211"/>
            </a:xfrm>
            <a:custGeom>
              <a:avLst/>
              <a:gdLst/>
              <a:ahLst/>
              <a:cxnLst/>
              <a:rect l="l" t="t" r="r" b="b"/>
              <a:pathLst>
                <a:path w="185" h="225" extrusionOk="0">
                  <a:moveTo>
                    <a:pt x="25" y="0"/>
                  </a:moveTo>
                  <a:cubicBezTo>
                    <a:pt x="22" y="0"/>
                    <a:pt x="19" y="1"/>
                    <a:pt x="17" y="4"/>
                  </a:cubicBezTo>
                  <a:cubicBezTo>
                    <a:pt x="0" y="20"/>
                    <a:pt x="17" y="70"/>
                    <a:pt x="67" y="137"/>
                  </a:cubicBezTo>
                  <a:cubicBezTo>
                    <a:pt x="96" y="181"/>
                    <a:pt x="138" y="224"/>
                    <a:pt x="159" y="224"/>
                  </a:cubicBezTo>
                  <a:cubicBezTo>
                    <a:pt x="162" y="224"/>
                    <a:pt x="165" y="223"/>
                    <a:pt x="167" y="221"/>
                  </a:cubicBezTo>
                  <a:cubicBezTo>
                    <a:pt x="184" y="221"/>
                    <a:pt x="167" y="154"/>
                    <a:pt x="117" y="87"/>
                  </a:cubicBezTo>
                  <a:cubicBezTo>
                    <a:pt x="88" y="44"/>
                    <a:pt x="47" y="0"/>
                    <a:pt x="25"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7" name="Google Shape;4721;p60">
              <a:extLst>
                <a:ext uri="{FF2B5EF4-FFF2-40B4-BE49-F238E27FC236}">
                  <a16:creationId xmlns:a16="http://schemas.microsoft.com/office/drawing/2014/main" id="{E36917B5-510E-466D-B3E8-75580AA5F952}"/>
                </a:ext>
              </a:extLst>
            </p:cNvPr>
            <p:cNvSpPr/>
            <p:nvPr/>
          </p:nvSpPr>
          <p:spPr>
            <a:xfrm>
              <a:off x="3860836" y="4286013"/>
              <a:ext cx="5929" cy="7115"/>
            </a:xfrm>
            <a:custGeom>
              <a:avLst/>
              <a:gdLst/>
              <a:ahLst/>
              <a:cxnLst/>
              <a:rect l="l" t="t" r="r" b="b"/>
              <a:pathLst>
                <a:path w="185" h="222" extrusionOk="0">
                  <a:moveTo>
                    <a:pt x="29" y="0"/>
                  </a:moveTo>
                  <a:cubicBezTo>
                    <a:pt x="24" y="0"/>
                    <a:pt x="20" y="2"/>
                    <a:pt x="18" y="5"/>
                  </a:cubicBezTo>
                  <a:cubicBezTo>
                    <a:pt x="1" y="5"/>
                    <a:pt x="18" y="72"/>
                    <a:pt x="68" y="122"/>
                  </a:cubicBezTo>
                  <a:cubicBezTo>
                    <a:pt x="101" y="188"/>
                    <a:pt x="151" y="222"/>
                    <a:pt x="168" y="222"/>
                  </a:cubicBezTo>
                  <a:cubicBezTo>
                    <a:pt x="185" y="205"/>
                    <a:pt x="168" y="155"/>
                    <a:pt x="118" y="88"/>
                  </a:cubicBezTo>
                  <a:cubicBezTo>
                    <a:pt x="90" y="33"/>
                    <a:pt x="51" y="0"/>
                    <a:pt x="29"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8" name="Google Shape;4722;p60">
              <a:extLst>
                <a:ext uri="{FF2B5EF4-FFF2-40B4-BE49-F238E27FC236}">
                  <a16:creationId xmlns:a16="http://schemas.microsoft.com/office/drawing/2014/main" id="{88991BA9-5390-407C-A3DA-0C7F0B6A5A2C}"/>
                </a:ext>
              </a:extLst>
            </p:cNvPr>
            <p:cNvSpPr/>
            <p:nvPr/>
          </p:nvSpPr>
          <p:spPr>
            <a:xfrm>
              <a:off x="3871028" y="4299954"/>
              <a:ext cx="5929" cy="7243"/>
            </a:xfrm>
            <a:custGeom>
              <a:avLst/>
              <a:gdLst/>
              <a:ahLst/>
              <a:cxnLst/>
              <a:rect l="l" t="t" r="r" b="b"/>
              <a:pathLst>
                <a:path w="185" h="226" extrusionOk="0">
                  <a:moveTo>
                    <a:pt x="9" y="1"/>
                  </a:moveTo>
                  <a:cubicBezTo>
                    <a:pt x="5" y="1"/>
                    <a:pt x="2" y="2"/>
                    <a:pt x="0" y="4"/>
                  </a:cubicBezTo>
                  <a:cubicBezTo>
                    <a:pt x="0" y="21"/>
                    <a:pt x="17" y="71"/>
                    <a:pt x="50" y="138"/>
                  </a:cubicBezTo>
                  <a:cubicBezTo>
                    <a:pt x="92" y="193"/>
                    <a:pt x="133" y="226"/>
                    <a:pt x="156" y="226"/>
                  </a:cubicBezTo>
                  <a:cubicBezTo>
                    <a:pt x="161" y="226"/>
                    <a:pt x="164" y="224"/>
                    <a:pt x="167" y="221"/>
                  </a:cubicBezTo>
                  <a:cubicBezTo>
                    <a:pt x="184" y="221"/>
                    <a:pt x="167" y="155"/>
                    <a:pt x="117" y="104"/>
                  </a:cubicBezTo>
                  <a:cubicBezTo>
                    <a:pt x="74" y="46"/>
                    <a:pt x="30" y="1"/>
                    <a:pt x="9"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9" name="Google Shape;4723;p60">
              <a:extLst>
                <a:ext uri="{FF2B5EF4-FFF2-40B4-BE49-F238E27FC236}">
                  <a16:creationId xmlns:a16="http://schemas.microsoft.com/office/drawing/2014/main" id="{9687899F-D16A-45C7-BF19-D43D8FBB25B2}"/>
                </a:ext>
              </a:extLst>
            </p:cNvPr>
            <p:cNvSpPr/>
            <p:nvPr/>
          </p:nvSpPr>
          <p:spPr>
            <a:xfrm>
              <a:off x="3881188" y="4313992"/>
              <a:ext cx="6474" cy="7147"/>
            </a:xfrm>
            <a:custGeom>
              <a:avLst/>
              <a:gdLst/>
              <a:ahLst/>
              <a:cxnLst/>
              <a:rect l="l" t="t" r="r" b="b"/>
              <a:pathLst>
                <a:path w="202" h="223" extrusionOk="0">
                  <a:moveTo>
                    <a:pt x="17" y="1"/>
                  </a:moveTo>
                  <a:cubicBezTo>
                    <a:pt x="1" y="17"/>
                    <a:pt x="17" y="84"/>
                    <a:pt x="68" y="134"/>
                  </a:cubicBezTo>
                  <a:cubicBezTo>
                    <a:pt x="109" y="190"/>
                    <a:pt x="151" y="222"/>
                    <a:pt x="173" y="222"/>
                  </a:cubicBezTo>
                  <a:cubicBezTo>
                    <a:pt x="178" y="222"/>
                    <a:pt x="182" y="221"/>
                    <a:pt x="185" y="218"/>
                  </a:cubicBezTo>
                  <a:cubicBezTo>
                    <a:pt x="201" y="201"/>
                    <a:pt x="168" y="151"/>
                    <a:pt x="134" y="84"/>
                  </a:cubicBezTo>
                  <a:cubicBezTo>
                    <a:pt x="84" y="34"/>
                    <a:pt x="34" y="1"/>
                    <a:pt x="17"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0" name="Google Shape;4724;p60">
              <a:extLst>
                <a:ext uri="{FF2B5EF4-FFF2-40B4-BE49-F238E27FC236}">
                  <a16:creationId xmlns:a16="http://schemas.microsoft.com/office/drawing/2014/main" id="{471C1483-FAE8-4A23-96B8-536855CFEE47}"/>
                </a:ext>
              </a:extLst>
            </p:cNvPr>
            <p:cNvSpPr/>
            <p:nvPr/>
          </p:nvSpPr>
          <p:spPr>
            <a:xfrm>
              <a:off x="3892438" y="4327229"/>
              <a:ext cx="7532" cy="6218"/>
            </a:xfrm>
            <a:custGeom>
              <a:avLst/>
              <a:gdLst/>
              <a:ahLst/>
              <a:cxnLst/>
              <a:rect l="l" t="t" r="r" b="b"/>
              <a:pathLst>
                <a:path w="235" h="194" extrusionOk="0">
                  <a:moveTo>
                    <a:pt x="29" y="1"/>
                  </a:moveTo>
                  <a:cubicBezTo>
                    <a:pt x="24" y="1"/>
                    <a:pt x="20" y="2"/>
                    <a:pt x="17" y="5"/>
                  </a:cubicBezTo>
                  <a:cubicBezTo>
                    <a:pt x="1" y="22"/>
                    <a:pt x="51" y="72"/>
                    <a:pt x="101" y="122"/>
                  </a:cubicBezTo>
                  <a:cubicBezTo>
                    <a:pt x="142" y="163"/>
                    <a:pt x="195" y="193"/>
                    <a:pt x="221" y="193"/>
                  </a:cubicBezTo>
                  <a:cubicBezTo>
                    <a:pt x="227" y="193"/>
                    <a:pt x="232" y="192"/>
                    <a:pt x="235" y="189"/>
                  </a:cubicBezTo>
                  <a:cubicBezTo>
                    <a:pt x="235" y="172"/>
                    <a:pt x="201" y="122"/>
                    <a:pt x="151" y="72"/>
                  </a:cubicBezTo>
                  <a:cubicBezTo>
                    <a:pt x="96" y="31"/>
                    <a:pt x="52" y="1"/>
                    <a:pt x="29"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1" name="Google Shape;4725;p60">
              <a:extLst>
                <a:ext uri="{FF2B5EF4-FFF2-40B4-BE49-F238E27FC236}">
                  <a16:creationId xmlns:a16="http://schemas.microsoft.com/office/drawing/2014/main" id="{F25377BE-3ACC-4BB8-9CB5-D026CB392BB9}"/>
                </a:ext>
              </a:extLst>
            </p:cNvPr>
            <p:cNvSpPr/>
            <p:nvPr/>
          </p:nvSpPr>
          <p:spPr>
            <a:xfrm>
              <a:off x="3906379" y="4337870"/>
              <a:ext cx="8589" cy="4199"/>
            </a:xfrm>
            <a:custGeom>
              <a:avLst/>
              <a:gdLst/>
              <a:ahLst/>
              <a:cxnLst/>
              <a:rect l="l" t="t" r="r" b="b"/>
              <a:pathLst>
                <a:path w="268" h="131" extrusionOk="0">
                  <a:moveTo>
                    <a:pt x="40" y="1"/>
                  </a:moveTo>
                  <a:cubicBezTo>
                    <a:pt x="29" y="1"/>
                    <a:pt x="22" y="3"/>
                    <a:pt x="17" y="7"/>
                  </a:cubicBezTo>
                  <a:cubicBezTo>
                    <a:pt x="0" y="24"/>
                    <a:pt x="50" y="58"/>
                    <a:pt x="117" y="91"/>
                  </a:cubicBezTo>
                  <a:cubicBezTo>
                    <a:pt x="166" y="115"/>
                    <a:pt x="215" y="131"/>
                    <a:pt x="244" y="131"/>
                  </a:cubicBezTo>
                  <a:cubicBezTo>
                    <a:pt x="255" y="131"/>
                    <a:pt x="263" y="129"/>
                    <a:pt x="267" y="124"/>
                  </a:cubicBezTo>
                  <a:cubicBezTo>
                    <a:pt x="267" y="108"/>
                    <a:pt x="217" y="58"/>
                    <a:pt x="150" y="24"/>
                  </a:cubicBezTo>
                  <a:cubicBezTo>
                    <a:pt x="103" y="12"/>
                    <a:pt x="64" y="1"/>
                    <a:pt x="40"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2" name="Google Shape;4726;p60">
              <a:extLst>
                <a:ext uri="{FF2B5EF4-FFF2-40B4-BE49-F238E27FC236}">
                  <a16:creationId xmlns:a16="http://schemas.microsoft.com/office/drawing/2014/main" id="{B3D52972-4C69-40F1-8BEB-B511810BF114}"/>
                </a:ext>
              </a:extLst>
            </p:cNvPr>
            <p:cNvSpPr/>
            <p:nvPr/>
          </p:nvSpPr>
          <p:spPr>
            <a:xfrm>
              <a:off x="4500234" y="4235278"/>
              <a:ext cx="362037" cy="238388"/>
            </a:xfrm>
            <a:custGeom>
              <a:avLst/>
              <a:gdLst/>
              <a:ahLst/>
              <a:cxnLst/>
              <a:rect l="l" t="t" r="r" b="b"/>
              <a:pathLst>
                <a:path w="11296" h="7438" extrusionOk="0">
                  <a:moveTo>
                    <a:pt x="2290" y="0"/>
                  </a:moveTo>
                  <a:lnTo>
                    <a:pt x="1" y="17"/>
                  </a:lnTo>
                  <a:cubicBezTo>
                    <a:pt x="1" y="17"/>
                    <a:pt x="302" y="3225"/>
                    <a:pt x="1304" y="5782"/>
                  </a:cubicBezTo>
                  <a:cubicBezTo>
                    <a:pt x="1838" y="7135"/>
                    <a:pt x="4036" y="7437"/>
                    <a:pt x="5893" y="7437"/>
                  </a:cubicBezTo>
                  <a:cubicBezTo>
                    <a:pt x="7176" y="7437"/>
                    <a:pt x="8295" y="7293"/>
                    <a:pt x="8589" y="7252"/>
                  </a:cubicBezTo>
                  <a:cubicBezTo>
                    <a:pt x="9140" y="7252"/>
                    <a:pt x="9692" y="7235"/>
                    <a:pt x="10243" y="7185"/>
                  </a:cubicBezTo>
                  <a:cubicBezTo>
                    <a:pt x="10878" y="7102"/>
                    <a:pt x="10878" y="7035"/>
                    <a:pt x="10861" y="6968"/>
                  </a:cubicBezTo>
                  <a:cubicBezTo>
                    <a:pt x="10844" y="6915"/>
                    <a:pt x="10755" y="6898"/>
                    <a:pt x="10636" y="6898"/>
                  </a:cubicBezTo>
                  <a:cubicBezTo>
                    <a:pt x="10434" y="6898"/>
                    <a:pt x="10146" y="6947"/>
                    <a:pt x="9987" y="6947"/>
                  </a:cubicBezTo>
                  <a:cubicBezTo>
                    <a:pt x="9889" y="6947"/>
                    <a:pt x="9841" y="6929"/>
                    <a:pt x="9892" y="6868"/>
                  </a:cubicBezTo>
                  <a:cubicBezTo>
                    <a:pt x="10093" y="6667"/>
                    <a:pt x="11262" y="6634"/>
                    <a:pt x="11196" y="6433"/>
                  </a:cubicBezTo>
                  <a:cubicBezTo>
                    <a:pt x="11168" y="6360"/>
                    <a:pt x="11064" y="6333"/>
                    <a:pt x="10925" y="6333"/>
                  </a:cubicBezTo>
                  <a:cubicBezTo>
                    <a:pt x="10555" y="6333"/>
                    <a:pt x="9936" y="6526"/>
                    <a:pt x="9876" y="6550"/>
                  </a:cubicBezTo>
                  <a:cubicBezTo>
                    <a:pt x="9870" y="6551"/>
                    <a:pt x="9865" y="6551"/>
                    <a:pt x="9860" y="6551"/>
                  </a:cubicBezTo>
                  <a:cubicBezTo>
                    <a:pt x="9771" y="6551"/>
                    <a:pt x="9730" y="6416"/>
                    <a:pt x="9825" y="6400"/>
                  </a:cubicBezTo>
                  <a:cubicBezTo>
                    <a:pt x="9959" y="6383"/>
                    <a:pt x="11296" y="6116"/>
                    <a:pt x="11196" y="5848"/>
                  </a:cubicBezTo>
                  <a:cubicBezTo>
                    <a:pt x="11176" y="5790"/>
                    <a:pt x="11126" y="5772"/>
                    <a:pt x="11072" y="5772"/>
                  </a:cubicBezTo>
                  <a:cubicBezTo>
                    <a:pt x="10988" y="5772"/>
                    <a:pt x="10895" y="5815"/>
                    <a:pt x="10895" y="5815"/>
                  </a:cubicBezTo>
                  <a:cubicBezTo>
                    <a:pt x="10895" y="5815"/>
                    <a:pt x="10022" y="6063"/>
                    <a:pt x="9723" y="6063"/>
                  </a:cubicBezTo>
                  <a:cubicBezTo>
                    <a:pt x="9666" y="6063"/>
                    <a:pt x="9630" y="6054"/>
                    <a:pt x="9625" y="6032"/>
                  </a:cubicBezTo>
                  <a:cubicBezTo>
                    <a:pt x="9575" y="5915"/>
                    <a:pt x="10293" y="5681"/>
                    <a:pt x="10544" y="5614"/>
                  </a:cubicBezTo>
                  <a:cubicBezTo>
                    <a:pt x="10795" y="5564"/>
                    <a:pt x="10861" y="5414"/>
                    <a:pt x="10744" y="5330"/>
                  </a:cubicBezTo>
                  <a:cubicBezTo>
                    <a:pt x="10731" y="5320"/>
                    <a:pt x="10700" y="5315"/>
                    <a:pt x="10656" y="5315"/>
                  </a:cubicBezTo>
                  <a:cubicBezTo>
                    <a:pt x="10427" y="5315"/>
                    <a:pt x="9855" y="5441"/>
                    <a:pt x="9658" y="5497"/>
                  </a:cubicBezTo>
                  <a:cubicBezTo>
                    <a:pt x="9520" y="5534"/>
                    <a:pt x="9253" y="5612"/>
                    <a:pt x="9085" y="5612"/>
                  </a:cubicBezTo>
                  <a:cubicBezTo>
                    <a:pt x="8950" y="5612"/>
                    <a:pt x="8878" y="5562"/>
                    <a:pt x="8990" y="5397"/>
                  </a:cubicBezTo>
                  <a:cubicBezTo>
                    <a:pt x="9241" y="5030"/>
                    <a:pt x="9308" y="4645"/>
                    <a:pt x="9241" y="4545"/>
                  </a:cubicBezTo>
                  <a:cubicBezTo>
                    <a:pt x="9213" y="4496"/>
                    <a:pt x="9167" y="4474"/>
                    <a:pt x="9123" y="4474"/>
                  </a:cubicBezTo>
                  <a:cubicBezTo>
                    <a:pt x="9060" y="4474"/>
                    <a:pt x="9000" y="4517"/>
                    <a:pt x="8990" y="4595"/>
                  </a:cubicBezTo>
                  <a:cubicBezTo>
                    <a:pt x="8957" y="4746"/>
                    <a:pt x="8890" y="4879"/>
                    <a:pt x="8823" y="5013"/>
                  </a:cubicBezTo>
                  <a:cubicBezTo>
                    <a:pt x="8756" y="5113"/>
                    <a:pt x="8673" y="5213"/>
                    <a:pt x="8589" y="5280"/>
                  </a:cubicBezTo>
                  <a:cubicBezTo>
                    <a:pt x="8506" y="5364"/>
                    <a:pt x="8422" y="5414"/>
                    <a:pt x="8355" y="5481"/>
                  </a:cubicBezTo>
                  <a:cubicBezTo>
                    <a:pt x="8128" y="5538"/>
                    <a:pt x="7285" y="5728"/>
                    <a:pt x="6268" y="5728"/>
                  </a:cubicBezTo>
                  <a:cubicBezTo>
                    <a:pt x="5490" y="5728"/>
                    <a:pt x="4610" y="5616"/>
                    <a:pt x="3827" y="5247"/>
                  </a:cubicBezTo>
                  <a:cubicBezTo>
                    <a:pt x="2908" y="4829"/>
                    <a:pt x="2290" y="0"/>
                    <a:pt x="2290" y="0"/>
                  </a:cubicBezTo>
                  <a:close/>
                </a:path>
              </a:pathLst>
            </a:custGeom>
            <a:solidFill>
              <a:srgbClr val="EB99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3" name="Google Shape;4727;p60">
              <a:extLst>
                <a:ext uri="{FF2B5EF4-FFF2-40B4-BE49-F238E27FC236}">
                  <a16:creationId xmlns:a16="http://schemas.microsoft.com/office/drawing/2014/main" id="{C80D2517-28D8-4540-B7AC-7E5699F51793}"/>
                </a:ext>
              </a:extLst>
            </p:cNvPr>
            <p:cNvSpPr/>
            <p:nvPr/>
          </p:nvSpPr>
          <p:spPr>
            <a:xfrm>
              <a:off x="4479369" y="4180152"/>
              <a:ext cx="125348" cy="168679"/>
            </a:xfrm>
            <a:custGeom>
              <a:avLst/>
              <a:gdLst/>
              <a:ahLst/>
              <a:cxnLst/>
              <a:rect l="l" t="t" r="r" b="b"/>
              <a:pathLst>
                <a:path w="3911" h="5263" extrusionOk="0">
                  <a:moveTo>
                    <a:pt x="1738" y="0"/>
                  </a:moveTo>
                  <a:cubicBezTo>
                    <a:pt x="1330" y="0"/>
                    <a:pt x="935" y="223"/>
                    <a:pt x="602" y="618"/>
                  </a:cubicBezTo>
                  <a:cubicBezTo>
                    <a:pt x="0" y="1303"/>
                    <a:pt x="368" y="5263"/>
                    <a:pt x="368" y="5263"/>
                  </a:cubicBezTo>
                  <a:lnTo>
                    <a:pt x="3910" y="4143"/>
                  </a:lnTo>
                  <a:lnTo>
                    <a:pt x="3208" y="1353"/>
                  </a:lnTo>
                  <a:cubicBezTo>
                    <a:pt x="3108" y="952"/>
                    <a:pt x="2874" y="568"/>
                    <a:pt x="2540" y="300"/>
                  </a:cubicBezTo>
                  <a:cubicBezTo>
                    <a:pt x="2276" y="96"/>
                    <a:pt x="2004" y="0"/>
                    <a:pt x="1738" y="0"/>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4" name="Google Shape;4728;p60">
              <a:extLst>
                <a:ext uri="{FF2B5EF4-FFF2-40B4-BE49-F238E27FC236}">
                  <a16:creationId xmlns:a16="http://schemas.microsoft.com/office/drawing/2014/main" id="{54C70B90-5FB9-49C9-81B2-D3F7DD401BAD}"/>
                </a:ext>
              </a:extLst>
            </p:cNvPr>
            <p:cNvSpPr/>
            <p:nvPr/>
          </p:nvSpPr>
          <p:spPr>
            <a:xfrm>
              <a:off x="4490619" y="4000607"/>
              <a:ext cx="158391" cy="97047"/>
            </a:xfrm>
            <a:custGeom>
              <a:avLst/>
              <a:gdLst/>
              <a:ahLst/>
              <a:cxnLst/>
              <a:rect l="l" t="t" r="r" b="b"/>
              <a:pathLst>
                <a:path w="4942" h="3028" extrusionOk="0">
                  <a:moveTo>
                    <a:pt x="3618" y="1"/>
                  </a:moveTo>
                  <a:cubicBezTo>
                    <a:pt x="3497" y="1"/>
                    <a:pt x="3370" y="23"/>
                    <a:pt x="3242" y="71"/>
                  </a:cubicBezTo>
                  <a:cubicBezTo>
                    <a:pt x="3058" y="154"/>
                    <a:pt x="2874" y="238"/>
                    <a:pt x="2673" y="288"/>
                  </a:cubicBezTo>
                  <a:cubicBezTo>
                    <a:pt x="2634" y="291"/>
                    <a:pt x="2595" y="292"/>
                    <a:pt x="2557" y="292"/>
                  </a:cubicBezTo>
                  <a:cubicBezTo>
                    <a:pt x="2362" y="292"/>
                    <a:pt x="2167" y="257"/>
                    <a:pt x="1972" y="188"/>
                  </a:cubicBezTo>
                  <a:cubicBezTo>
                    <a:pt x="1903" y="163"/>
                    <a:pt x="1834" y="152"/>
                    <a:pt x="1765" y="152"/>
                  </a:cubicBezTo>
                  <a:cubicBezTo>
                    <a:pt x="1599" y="152"/>
                    <a:pt x="1438" y="220"/>
                    <a:pt x="1320" y="338"/>
                  </a:cubicBezTo>
                  <a:cubicBezTo>
                    <a:pt x="1220" y="455"/>
                    <a:pt x="1203" y="639"/>
                    <a:pt x="1086" y="739"/>
                  </a:cubicBezTo>
                  <a:cubicBezTo>
                    <a:pt x="991" y="816"/>
                    <a:pt x="868" y="821"/>
                    <a:pt x="743" y="821"/>
                  </a:cubicBezTo>
                  <a:cubicBezTo>
                    <a:pt x="722" y="821"/>
                    <a:pt x="701" y="821"/>
                    <a:pt x="680" y="821"/>
                  </a:cubicBezTo>
                  <a:cubicBezTo>
                    <a:pt x="607" y="821"/>
                    <a:pt x="535" y="823"/>
                    <a:pt x="468" y="839"/>
                  </a:cubicBezTo>
                  <a:cubicBezTo>
                    <a:pt x="251" y="890"/>
                    <a:pt x="100" y="1040"/>
                    <a:pt x="34" y="1257"/>
                  </a:cubicBezTo>
                  <a:cubicBezTo>
                    <a:pt x="0" y="1458"/>
                    <a:pt x="50" y="1675"/>
                    <a:pt x="184" y="1842"/>
                  </a:cubicBezTo>
                  <a:cubicBezTo>
                    <a:pt x="284" y="1909"/>
                    <a:pt x="351" y="2009"/>
                    <a:pt x="401" y="2109"/>
                  </a:cubicBezTo>
                  <a:cubicBezTo>
                    <a:pt x="435" y="2276"/>
                    <a:pt x="418" y="2427"/>
                    <a:pt x="351" y="2577"/>
                  </a:cubicBezTo>
                  <a:cubicBezTo>
                    <a:pt x="318" y="2728"/>
                    <a:pt x="318" y="2911"/>
                    <a:pt x="451" y="2995"/>
                  </a:cubicBezTo>
                  <a:cubicBezTo>
                    <a:pt x="489" y="3017"/>
                    <a:pt x="527" y="3027"/>
                    <a:pt x="565" y="3027"/>
                  </a:cubicBezTo>
                  <a:cubicBezTo>
                    <a:pt x="695" y="3027"/>
                    <a:pt x="808" y="2907"/>
                    <a:pt x="769" y="2778"/>
                  </a:cubicBezTo>
                  <a:lnTo>
                    <a:pt x="4144" y="1892"/>
                  </a:lnTo>
                  <a:cubicBezTo>
                    <a:pt x="4294" y="1842"/>
                    <a:pt x="4411" y="1725"/>
                    <a:pt x="4495" y="1591"/>
                  </a:cubicBezTo>
                  <a:cubicBezTo>
                    <a:pt x="4942" y="871"/>
                    <a:pt x="4381" y="1"/>
                    <a:pt x="3618"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5" name="Google Shape;4729;p60">
              <a:extLst>
                <a:ext uri="{FF2B5EF4-FFF2-40B4-BE49-F238E27FC236}">
                  <a16:creationId xmlns:a16="http://schemas.microsoft.com/office/drawing/2014/main" id="{5AE91A0E-0C8F-4A4A-8851-3FECC947EF50}"/>
                </a:ext>
              </a:extLst>
            </p:cNvPr>
            <p:cNvSpPr/>
            <p:nvPr/>
          </p:nvSpPr>
          <p:spPr>
            <a:xfrm>
              <a:off x="4506676" y="4038202"/>
              <a:ext cx="119450" cy="184800"/>
            </a:xfrm>
            <a:custGeom>
              <a:avLst/>
              <a:gdLst/>
              <a:ahLst/>
              <a:cxnLst/>
              <a:rect l="l" t="t" r="r" b="b"/>
              <a:pathLst>
                <a:path w="3727" h="5766" extrusionOk="0">
                  <a:moveTo>
                    <a:pt x="2081" y="1"/>
                  </a:moveTo>
                  <a:cubicBezTo>
                    <a:pt x="1512" y="1"/>
                    <a:pt x="944" y="151"/>
                    <a:pt x="435" y="452"/>
                  </a:cubicBezTo>
                  <a:lnTo>
                    <a:pt x="284" y="535"/>
                  </a:lnTo>
                  <a:lnTo>
                    <a:pt x="0" y="5648"/>
                  </a:lnTo>
                  <a:lnTo>
                    <a:pt x="2256" y="5765"/>
                  </a:lnTo>
                  <a:cubicBezTo>
                    <a:pt x="2306" y="5498"/>
                    <a:pt x="2406" y="4495"/>
                    <a:pt x="2406" y="4495"/>
                  </a:cubicBezTo>
                  <a:cubicBezTo>
                    <a:pt x="2406" y="4495"/>
                    <a:pt x="3359" y="4462"/>
                    <a:pt x="3492" y="3543"/>
                  </a:cubicBezTo>
                  <a:cubicBezTo>
                    <a:pt x="3626" y="2607"/>
                    <a:pt x="3726" y="452"/>
                    <a:pt x="3726" y="452"/>
                  </a:cubicBezTo>
                  <a:cubicBezTo>
                    <a:pt x="3217" y="151"/>
                    <a:pt x="2649" y="1"/>
                    <a:pt x="2081"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6" name="Google Shape;4730;p60">
              <a:extLst>
                <a:ext uri="{FF2B5EF4-FFF2-40B4-BE49-F238E27FC236}">
                  <a16:creationId xmlns:a16="http://schemas.microsoft.com/office/drawing/2014/main" id="{582FBED6-97AE-40F7-86FB-15CB47E2CDBF}"/>
                </a:ext>
              </a:extLst>
            </p:cNvPr>
            <p:cNvSpPr/>
            <p:nvPr/>
          </p:nvSpPr>
          <p:spPr>
            <a:xfrm>
              <a:off x="4610550" y="4092110"/>
              <a:ext cx="11025" cy="8782"/>
            </a:xfrm>
            <a:custGeom>
              <a:avLst/>
              <a:gdLst/>
              <a:ahLst/>
              <a:cxnLst/>
              <a:rect l="l" t="t" r="r" b="b"/>
              <a:pathLst>
                <a:path w="344" h="274" extrusionOk="0">
                  <a:moveTo>
                    <a:pt x="170" y="0"/>
                  </a:moveTo>
                  <a:cubicBezTo>
                    <a:pt x="158" y="0"/>
                    <a:pt x="146" y="2"/>
                    <a:pt x="134" y="6"/>
                  </a:cubicBezTo>
                  <a:cubicBezTo>
                    <a:pt x="18" y="56"/>
                    <a:pt x="1" y="207"/>
                    <a:pt x="101" y="257"/>
                  </a:cubicBezTo>
                  <a:cubicBezTo>
                    <a:pt x="129" y="268"/>
                    <a:pt x="155" y="274"/>
                    <a:pt x="178" y="274"/>
                  </a:cubicBezTo>
                  <a:cubicBezTo>
                    <a:pt x="225" y="274"/>
                    <a:pt x="263" y="251"/>
                    <a:pt x="285" y="207"/>
                  </a:cubicBezTo>
                  <a:cubicBezTo>
                    <a:pt x="344" y="104"/>
                    <a:pt x="260" y="0"/>
                    <a:pt x="17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7" name="Google Shape;4731;p60">
              <a:extLst>
                <a:ext uri="{FF2B5EF4-FFF2-40B4-BE49-F238E27FC236}">
                  <a16:creationId xmlns:a16="http://schemas.microsoft.com/office/drawing/2014/main" id="{5308AF67-BB26-4920-BB25-0EA5950E2924}"/>
                </a:ext>
              </a:extLst>
            </p:cNvPr>
            <p:cNvSpPr/>
            <p:nvPr/>
          </p:nvSpPr>
          <p:spPr>
            <a:xfrm>
              <a:off x="4605742" y="4091661"/>
              <a:ext cx="15031" cy="6602"/>
            </a:xfrm>
            <a:custGeom>
              <a:avLst/>
              <a:gdLst/>
              <a:ahLst/>
              <a:cxnLst/>
              <a:rect l="l" t="t" r="r" b="b"/>
              <a:pathLst>
                <a:path w="469" h="206" extrusionOk="0">
                  <a:moveTo>
                    <a:pt x="292" y="1"/>
                  </a:moveTo>
                  <a:cubicBezTo>
                    <a:pt x="192" y="1"/>
                    <a:pt x="95" y="47"/>
                    <a:pt x="34" y="120"/>
                  </a:cubicBezTo>
                  <a:cubicBezTo>
                    <a:pt x="0" y="171"/>
                    <a:pt x="0" y="204"/>
                    <a:pt x="0" y="204"/>
                  </a:cubicBezTo>
                  <a:cubicBezTo>
                    <a:pt x="2" y="205"/>
                    <a:pt x="3" y="206"/>
                    <a:pt x="5" y="206"/>
                  </a:cubicBezTo>
                  <a:cubicBezTo>
                    <a:pt x="28" y="206"/>
                    <a:pt x="94" y="118"/>
                    <a:pt x="218" y="87"/>
                  </a:cubicBezTo>
                  <a:cubicBezTo>
                    <a:pt x="248" y="78"/>
                    <a:pt x="279" y="75"/>
                    <a:pt x="307" y="75"/>
                  </a:cubicBezTo>
                  <a:cubicBezTo>
                    <a:pt x="371" y="75"/>
                    <a:pt x="425" y="91"/>
                    <a:pt x="444" y="91"/>
                  </a:cubicBezTo>
                  <a:cubicBezTo>
                    <a:pt x="449" y="91"/>
                    <a:pt x="452" y="90"/>
                    <a:pt x="452" y="87"/>
                  </a:cubicBezTo>
                  <a:cubicBezTo>
                    <a:pt x="468" y="70"/>
                    <a:pt x="435" y="54"/>
                    <a:pt x="401" y="20"/>
                  </a:cubicBezTo>
                  <a:cubicBezTo>
                    <a:pt x="366" y="7"/>
                    <a:pt x="329" y="1"/>
                    <a:pt x="29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8" name="Google Shape;4732;p60">
              <a:extLst>
                <a:ext uri="{FF2B5EF4-FFF2-40B4-BE49-F238E27FC236}">
                  <a16:creationId xmlns:a16="http://schemas.microsoft.com/office/drawing/2014/main" id="{C3EF16B8-8A3E-46B8-9934-99AE49A56F16}"/>
                </a:ext>
              </a:extLst>
            </p:cNvPr>
            <p:cNvSpPr/>
            <p:nvPr/>
          </p:nvSpPr>
          <p:spPr>
            <a:xfrm>
              <a:off x="4566353" y="4089514"/>
              <a:ext cx="10512" cy="8846"/>
            </a:xfrm>
            <a:custGeom>
              <a:avLst/>
              <a:gdLst/>
              <a:ahLst/>
              <a:cxnLst/>
              <a:rect l="l" t="t" r="r" b="b"/>
              <a:pathLst>
                <a:path w="328" h="276" extrusionOk="0">
                  <a:moveTo>
                    <a:pt x="166" y="0"/>
                  </a:moveTo>
                  <a:cubicBezTo>
                    <a:pt x="106" y="0"/>
                    <a:pt x="41" y="46"/>
                    <a:pt x="26" y="104"/>
                  </a:cubicBezTo>
                  <a:cubicBezTo>
                    <a:pt x="0" y="195"/>
                    <a:pt x="65" y="276"/>
                    <a:pt x="151" y="276"/>
                  </a:cubicBezTo>
                  <a:cubicBezTo>
                    <a:pt x="175" y="276"/>
                    <a:pt x="201" y="269"/>
                    <a:pt x="227" y="254"/>
                  </a:cubicBezTo>
                  <a:cubicBezTo>
                    <a:pt x="327" y="204"/>
                    <a:pt x="310" y="37"/>
                    <a:pt x="194" y="4"/>
                  </a:cubicBezTo>
                  <a:cubicBezTo>
                    <a:pt x="185" y="1"/>
                    <a:pt x="176" y="0"/>
                    <a:pt x="166"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9" name="Google Shape;4733;p60">
              <a:extLst>
                <a:ext uri="{FF2B5EF4-FFF2-40B4-BE49-F238E27FC236}">
                  <a16:creationId xmlns:a16="http://schemas.microsoft.com/office/drawing/2014/main" id="{B6B17C3E-3B01-4EA4-A217-8F5B316285C3}"/>
                </a:ext>
              </a:extLst>
            </p:cNvPr>
            <p:cNvSpPr/>
            <p:nvPr/>
          </p:nvSpPr>
          <p:spPr>
            <a:xfrm>
              <a:off x="4560231" y="4089514"/>
              <a:ext cx="15544" cy="6634"/>
            </a:xfrm>
            <a:custGeom>
              <a:avLst/>
              <a:gdLst/>
              <a:ahLst/>
              <a:cxnLst/>
              <a:rect l="l" t="t" r="r" b="b"/>
              <a:pathLst>
                <a:path w="485" h="207" extrusionOk="0">
                  <a:moveTo>
                    <a:pt x="302" y="1"/>
                  </a:moveTo>
                  <a:cubicBezTo>
                    <a:pt x="208" y="1"/>
                    <a:pt x="111" y="47"/>
                    <a:pt x="50" y="121"/>
                  </a:cubicBezTo>
                  <a:cubicBezTo>
                    <a:pt x="17" y="171"/>
                    <a:pt x="0" y="204"/>
                    <a:pt x="17" y="204"/>
                  </a:cubicBezTo>
                  <a:cubicBezTo>
                    <a:pt x="18" y="205"/>
                    <a:pt x="20" y="206"/>
                    <a:pt x="22" y="206"/>
                  </a:cubicBezTo>
                  <a:cubicBezTo>
                    <a:pt x="44" y="206"/>
                    <a:pt x="111" y="118"/>
                    <a:pt x="234" y="87"/>
                  </a:cubicBezTo>
                  <a:cubicBezTo>
                    <a:pt x="265" y="78"/>
                    <a:pt x="295" y="75"/>
                    <a:pt x="324" y="75"/>
                  </a:cubicBezTo>
                  <a:cubicBezTo>
                    <a:pt x="388" y="75"/>
                    <a:pt x="441" y="91"/>
                    <a:pt x="461" y="91"/>
                  </a:cubicBezTo>
                  <a:cubicBezTo>
                    <a:pt x="465" y="91"/>
                    <a:pt x="468" y="90"/>
                    <a:pt x="468" y="87"/>
                  </a:cubicBezTo>
                  <a:cubicBezTo>
                    <a:pt x="485" y="71"/>
                    <a:pt x="451" y="54"/>
                    <a:pt x="401" y="20"/>
                  </a:cubicBezTo>
                  <a:cubicBezTo>
                    <a:pt x="370" y="7"/>
                    <a:pt x="336" y="1"/>
                    <a:pt x="30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0" name="Google Shape;4734;p60">
              <a:extLst>
                <a:ext uri="{FF2B5EF4-FFF2-40B4-BE49-F238E27FC236}">
                  <a16:creationId xmlns:a16="http://schemas.microsoft.com/office/drawing/2014/main" id="{0D00C410-1240-4BEB-AE9C-1C0688C4325C}"/>
                </a:ext>
              </a:extLst>
            </p:cNvPr>
            <p:cNvSpPr/>
            <p:nvPr/>
          </p:nvSpPr>
          <p:spPr>
            <a:xfrm>
              <a:off x="4588083" y="4094963"/>
              <a:ext cx="11250" cy="37402"/>
            </a:xfrm>
            <a:custGeom>
              <a:avLst/>
              <a:gdLst/>
              <a:ahLst/>
              <a:cxnLst/>
              <a:rect l="l" t="t" r="r" b="b"/>
              <a:pathLst>
                <a:path w="351" h="1167" extrusionOk="0">
                  <a:moveTo>
                    <a:pt x="67" y="1"/>
                  </a:moveTo>
                  <a:lnTo>
                    <a:pt x="67" y="1"/>
                  </a:lnTo>
                  <a:cubicBezTo>
                    <a:pt x="84" y="251"/>
                    <a:pt x="134" y="485"/>
                    <a:pt x="201" y="719"/>
                  </a:cubicBezTo>
                  <a:lnTo>
                    <a:pt x="267" y="987"/>
                  </a:lnTo>
                  <a:cubicBezTo>
                    <a:pt x="284" y="1020"/>
                    <a:pt x="284" y="1053"/>
                    <a:pt x="267" y="1087"/>
                  </a:cubicBezTo>
                  <a:cubicBezTo>
                    <a:pt x="267" y="1104"/>
                    <a:pt x="251" y="1104"/>
                    <a:pt x="217" y="1104"/>
                  </a:cubicBezTo>
                  <a:cubicBezTo>
                    <a:pt x="134" y="1104"/>
                    <a:pt x="67" y="1104"/>
                    <a:pt x="0" y="1120"/>
                  </a:cubicBezTo>
                  <a:cubicBezTo>
                    <a:pt x="67" y="1154"/>
                    <a:pt x="134" y="1154"/>
                    <a:pt x="201" y="1154"/>
                  </a:cubicBezTo>
                  <a:cubicBezTo>
                    <a:pt x="217" y="1162"/>
                    <a:pt x="230" y="1166"/>
                    <a:pt x="240" y="1166"/>
                  </a:cubicBezTo>
                  <a:cubicBezTo>
                    <a:pt x="251" y="1166"/>
                    <a:pt x="259" y="1162"/>
                    <a:pt x="267" y="1154"/>
                  </a:cubicBezTo>
                  <a:cubicBezTo>
                    <a:pt x="301" y="1154"/>
                    <a:pt x="318" y="1137"/>
                    <a:pt x="334" y="1120"/>
                  </a:cubicBezTo>
                  <a:cubicBezTo>
                    <a:pt x="351" y="1070"/>
                    <a:pt x="351" y="1020"/>
                    <a:pt x="334" y="970"/>
                  </a:cubicBezTo>
                  <a:lnTo>
                    <a:pt x="267" y="703"/>
                  </a:lnTo>
                  <a:cubicBezTo>
                    <a:pt x="217" y="469"/>
                    <a:pt x="150" y="235"/>
                    <a:pt x="6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1" name="Google Shape;4735;p60">
              <a:extLst>
                <a:ext uri="{FF2B5EF4-FFF2-40B4-BE49-F238E27FC236}">
                  <a16:creationId xmlns:a16="http://schemas.microsoft.com/office/drawing/2014/main" id="{E7003233-9BB7-4AE9-B997-405F693B2955}"/>
                </a:ext>
              </a:extLst>
            </p:cNvPr>
            <p:cNvSpPr/>
            <p:nvPr/>
          </p:nvSpPr>
          <p:spPr>
            <a:xfrm>
              <a:off x="4570936" y="4134064"/>
              <a:ext cx="22531" cy="12339"/>
            </a:xfrm>
            <a:custGeom>
              <a:avLst/>
              <a:gdLst/>
              <a:ahLst/>
              <a:cxnLst/>
              <a:rect l="l" t="t" r="r" b="b"/>
              <a:pathLst>
                <a:path w="703" h="385" extrusionOk="0">
                  <a:moveTo>
                    <a:pt x="101" y="0"/>
                  </a:moveTo>
                  <a:cubicBezTo>
                    <a:pt x="101" y="1"/>
                    <a:pt x="0" y="201"/>
                    <a:pt x="268" y="351"/>
                  </a:cubicBezTo>
                  <a:cubicBezTo>
                    <a:pt x="318" y="374"/>
                    <a:pt x="372" y="385"/>
                    <a:pt x="425" y="385"/>
                  </a:cubicBezTo>
                  <a:cubicBezTo>
                    <a:pt x="531" y="385"/>
                    <a:pt x="635" y="340"/>
                    <a:pt x="702" y="251"/>
                  </a:cubicBezTo>
                  <a:cubicBezTo>
                    <a:pt x="485" y="201"/>
                    <a:pt x="284" y="117"/>
                    <a:pt x="101"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2" name="Google Shape;4736;p60">
              <a:extLst>
                <a:ext uri="{FF2B5EF4-FFF2-40B4-BE49-F238E27FC236}">
                  <a16:creationId xmlns:a16="http://schemas.microsoft.com/office/drawing/2014/main" id="{6DA0BDF3-736F-4B97-AA69-DCD9E0B2C16C}"/>
                </a:ext>
              </a:extLst>
            </p:cNvPr>
            <p:cNvSpPr/>
            <p:nvPr/>
          </p:nvSpPr>
          <p:spPr>
            <a:xfrm>
              <a:off x="4546290" y="4165665"/>
              <a:ext cx="37531" cy="23589"/>
            </a:xfrm>
            <a:custGeom>
              <a:avLst/>
              <a:gdLst/>
              <a:ahLst/>
              <a:cxnLst/>
              <a:rect l="l" t="t" r="r" b="b"/>
              <a:pathLst>
                <a:path w="1171" h="736" extrusionOk="0">
                  <a:moveTo>
                    <a:pt x="1" y="0"/>
                  </a:moveTo>
                  <a:lnTo>
                    <a:pt x="1" y="0"/>
                  </a:lnTo>
                  <a:cubicBezTo>
                    <a:pt x="1" y="0"/>
                    <a:pt x="201" y="702"/>
                    <a:pt x="1154" y="735"/>
                  </a:cubicBezTo>
                  <a:lnTo>
                    <a:pt x="1170" y="502"/>
                  </a:lnTo>
                  <a:cubicBezTo>
                    <a:pt x="753" y="451"/>
                    <a:pt x="335" y="284"/>
                    <a:pt x="1" y="0"/>
                  </a:cubicBezTo>
                  <a:close/>
                </a:path>
              </a:pathLst>
            </a:custGeom>
            <a:solidFill>
              <a:srgbClr val="EB99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3" name="Google Shape;4737;p60">
              <a:extLst>
                <a:ext uri="{FF2B5EF4-FFF2-40B4-BE49-F238E27FC236}">
                  <a16:creationId xmlns:a16="http://schemas.microsoft.com/office/drawing/2014/main" id="{A8F33979-9152-4CEF-A1E6-150132B8EB3D}"/>
                </a:ext>
              </a:extLst>
            </p:cNvPr>
            <p:cNvSpPr/>
            <p:nvPr/>
          </p:nvSpPr>
          <p:spPr>
            <a:xfrm>
              <a:off x="4500234" y="4030190"/>
              <a:ext cx="127495" cy="66472"/>
            </a:xfrm>
            <a:custGeom>
              <a:avLst/>
              <a:gdLst/>
              <a:ahLst/>
              <a:cxnLst/>
              <a:rect l="l" t="t" r="r" b="b"/>
              <a:pathLst>
                <a:path w="3978" h="2074" extrusionOk="0">
                  <a:moveTo>
                    <a:pt x="2307" y="0"/>
                  </a:moveTo>
                  <a:lnTo>
                    <a:pt x="1271" y="134"/>
                  </a:lnTo>
                  <a:lnTo>
                    <a:pt x="318" y="535"/>
                  </a:lnTo>
                  <a:cubicBezTo>
                    <a:pt x="318" y="535"/>
                    <a:pt x="1" y="2005"/>
                    <a:pt x="385" y="2072"/>
                  </a:cubicBezTo>
                  <a:cubicBezTo>
                    <a:pt x="394" y="2073"/>
                    <a:pt x="403" y="2074"/>
                    <a:pt x="412" y="2074"/>
                  </a:cubicBezTo>
                  <a:cubicBezTo>
                    <a:pt x="754" y="2074"/>
                    <a:pt x="769" y="1153"/>
                    <a:pt x="769" y="1153"/>
                  </a:cubicBezTo>
                  <a:cubicBezTo>
                    <a:pt x="1271" y="1036"/>
                    <a:pt x="1321" y="535"/>
                    <a:pt x="1454" y="451"/>
                  </a:cubicBezTo>
                  <a:cubicBezTo>
                    <a:pt x="1479" y="430"/>
                    <a:pt x="1524" y="420"/>
                    <a:pt x="1584" y="420"/>
                  </a:cubicBezTo>
                  <a:cubicBezTo>
                    <a:pt x="1808" y="420"/>
                    <a:pt x="2239" y="558"/>
                    <a:pt x="2607" y="769"/>
                  </a:cubicBezTo>
                  <a:cubicBezTo>
                    <a:pt x="2866" y="930"/>
                    <a:pt x="3152" y="1015"/>
                    <a:pt x="3443" y="1015"/>
                  </a:cubicBezTo>
                  <a:cubicBezTo>
                    <a:pt x="3604" y="1015"/>
                    <a:pt x="3767" y="989"/>
                    <a:pt x="3927" y="936"/>
                  </a:cubicBezTo>
                  <a:lnTo>
                    <a:pt x="3977" y="434"/>
                  </a:lnTo>
                  <a:lnTo>
                    <a:pt x="3259" y="184"/>
                  </a:lnTo>
                  <a:lnTo>
                    <a:pt x="2307"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4" name="Google Shape;4738;p60">
              <a:extLst>
                <a:ext uri="{FF2B5EF4-FFF2-40B4-BE49-F238E27FC236}">
                  <a16:creationId xmlns:a16="http://schemas.microsoft.com/office/drawing/2014/main" id="{E9081231-25B5-4EA9-9A8E-959A77974874}"/>
                </a:ext>
              </a:extLst>
            </p:cNvPr>
            <p:cNvSpPr/>
            <p:nvPr/>
          </p:nvSpPr>
          <p:spPr>
            <a:xfrm>
              <a:off x="4491965" y="4084739"/>
              <a:ext cx="23300" cy="31762"/>
            </a:xfrm>
            <a:custGeom>
              <a:avLst/>
              <a:gdLst/>
              <a:ahLst/>
              <a:cxnLst/>
              <a:rect l="l" t="t" r="r" b="b"/>
              <a:pathLst>
                <a:path w="727" h="991" extrusionOk="0">
                  <a:moveTo>
                    <a:pt x="443" y="1"/>
                  </a:moveTo>
                  <a:cubicBezTo>
                    <a:pt x="274" y="1"/>
                    <a:pt x="85" y="85"/>
                    <a:pt x="58" y="437"/>
                  </a:cubicBezTo>
                  <a:cubicBezTo>
                    <a:pt x="0" y="726"/>
                    <a:pt x="231" y="991"/>
                    <a:pt x="511" y="991"/>
                  </a:cubicBezTo>
                  <a:cubicBezTo>
                    <a:pt x="554" y="991"/>
                    <a:pt x="599" y="985"/>
                    <a:pt x="643" y="971"/>
                  </a:cubicBezTo>
                  <a:cubicBezTo>
                    <a:pt x="659" y="956"/>
                    <a:pt x="717" y="188"/>
                    <a:pt x="726" y="68"/>
                  </a:cubicBezTo>
                  <a:lnTo>
                    <a:pt x="726" y="68"/>
                  </a:lnTo>
                  <a:cubicBezTo>
                    <a:pt x="726" y="69"/>
                    <a:pt x="726" y="69"/>
                    <a:pt x="727" y="69"/>
                  </a:cubicBezTo>
                  <a:lnTo>
                    <a:pt x="727" y="52"/>
                  </a:lnTo>
                  <a:cubicBezTo>
                    <a:pt x="727" y="52"/>
                    <a:pt x="726" y="58"/>
                    <a:pt x="726" y="68"/>
                  </a:cubicBezTo>
                  <a:lnTo>
                    <a:pt x="726" y="68"/>
                  </a:lnTo>
                  <a:cubicBezTo>
                    <a:pt x="710" y="57"/>
                    <a:pt x="583" y="1"/>
                    <a:pt x="443"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5" name="Google Shape;4739;p60">
              <a:extLst>
                <a:ext uri="{FF2B5EF4-FFF2-40B4-BE49-F238E27FC236}">
                  <a16:creationId xmlns:a16="http://schemas.microsoft.com/office/drawing/2014/main" id="{430808FC-3333-4ABA-8D33-0888D6DB4EF4}"/>
                </a:ext>
              </a:extLst>
            </p:cNvPr>
            <p:cNvSpPr/>
            <p:nvPr/>
          </p:nvSpPr>
          <p:spPr>
            <a:xfrm>
              <a:off x="4498118" y="4091213"/>
              <a:ext cx="9134" cy="18108"/>
            </a:xfrm>
            <a:custGeom>
              <a:avLst/>
              <a:gdLst/>
              <a:ahLst/>
              <a:cxnLst/>
              <a:rect l="l" t="t" r="r" b="b"/>
              <a:pathLst>
                <a:path w="285" h="565" extrusionOk="0">
                  <a:moveTo>
                    <a:pt x="201" y="1"/>
                  </a:moveTo>
                  <a:cubicBezTo>
                    <a:pt x="150" y="1"/>
                    <a:pt x="100" y="34"/>
                    <a:pt x="84" y="84"/>
                  </a:cubicBezTo>
                  <a:cubicBezTo>
                    <a:pt x="50" y="134"/>
                    <a:pt x="33" y="201"/>
                    <a:pt x="17" y="268"/>
                  </a:cubicBezTo>
                  <a:cubicBezTo>
                    <a:pt x="0" y="385"/>
                    <a:pt x="50" y="485"/>
                    <a:pt x="150" y="552"/>
                  </a:cubicBezTo>
                  <a:cubicBezTo>
                    <a:pt x="167" y="561"/>
                    <a:pt x="188" y="565"/>
                    <a:pt x="209" y="565"/>
                  </a:cubicBezTo>
                  <a:cubicBezTo>
                    <a:pt x="230" y="565"/>
                    <a:pt x="251" y="561"/>
                    <a:pt x="267" y="552"/>
                  </a:cubicBezTo>
                  <a:cubicBezTo>
                    <a:pt x="284" y="535"/>
                    <a:pt x="284" y="519"/>
                    <a:pt x="284" y="519"/>
                  </a:cubicBezTo>
                  <a:lnTo>
                    <a:pt x="284" y="519"/>
                  </a:lnTo>
                  <a:cubicBezTo>
                    <a:pt x="284" y="519"/>
                    <a:pt x="267" y="519"/>
                    <a:pt x="251" y="535"/>
                  </a:cubicBezTo>
                  <a:cubicBezTo>
                    <a:pt x="217" y="535"/>
                    <a:pt x="201" y="535"/>
                    <a:pt x="167" y="519"/>
                  </a:cubicBezTo>
                  <a:cubicBezTo>
                    <a:pt x="84" y="469"/>
                    <a:pt x="50" y="368"/>
                    <a:pt x="67" y="268"/>
                  </a:cubicBezTo>
                  <a:cubicBezTo>
                    <a:pt x="67" y="201"/>
                    <a:pt x="84" y="151"/>
                    <a:pt x="117" y="101"/>
                  </a:cubicBezTo>
                  <a:cubicBezTo>
                    <a:pt x="134" y="68"/>
                    <a:pt x="167" y="34"/>
                    <a:pt x="201" y="34"/>
                  </a:cubicBezTo>
                  <a:cubicBezTo>
                    <a:pt x="209" y="30"/>
                    <a:pt x="217" y="28"/>
                    <a:pt x="224" y="28"/>
                  </a:cubicBezTo>
                  <a:cubicBezTo>
                    <a:pt x="243" y="28"/>
                    <a:pt x="255" y="43"/>
                    <a:pt x="267" y="68"/>
                  </a:cubicBezTo>
                  <a:cubicBezTo>
                    <a:pt x="267" y="84"/>
                    <a:pt x="267" y="101"/>
                    <a:pt x="267" y="101"/>
                  </a:cubicBezTo>
                  <a:cubicBezTo>
                    <a:pt x="267" y="101"/>
                    <a:pt x="284" y="84"/>
                    <a:pt x="284" y="68"/>
                  </a:cubicBezTo>
                  <a:cubicBezTo>
                    <a:pt x="284" y="51"/>
                    <a:pt x="267" y="34"/>
                    <a:pt x="267" y="18"/>
                  </a:cubicBezTo>
                  <a:cubicBezTo>
                    <a:pt x="251" y="1"/>
                    <a:pt x="217" y="1"/>
                    <a:pt x="201" y="1"/>
                  </a:cubicBezTo>
                  <a:close/>
                </a:path>
              </a:pathLst>
            </a:custGeom>
            <a:solidFill>
              <a:srgbClr val="EB99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6" name="Google Shape;4740;p60">
              <a:extLst>
                <a:ext uri="{FF2B5EF4-FFF2-40B4-BE49-F238E27FC236}">
                  <a16:creationId xmlns:a16="http://schemas.microsoft.com/office/drawing/2014/main" id="{458EC025-AA75-461D-9B16-7A771EF31A40}"/>
                </a:ext>
              </a:extLst>
            </p:cNvPr>
            <p:cNvSpPr/>
            <p:nvPr/>
          </p:nvSpPr>
          <p:spPr>
            <a:xfrm>
              <a:off x="4509336" y="4020863"/>
              <a:ext cx="12884" cy="6666"/>
            </a:xfrm>
            <a:custGeom>
              <a:avLst/>
              <a:gdLst/>
              <a:ahLst/>
              <a:cxnLst/>
              <a:rect l="l" t="t" r="r" b="b"/>
              <a:pathLst>
                <a:path w="402" h="208" extrusionOk="0">
                  <a:moveTo>
                    <a:pt x="87" y="0"/>
                  </a:moveTo>
                  <a:cubicBezTo>
                    <a:pt x="36" y="0"/>
                    <a:pt x="1" y="15"/>
                    <a:pt x="1" y="24"/>
                  </a:cubicBezTo>
                  <a:cubicBezTo>
                    <a:pt x="18" y="57"/>
                    <a:pt x="101" y="57"/>
                    <a:pt x="201" y="107"/>
                  </a:cubicBezTo>
                  <a:cubicBezTo>
                    <a:pt x="318" y="141"/>
                    <a:pt x="368" y="207"/>
                    <a:pt x="385" y="207"/>
                  </a:cubicBezTo>
                  <a:cubicBezTo>
                    <a:pt x="402" y="191"/>
                    <a:pt x="368" y="91"/>
                    <a:pt x="235" y="40"/>
                  </a:cubicBezTo>
                  <a:cubicBezTo>
                    <a:pt x="182" y="10"/>
                    <a:pt x="129" y="0"/>
                    <a:pt x="8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7" name="Google Shape;4741;p60">
              <a:extLst>
                <a:ext uri="{FF2B5EF4-FFF2-40B4-BE49-F238E27FC236}">
                  <a16:creationId xmlns:a16="http://schemas.microsoft.com/office/drawing/2014/main" id="{B93043AA-E332-4CDA-A43F-15A602570A0C}"/>
                </a:ext>
              </a:extLst>
            </p:cNvPr>
            <p:cNvSpPr/>
            <p:nvPr/>
          </p:nvSpPr>
          <p:spPr>
            <a:xfrm>
              <a:off x="4520586" y="4010351"/>
              <a:ext cx="4872" cy="18781"/>
            </a:xfrm>
            <a:custGeom>
              <a:avLst/>
              <a:gdLst/>
              <a:ahLst/>
              <a:cxnLst/>
              <a:rect l="l" t="t" r="r" b="b"/>
              <a:pathLst>
                <a:path w="152" h="586" extrusionOk="0">
                  <a:moveTo>
                    <a:pt x="68" y="1"/>
                  </a:moveTo>
                  <a:cubicBezTo>
                    <a:pt x="17" y="84"/>
                    <a:pt x="1" y="201"/>
                    <a:pt x="17" y="302"/>
                  </a:cubicBezTo>
                  <a:cubicBezTo>
                    <a:pt x="17" y="485"/>
                    <a:pt x="118" y="586"/>
                    <a:pt x="134" y="586"/>
                  </a:cubicBezTo>
                  <a:cubicBezTo>
                    <a:pt x="151" y="569"/>
                    <a:pt x="101" y="452"/>
                    <a:pt x="84" y="302"/>
                  </a:cubicBezTo>
                  <a:cubicBezTo>
                    <a:pt x="68" y="134"/>
                    <a:pt x="84" y="1"/>
                    <a:pt x="68"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8" name="Google Shape;4742;p60">
              <a:extLst>
                <a:ext uri="{FF2B5EF4-FFF2-40B4-BE49-F238E27FC236}">
                  <a16:creationId xmlns:a16="http://schemas.microsoft.com/office/drawing/2014/main" id="{33BFF342-69EA-4593-A23F-CEA732C095BC}"/>
                </a:ext>
              </a:extLst>
            </p:cNvPr>
            <p:cNvSpPr/>
            <p:nvPr/>
          </p:nvSpPr>
          <p:spPr>
            <a:xfrm>
              <a:off x="4601512" y="4084194"/>
              <a:ext cx="19775" cy="5897"/>
            </a:xfrm>
            <a:custGeom>
              <a:avLst/>
              <a:gdLst/>
              <a:ahLst/>
              <a:cxnLst/>
              <a:rect l="l" t="t" r="r" b="b"/>
              <a:pathLst>
                <a:path w="617" h="184" extrusionOk="0">
                  <a:moveTo>
                    <a:pt x="275" y="1"/>
                  </a:moveTo>
                  <a:cubicBezTo>
                    <a:pt x="113" y="1"/>
                    <a:pt x="0" y="89"/>
                    <a:pt x="15" y="120"/>
                  </a:cubicBezTo>
                  <a:cubicBezTo>
                    <a:pt x="32" y="153"/>
                    <a:pt x="149" y="136"/>
                    <a:pt x="300" y="153"/>
                  </a:cubicBezTo>
                  <a:cubicBezTo>
                    <a:pt x="403" y="164"/>
                    <a:pt x="491" y="184"/>
                    <a:pt x="541" y="184"/>
                  </a:cubicBezTo>
                  <a:cubicBezTo>
                    <a:pt x="564" y="184"/>
                    <a:pt x="578" y="180"/>
                    <a:pt x="584" y="170"/>
                  </a:cubicBezTo>
                  <a:cubicBezTo>
                    <a:pt x="617" y="136"/>
                    <a:pt x="500" y="19"/>
                    <a:pt x="316" y="3"/>
                  </a:cubicBezTo>
                  <a:cubicBezTo>
                    <a:pt x="302" y="1"/>
                    <a:pt x="289" y="1"/>
                    <a:pt x="27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9" name="Google Shape;4743;p60">
              <a:extLst>
                <a:ext uri="{FF2B5EF4-FFF2-40B4-BE49-F238E27FC236}">
                  <a16:creationId xmlns:a16="http://schemas.microsoft.com/office/drawing/2014/main" id="{4B8C382C-37B3-41E5-BFC2-EE12DB0C5B46}"/>
                </a:ext>
              </a:extLst>
            </p:cNvPr>
            <p:cNvSpPr/>
            <p:nvPr/>
          </p:nvSpPr>
          <p:spPr>
            <a:xfrm>
              <a:off x="4555969" y="4074547"/>
              <a:ext cx="19807" cy="5833"/>
            </a:xfrm>
            <a:custGeom>
              <a:avLst/>
              <a:gdLst/>
              <a:ahLst/>
              <a:cxnLst/>
              <a:rect l="l" t="t" r="r" b="b"/>
              <a:pathLst>
                <a:path w="618" h="182" extrusionOk="0">
                  <a:moveTo>
                    <a:pt x="276" y="1"/>
                  </a:moveTo>
                  <a:cubicBezTo>
                    <a:pt x="114" y="1"/>
                    <a:pt x="1" y="89"/>
                    <a:pt x="16" y="120"/>
                  </a:cubicBezTo>
                  <a:cubicBezTo>
                    <a:pt x="33" y="153"/>
                    <a:pt x="167" y="137"/>
                    <a:pt x="300" y="153"/>
                  </a:cubicBezTo>
                  <a:cubicBezTo>
                    <a:pt x="413" y="153"/>
                    <a:pt x="507" y="181"/>
                    <a:pt x="561" y="181"/>
                  </a:cubicBezTo>
                  <a:cubicBezTo>
                    <a:pt x="579" y="181"/>
                    <a:pt x="593" y="178"/>
                    <a:pt x="601" y="170"/>
                  </a:cubicBezTo>
                  <a:cubicBezTo>
                    <a:pt x="618" y="137"/>
                    <a:pt x="501" y="20"/>
                    <a:pt x="317" y="3"/>
                  </a:cubicBezTo>
                  <a:cubicBezTo>
                    <a:pt x="303" y="2"/>
                    <a:pt x="289" y="1"/>
                    <a:pt x="276"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0" name="Google Shape;4744;p60">
              <a:extLst>
                <a:ext uri="{FF2B5EF4-FFF2-40B4-BE49-F238E27FC236}">
                  <a16:creationId xmlns:a16="http://schemas.microsoft.com/office/drawing/2014/main" id="{F8458506-B5D1-4655-A1DA-3B6D10093FD7}"/>
                </a:ext>
              </a:extLst>
            </p:cNvPr>
            <p:cNvSpPr/>
            <p:nvPr/>
          </p:nvSpPr>
          <p:spPr>
            <a:xfrm>
              <a:off x="4234635" y="4180280"/>
              <a:ext cx="347582" cy="271464"/>
            </a:xfrm>
            <a:custGeom>
              <a:avLst/>
              <a:gdLst/>
              <a:ahLst/>
              <a:cxnLst/>
              <a:rect l="l" t="t" r="r" b="b"/>
              <a:pathLst>
                <a:path w="10845" h="8470" extrusionOk="0">
                  <a:moveTo>
                    <a:pt x="8135" y="0"/>
                  </a:moveTo>
                  <a:cubicBezTo>
                    <a:pt x="7604" y="0"/>
                    <a:pt x="7079" y="193"/>
                    <a:pt x="6667" y="564"/>
                  </a:cubicBezTo>
                  <a:cubicBezTo>
                    <a:pt x="5548" y="1583"/>
                    <a:pt x="3526" y="3354"/>
                    <a:pt x="3075" y="3454"/>
                  </a:cubicBezTo>
                  <a:cubicBezTo>
                    <a:pt x="2799" y="3517"/>
                    <a:pt x="2492" y="3538"/>
                    <a:pt x="2185" y="3538"/>
                  </a:cubicBezTo>
                  <a:cubicBezTo>
                    <a:pt x="1572" y="3538"/>
                    <a:pt x="959" y="3454"/>
                    <a:pt x="601" y="3454"/>
                  </a:cubicBezTo>
                  <a:cubicBezTo>
                    <a:pt x="421" y="3454"/>
                    <a:pt x="305" y="3475"/>
                    <a:pt x="284" y="3538"/>
                  </a:cubicBezTo>
                  <a:cubicBezTo>
                    <a:pt x="84" y="4072"/>
                    <a:pt x="0" y="8400"/>
                    <a:pt x="0" y="8400"/>
                  </a:cubicBezTo>
                  <a:cubicBezTo>
                    <a:pt x="0" y="8400"/>
                    <a:pt x="808" y="8470"/>
                    <a:pt x="1951" y="8470"/>
                  </a:cubicBezTo>
                  <a:cubicBezTo>
                    <a:pt x="4206" y="8470"/>
                    <a:pt x="7770" y="8197"/>
                    <a:pt x="9023" y="6579"/>
                  </a:cubicBezTo>
                  <a:lnTo>
                    <a:pt x="9374" y="6094"/>
                  </a:lnTo>
                  <a:cubicBezTo>
                    <a:pt x="10293" y="4824"/>
                    <a:pt x="10794" y="3320"/>
                    <a:pt x="10844" y="1783"/>
                  </a:cubicBezTo>
                  <a:cubicBezTo>
                    <a:pt x="10844" y="1466"/>
                    <a:pt x="10694" y="1182"/>
                    <a:pt x="10443" y="998"/>
                  </a:cubicBezTo>
                  <a:cubicBezTo>
                    <a:pt x="10009" y="714"/>
                    <a:pt x="9574" y="447"/>
                    <a:pt x="9107" y="229"/>
                  </a:cubicBezTo>
                  <a:cubicBezTo>
                    <a:pt x="8798" y="75"/>
                    <a:pt x="8466" y="0"/>
                    <a:pt x="8135" y="0"/>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1" name="Google Shape;4745;p60">
              <a:extLst>
                <a:ext uri="{FF2B5EF4-FFF2-40B4-BE49-F238E27FC236}">
                  <a16:creationId xmlns:a16="http://schemas.microsoft.com/office/drawing/2014/main" id="{09ACC76A-9C63-406B-AA9B-39DB3B49BC2E}"/>
                </a:ext>
              </a:extLst>
            </p:cNvPr>
            <p:cNvSpPr/>
            <p:nvPr/>
          </p:nvSpPr>
          <p:spPr>
            <a:xfrm>
              <a:off x="4463280" y="4235278"/>
              <a:ext cx="362037" cy="238388"/>
            </a:xfrm>
            <a:custGeom>
              <a:avLst/>
              <a:gdLst/>
              <a:ahLst/>
              <a:cxnLst/>
              <a:rect l="l" t="t" r="r" b="b"/>
              <a:pathLst>
                <a:path w="11296" h="7438" extrusionOk="0">
                  <a:moveTo>
                    <a:pt x="2290" y="0"/>
                  </a:moveTo>
                  <a:lnTo>
                    <a:pt x="1" y="17"/>
                  </a:lnTo>
                  <a:cubicBezTo>
                    <a:pt x="1" y="17"/>
                    <a:pt x="285" y="3225"/>
                    <a:pt x="1304" y="5782"/>
                  </a:cubicBezTo>
                  <a:cubicBezTo>
                    <a:pt x="1828" y="7135"/>
                    <a:pt x="4028" y="7437"/>
                    <a:pt x="5888" y="7437"/>
                  </a:cubicBezTo>
                  <a:cubicBezTo>
                    <a:pt x="7173" y="7437"/>
                    <a:pt x="8296" y="7293"/>
                    <a:pt x="8589" y="7252"/>
                  </a:cubicBezTo>
                  <a:cubicBezTo>
                    <a:pt x="9141" y="7252"/>
                    <a:pt x="9692" y="7235"/>
                    <a:pt x="10227" y="7185"/>
                  </a:cubicBezTo>
                  <a:cubicBezTo>
                    <a:pt x="10878" y="7102"/>
                    <a:pt x="10878" y="7035"/>
                    <a:pt x="10845" y="6968"/>
                  </a:cubicBezTo>
                  <a:cubicBezTo>
                    <a:pt x="10827" y="6915"/>
                    <a:pt x="10738" y="6898"/>
                    <a:pt x="10620" y="6898"/>
                  </a:cubicBezTo>
                  <a:cubicBezTo>
                    <a:pt x="10418" y="6898"/>
                    <a:pt x="10131" y="6947"/>
                    <a:pt x="9977" y="6947"/>
                  </a:cubicBezTo>
                  <a:cubicBezTo>
                    <a:pt x="9881" y="6947"/>
                    <a:pt x="9836" y="6929"/>
                    <a:pt x="9892" y="6868"/>
                  </a:cubicBezTo>
                  <a:cubicBezTo>
                    <a:pt x="10076" y="6667"/>
                    <a:pt x="11263" y="6634"/>
                    <a:pt x="11196" y="6433"/>
                  </a:cubicBezTo>
                  <a:cubicBezTo>
                    <a:pt x="11168" y="6360"/>
                    <a:pt x="11064" y="6333"/>
                    <a:pt x="10925" y="6333"/>
                  </a:cubicBezTo>
                  <a:cubicBezTo>
                    <a:pt x="10553" y="6333"/>
                    <a:pt x="9932" y="6526"/>
                    <a:pt x="9859" y="6550"/>
                  </a:cubicBezTo>
                  <a:cubicBezTo>
                    <a:pt x="9854" y="6551"/>
                    <a:pt x="9849" y="6551"/>
                    <a:pt x="9844" y="6551"/>
                  </a:cubicBezTo>
                  <a:cubicBezTo>
                    <a:pt x="9756" y="6551"/>
                    <a:pt x="9730" y="6416"/>
                    <a:pt x="9809" y="6400"/>
                  </a:cubicBezTo>
                  <a:cubicBezTo>
                    <a:pt x="9943" y="6383"/>
                    <a:pt x="11296" y="6116"/>
                    <a:pt x="11196" y="5848"/>
                  </a:cubicBezTo>
                  <a:cubicBezTo>
                    <a:pt x="11176" y="5790"/>
                    <a:pt x="11126" y="5772"/>
                    <a:pt x="11072" y="5772"/>
                  </a:cubicBezTo>
                  <a:cubicBezTo>
                    <a:pt x="10988" y="5772"/>
                    <a:pt x="10895" y="5815"/>
                    <a:pt x="10895" y="5815"/>
                  </a:cubicBezTo>
                  <a:cubicBezTo>
                    <a:pt x="10895" y="5815"/>
                    <a:pt x="10023" y="6063"/>
                    <a:pt x="9714" y="6063"/>
                  </a:cubicBezTo>
                  <a:cubicBezTo>
                    <a:pt x="9655" y="6063"/>
                    <a:pt x="9616" y="6054"/>
                    <a:pt x="9608" y="6032"/>
                  </a:cubicBezTo>
                  <a:cubicBezTo>
                    <a:pt x="9575" y="5915"/>
                    <a:pt x="10293" y="5681"/>
                    <a:pt x="10544" y="5614"/>
                  </a:cubicBezTo>
                  <a:cubicBezTo>
                    <a:pt x="10778" y="5564"/>
                    <a:pt x="10862" y="5414"/>
                    <a:pt x="10745" y="5330"/>
                  </a:cubicBezTo>
                  <a:cubicBezTo>
                    <a:pt x="10731" y="5320"/>
                    <a:pt x="10700" y="5315"/>
                    <a:pt x="10656" y="5315"/>
                  </a:cubicBezTo>
                  <a:cubicBezTo>
                    <a:pt x="10426" y="5315"/>
                    <a:pt x="9852" y="5441"/>
                    <a:pt x="9642" y="5497"/>
                  </a:cubicBezTo>
                  <a:cubicBezTo>
                    <a:pt x="9512" y="5534"/>
                    <a:pt x="9250" y="5612"/>
                    <a:pt x="9084" y="5612"/>
                  </a:cubicBezTo>
                  <a:cubicBezTo>
                    <a:pt x="8950" y="5612"/>
                    <a:pt x="8878" y="5562"/>
                    <a:pt x="8990" y="5397"/>
                  </a:cubicBezTo>
                  <a:cubicBezTo>
                    <a:pt x="9241" y="5030"/>
                    <a:pt x="9291" y="4645"/>
                    <a:pt x="9241" y="4545"/>
                  </a:cubicBezTo>
                  <a:cubicBezTo>
                    <a:pt x="9213" y="4496"/>
                    <a:pt x="9167" y="4474"/>
                    <a:pt x="9123" y="4474"/>
                  </a:cubicBezTo>
                  <a:cubicBezTo>
                    <a:pt x="9061" y="4474"/>
                    <a:pt x="9000" y="4517"/>
                    <a:pt x="8990" y="4595"/>
                  </a:cubicBezTo>
                  <a:cubicBezTo>
                    <a:pt x="8940" y="4746"/>
                    <a:pt x="8890" y="4879"/>
                    <a:pt x="8806" y="5013"/>
                  </a:cubicBezTo>
                  <a:cubicBezTo>
                    <a:pt x="8756" y="5113"/>
                    <a:pt x="8673" y="5213"/>
                    <a:pt x="8589" y="5280"/>
                  </a:cubicBezTo>
                  <a:cubicBezTo>
                    <a:pt x="8506" y="5364"/>
                    <a:pt x="8422" y="5414"/>
                    <a:pt x="8355" y="5481"/>
                  </a:cubicBezTo>
                  <a:cubicBezTo>
                    <a:pt x="8128" y="5538"/>
                    <a:pt x="7279" y="5728"/>
                    <a:pt x="6258" y="5728"/>
                  </a:cubicBezTo>
                  <a:cubicBezTo>
                    <a:pt x="5476" y="5728"/>
                    <a:pt x="4593" y="5616"/>
                    <a:pt x="3811" y="5247"/>
                  </a:cubicBezTo>
                  <a:cubicBezTo>
                    <a:pt x="2892" y="4829"/>
                    <a:pt x="2290" y="0"/>
                    <a:pt x="2290" y="0"/>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2" name="Google Shape;4746;p60">
              <a:extLst>
                <a:ext uri="{FF2B5EF4-FFF2-40B4-BE49-F238E27FC236}">
                  <a16:creationId xmlns:a16="http://schemas.microsoft.com/office/drawing/2014/main" id="{8DF81B7F-A3EB-4611-8095-317E9BCBEFB2}"/>
                </a:ext>
              </a:extLst>
            </p:cNvPr>
            <p:cNvSpPr/>
            <p:nvPr/>
          </p:nvSpPr>
          <p:spPr>
            <a:xfrm>
              <a:off x="4442416" y="4180152"/>
              <a:ext cx="124803" cy="168679"/>
            </a:xfrm>
            <a:custGeom>
              <a:avLst/>
              <a:gdLst/>
              <a:ahLst/>
              <a:cxnLst/>
              <a:rect l="l" t="t" r="r" b="b"/>
              <a:pathLst>
                <a:path w="3894" h="5263" extrusionOk="0">
                  <a:moveTo>
                    <a:pt x="1725" y="0"/>
                  </a:moveTo>
                  <a:cubicBezTo>
                    <a:pt x="1313" y="0"/>
                    <a:pt x="919" y="223"/>
                    <a:pt x="585" y="618"/>
                  </a:cubicBezTo>
                  <a:cubicBezTo>
                    <a:pt x="0" y="1303"/>
                    <a:pt x="351" y="5263"/>
                    <a:pt x="351" y="5263"/>
                  </a:cubicBezTo>
                  <a:lnTo>
                    <a:pt x="3893" y="4143"/>
                  </a:lnTo>
                  <a:lnTo>
                    <a:pt x="3208" y="1353"/>
                  </a:lnTo>
                  <a:cubicBezTo>
                    <a:pt x="3108" y="952"/>
                    <a:pt x="2874" y="568"/>
                    <a:pt x="2540" y="300"/>
                  </a:cubicBezTo>
                  <a:cubicBezTo>
                    <a:pt x="2269" y="96"/>
                    <a:pt x="1994" y="0"/>
                    <a:pt x="1725" y="0"/>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3" name="Google Shape;4747;p60">
              <a:extLst>
                <a:ext uri="{FF2B5EF4-FFF2-40B4-BE49-F238E27FC236}">
                  <a16:creationId xmlns:a16="http://schemas.microsoft.com/office/drawing/2014/main" id="{F61ADEE1-4E20-467B-898B-7576008EEFC0}"/>
                </a:ext>
              </a:extLst>
            </p:cNvPr>
            <p:cNvSpPr/>
            <p:nvPr/>
          </p:nvSpPr>
          <p:spPr>
            <a:xfrm>
              <a:off x="4452575" y="4184414"/>
              <a:ext cx="106086" cy="163872"/>
            </a:xfrm>
            <a:custGeom>
              <a:avLst/>
              <a:gdLst/>
              <a:ahLst/>
              <a:cxnLst/>
              <a:rect l="l" t="t" r="r" b="b"/>
              <a:pathLst>
                <a:path w="3310" h="5113" extrusionOk="0">
                  <a:moveTo>
                    <a:pt x="1514" y="0"/>
                  </a:moveTo>
                  <a:cubicBezTo>
                    <a:pt x="1445" y="0"/>
                    <a:pt x="1374" y="6"/>
                    <a:pt x="1304" y="17"/>
                  </a:cubicBezTo>
                  <a:cubicBezTo>
                    <a:pt x="1204" y="17"/>
                    <a:pt x="1120" y="34"/>
                    <a:pt x="1037" y="50"/>
                  </a:cubicBezTo>
                  <a:cubicBezTo>
                    <a:pt x="1020" y="50"/>
                    <a:pt x="987" y="67"/>
                    <a:pt x="953" y="84"/>
                  </a:cubicBezTo>
                  <a:cubicBezTo>
                    <a:pt x="987" y="67"/>
                    <a:pt x="1020" y="67"/>
                    <a:pt x="1037" y="67"/>
                  </a:cubicBezTo>
                  <a:cubicBezTo>
                    <a:pt x="1104" y="50"/>
                    <a:pt x="1187" y="50"/>
                    <a:pt x="1304" y="34"/>
                  </a:cubicBezTo>
                  <a:cubicBezTo>
                    <a:pt x="1336" y="32"/>
                    <a:pt x="1367" y="31"/>
                    <a:pt x="1399" y="31"/>
                  </a:cubicBezTo>
                  <a:cubicBezTo>
                    <a:pt x="1682" y="31"/>
                    <a:pt x="1951" y="99"/>
                    <a:pt x="2206" y="234"/>
                  </a:cubicBezTo>
                  <a:cubicBezTo>
                    <a:pt x="2390" y="334"/>
                    <a:pt x="2540" y="501"/>
                    <a:pt x="2624" y="702"/>
                  </a:cubicBezTo>
                  <a:cubicBezTo>
                    <a:pt x="2724" y="919"/>
                    <a:pt x="2791" y="1170"/>
                    <a:pt x="2825" y="1404"/>
                  </a:cubicBezTo>
                  <a:cubicBezTo>
                    <a:pt x="2908" y="1938"/>
                    <a:pt x="2992" y="2506"/>
                    <a:pt x="3075" y="3108"/>
                  </a:cubicBezTo>
                  <a:cubicBezTo>
                    <a:pt x="3139" y="3443"/>
                    <a:pt x="3188" y="3763"/>
                    <a:pt x="3236" y="4068"/>
                  </a:cubicBezTo>
                  <a:lnTo>
                    <a:pt x="3236" y="4068"/>
                  </a:lnTo>
                  <a:lnTo>
                    <a:pt x="920" y="4795"/>
                  </a:lnTo>
                  <a:lnTo>
                    <a:pt x="251" y="5029"/>
                  </a:lnTo>
                  <a:lnTo>
                    <a:pt x="68" y="5079"/>
                  </a:lnTo>
                  <a:cubicBezTo>
                    <a:pt x="34" y="5096"/>
                    <a:pt x="17" y="5096"/>
                    <a:pt x="1" y="5113"/>
                  </a:cubicBezTo>
                  <a:cubicBezTo>
                    <a:pt x="17" y="5113"/>
                    <a:pt x="51" y="5096"/>
                    <a:pt x="68" y="5096"/>
                  </a:cubicBezTo>
                  <a:lnTo>
                    <a:pt x="251" y="5046"/>
                  </a:lnTo>
                  <a:lnTo>
                    <a:pt x="936" y="4846"/>
                  </a:lnTo>
                  <a:lnTo>
                    <a:pt x="3276" y="4127"/>
                  </a:lnTo>
                  <a:lnTo>
                    <a:pt x="3309" y="4127"/>
                  </a:lnTo>
                  <a:lnTo>
                    <a:pt x="3309" y="4094"/>
                  </a:lnTo>
                  <a:cubicBezTo>
                    <a:pt x="3259" y="3776"/>
                    <a:pt x="3209" y="3442"/>
                    <a:pt x="3159" y="3108"/>
                  </a:cubicBezTo>
                  <a:lnTo>
                    <a:pt x="2891" y="1404"/>
                  </a:lnTo>
                  <a:cubicBezTo>
                    <a:pt x="2858" y="1153"/>
                    <a:pt x="2791" y="902"/>
                    <a:pt x="2674" y="668"/>
                  </a:cubicBezTo>
                  <a:cubicBezTo>
                    <a:pt x="2574" y="468"/>
                    <a:pt x="2424" y="301"/>
                    <a:pt x="2223" y="184"/>
                  </a:cubicBezTo>
                  <a:cubicBezTo>
                    <a:pt x="2002" y="67"/>
                    <a:pt x="1760" y="0"/>
                    <a:pt x="151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4" name="Google Shape;4748;p60">
              <a:extLst>
                <a:ext uri="{FF2B5EF4-FFF2-40B4-BE49-F238E27FC236}">
                  <a16:creationId xmlns:a16="http://schemas.microsoft.com/office/drawing/2014/main" id="{92A39E45-03E8-423E-8AD7-01E91BA99B18}"/>
                </a:ext>
              </a:extLst>
            </p:cNvPr>
            <p:cNvSpPr/>
            <p:nvPr/>
          </p:nvSpPr>
          <p:spPr>
            <a:xfrm>
              <a:off x="4328894" y="4290436"/>
              <a:ext cx="4840" cy="61600"/>
            </a:xfrm>
            <a:custGeom>
              <a:avLst/>
              <a:gdLst/>
              <a:ahLst/>
              <a:cxnLst/>
              <a:rect l="l" t="t" r="r" b="b"/>
              <a:pathLst>
                <a:path w="151" h="1922" extrusionOk="0">
                  <a:moveTo>
                    <a:pt x="100" y="0"/>
                  </a:moveTo>
                  <a:lnTo>
                    <a:pt x="100" y="0"/>
                  </a:lnTo>
                  <a:cubicBezTo>
                    <a:pt x="67" y="84"/>
                    <a:pt x="50" y="184"/>
                    <a:pt x="50" y="284"/>
                  </a:cubicBezTo>
                  <a:cubicBezTo>
                    <a:pt x="0" y="736"/>
                    <a:pt x="0" y="1187"/>
                    <a:pt x="67" y="1655"/>
                  </a:cubicBezTo>
                  <a:cubicBezTo>
                    <a:pt x="84" y="1738"/>
                    <a:pt x="100" y="1838"/>
                    <a:pt x="134" y="1922"/>
                  </a:cubicBezTo>
                  <a:cubicBezTo>
                    <a:pt x="150" y="1922"/>
                    <a:pt x="100" y="1487"/>
                    <a:pt x="84" y="969"/>
                  </a:cubicBezTo>
                  <a:cubicBezTo>
                    <a:pt x="67" y="435"/>
                    <a:pt x="117" y="0"/>
                    <a:pt x="10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5" name="Google Shape;4749;p60">
              <a:extLst>
                <a:ext uri="{FF2B5EF4-FFF2-40B4-BE49-F238E27FC236}">
                  <a16:creationId xmlns:a16="http://schemas.microsoft.com/office/drawing/2014/main" id="{76BF0B17-6E5E-4CBB-8D9F-5BEBA9AC4BB7}"/>
                </a:ext>
              </a:extLst>
            </p:cNvPr>
            <p:cNvSpPr/>
            <p:nvPr/>
          </p:nvSpPr>
          <p:spPr>
            <a:xfrm>
              <a:off x="4332644" y="4293096"/>
              <a:ext cx="18268" cy="50383"/>
            </a:xfrm>
            <a:custGeom>
              <a:avLst/>
              <a:gdLst/>
              <a:ahLst/>
              <a:cxnLst/>
              <a:rect l="l" t="t" r="r" b="b"/>
              <a:pathLst>
                <a:path w="570" h="1572" extrusionOk="0">
                  <a:moveTo>
                    <a:pt x="0" y="1"/>
                  </a:moveTo>
                  <a:cubicBezTo>
                    <a:pt x="17" y="567"/>
                    <a:pt x="216" y="1116"/>
                    <a:pt x="564" y="1550"/>
                  </a:cubicBezTo>
                  <a:lnTo>
                    <a:pt x="564" y="1550"/>
                  </a:lnTo>
                  <a:cubicBezTo>
                    <a:pt x="533" y="1469"/>
                    <a:pt x="365" y="1180"/>
                    <a:pt x="234" y="803"/>
                  </a:cubicBezTo>
                  <a:cubicBezTo>
                    <a:pt x="67" y="369"/>
                    <a:pt x="17" y="1"/>
                    <a:pt x="0" y="1"/>
                  </a:cubicBezTo>
                  <a:close/>
                  <a:moveTo>
                    <a:pt x="564" y="1550"/>
                  </a:moveTo>
                  <a:cubicBezTo>
                    <a:pt x="566" y="1555"/>
                    <a:pt x="567" y="1559"/>
                    <a:pt x="568" y="1562"/>
                  </a:cubicBezTo>
                  <a:lnTo>
                    <a:pt x="568" y="1562"/>
                  </a:lnTo>
                  <a:lnTo>
                    <a:pt x="568" y="1555"/>
                  </a:lnTo>
                  <a:cubicBezTo>
                    <a:pt x="567" y="1553"/>
                    <a:pt x="565" y="1551"/>
                    <a:pt x="564" y="1550"/>
                  </a:cubicBezTo>
                  <a:close/>
                  <a:moveTo>
                    <a:pt x="568" y="1562"/>
                  </a:moveTo>
                  <a:lnTo>
                    <a:pt x="568" y="1572"/>
                  </a:lnTo>
                  <a:cubicBezTo>
                    <a:pt x="569" y="1570"/>
                    <a:pt x="569" y="1567"/>
                    <a:pt x="568" y="1562"/>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86556CE6-89DF-40A3-AC16-82B55AE5360B}"/>
              </a:ext>
            </a:extLst>
          </p:cNvPr>
          <p:cNvSpPr/>
          <p:nvPr/>
        </p:nvSpPr>
        <p:spPr>
          <a:xfrm>
            <a:off x="332759" y="1798218"/>
            <a:ext cx="4230177" cy="3108543"/>
          </a:xfrm>
          <a:prstGeom prst="rect">
            <a:avLst/>
          </a:prstGeom>
        </p:spPr>
        <p:txBody>
          <a:bodyPr wrap="square">
            <a:spAutoFit/>
          </a:bodyPr>
          <a:lstStyle/>
          <a:p>
            <a:pPr marL="285750" indent="-285750">
              <a:buFont typeface="Arial" panose="020B0604020202020204" pitchFamily="34" charset="0"/>
              <a:buChar char="•"/>
            </a:pPr>
            <a:r>
              <a:rPr lang="en-US" dirty="0">
                <a:solidFill>
                  <a:schemeClr val="dk2"/>
                </a:solidFill>
                <a:latin typeface="Josefin Sans"/>
              </a:rPr>
              <a:t>There are three most common types of interaction discussed in the distance education literature, which are the learner-instructor, learner-learner, and learner-content interaction. </a:t>
            </a:r>
          </a:p>
          <a:p>
            <a:pPr marL="285750" indent="-285750">
              <a:buFont typeface="Arial" panose="020B0604020202020204" pitchFamily="34" charset="0"/>
              <a:buChar char="•"/>
            </a:pPr>
            <a:endParaRPr lang="en-US" dirty="0">
              <a:solidFill>
                <a:schemeClr val="dk2"/>
              </a:solidFill>
              <a:latin typeface="Josefin Sans"/>
            </a:endParaRPr>
          </a:p>
          <a:p>
            <a:pPr marL="285750" indent="-285750">
              <a:buFont typeface="Arial" panose="020B0604020202020204" pitchFamily="34" charset="0"/>
              <a:buChar char="•"/>
            </a:pPr>
            <a:r>
              <a:rPr lang="en-US" dirty="0">
                <a:solidFill>
                  <a:schemeClr val="dk2"/>
                </a:solidFill>
                <a:latin typeface="Josefin Sans"/>
              </a:rPr>
              <a:t>What types of interaction do these variables stand for in this project?</a:t>
            </a:r>
          </a:p>
          <a:p>
            <a:pPr marL="285750" indent="-285750">
              <a:buFont typeface="Arial" panose="020B0604020202020204" pitchFamily="34" charset="0"/>
              <a:buChar char="•"/>
            </a:pPr>
            <a:endParaRPr lang="en-US" dirty="0">
              <a:solidFill>
                <a:schemeClr val="dk2"/>
              </a:solidFill>
              <a:latin typeface="Josefin Sans"/>
            </a:endParaRPr>
          </a:p>
          <a:p>
            <a:pPr marL="285750" indent="-285750">
              <a:buFont typeface="Arial" panose="020B0604020202020204" pitchFamily="34" charset="0"/>
              <a:buChar char="•"/>
            </a:pPr>
            <a:r>
              <a:rPr lang="en-US" dirty="0">
                <a:solidFill>
                  <a:schemeClr val="dk2"/>
                </a:solidFill>
                <a:latin typeface="Josefin Sans"/>
              </a:rPr>
              <a:t>How these interactions influence the learning performance of students.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9565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42"/>
          <p:cNvSpPr txBox="1">
            <a:spLocks noGrp="1"/>
          </p:cNvSpPr>
          <p:nvPr>
            <p:ph type="title"/>
          </p:nvPr>
        </p:nvSpPr>
        <p:spPr>
          <a:xfrm>
            <a:off x="1837835" y="1381892"/>
            <a:ext cx="34128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Suggestions for Learners</a:t>
            </a:r>
            <a:endParaRPr dirty="0"/>
          </a:p>
        </p:txBody>
      </p:sp>
      <p:sp>
        <p:nvSpPr>
          <p:cNvPr id="1927" name="Google Shape;1927;p42"/>
          <p:cNvSpPr txBox="1">
            <a:spLocks noGrp="1"/>
          </p:cNvSpPr>
          <p:nvPr>
            <p:ph type="subTitle" idx="1"/>
          </p:nvPr>
        </p:nvSpPr>
        <p:spPr>
          <a:xfrm>
            <a:off x="1708289" y="1876911"/>
            <a:ext cx="4497174" cy="2554618"/>
          </a:xfrm>
          <a:prstGeom prst="rect">
            <a:avLst/>
          </a:prstGeom>
        </p:spPr>
        <p:txBody>
          <a:bodyPr spcFirstLastPara="1" wrap="square" lIns="91425" tIns="91425" rIns="91425" bIns="91425" anchor="b" anchorCtr="0">
            <a:noAutofit/>
          </a:bodyPr>
          <a:lstStyle/>
          <a:p>
            <a:pPr marL="171450" lvl="0" indent="-171450" algn="l">
              <a:spcBef>
                <a:spcPts val="600"/>
              </a:spcBef>
              <a:buFont typeface="Arial" panose="020B0604020202020204" pitchFamily="34" charset="0"/>
              <a:buChar char="•"/>
            </a:pPr>
            <a:r>
              <a:rPr lang="en-US" dirty="0">
                <a:cs typeface="Arial"/>
                <a:sym typeface="Arial"/>
              </a:rPr>
              <a:t>Being active is very important, most students with higher activity finished the course with good results. </a:t>
            </a:r>
          </a:p>
          <a:p>
            <a:pPr marL="171450" lvl="0" indent="-171450" algn="l">
              <a:spcBef>
                <a:spcPts val="600"/>
              </a:spcBef>
              <a:buFont typeface="Arial" panose="020B0604020202020204" pitchFamily="34" charset="0"/>
              <a:buChar char="•"/>
            </a:pPr>
            <a:r>
              <a:rPr lang="en-US" dirty="0">
                <a:cs typeface="Arial"/>
                <a:sym typeface="Arial"/>
              </a:rPr>
              <a:t>Doing practice is critical for getting pass, all the homework and quiz should be taken as seriously as in physical classes. </a:t>
            </a:r>
          </a:p>
          <a:p>
            <a:pPr marL="171450" lvl="0" indent="-171450" algn="l">
              <a:spcBef>
                <a:spcPts val="600"/>
              </a:spcBef>
              <a:buFont typeface="Arial" panose="020B0604020202020204" pitchFamily="34" charset="0"/>
              <a:buChar char="•"/>
            </a:pPr>
            <a:r>
              <a:rPr lang="en-US" dirty="0">
                <a:cs typeface="Arial"/>
                <a:sym typeface="Arial"/>
              </a:rPr>
              <a:t>Making meaningful interactions is necessary for students who want to improve their performance to a higher level.</a:t>
            </a:r>
            <a:endParaRPr dirty="0">
              <a:cs typeface="Arial"/>
              <a:sym typeface="Arial"/>
            </a:endParaRPr>
          </a:p>
        </p:txBody>
      </p:sp>
      <p:sp>
        <p:nvSpPr>
          <p:cNvPr id="1928" name="Google Shape;192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65" name="Google Shape;1965;p42"/>
          <p:cNvGrpSpPr/>
          <p:nvPr/>
        </p:nvGrpSpPr>
        <p:grpSpPr>
          <a:xfrm>
            <a:off x="6547628" y="949393"/>
            <a:ext cx="2186002" cy="3482874"/>
            <a:chOff x="6542433" y="1193579"/>
            <a:chExt cx="2186002" cy="3482874"/>
          </a:xfrm>
        </p:grpSpPr>
        <p:sp>
          <p:nvSpPr>
            <p:cNvPr id="1966" name="Google Shape;1966;p42"/>
            <p:cNvSpPr/>
            <p:nvPr/>
          </p:nvSpPr>
          <p:spPr>
            <a:xfrm>
              <a:off x="6588489" y="3924143"/>
              <a:ext cx="469148" cy="528024"/>
            </a:xfrm>
            <a:custGeom>
              <a:avLst/>
              <a:gdLst/>
              <a:ahLst/>
              <a:cxnLst/>
              <a:rect l="l" t="t" r="r" b="b"/>
              <a:pathLst>
                <a:path w="14638" h="16475" extrusionOk="0">
                  <a:moveTo>
                    <a:pt x="10059" y="0"/>
                  </a:moveTo>
                  <a:lnTo>
                    <a:pt x="1" y="12465"/>
                  </a:lnTo>
                  <a:lnTo>
                    <a:pt x="3158" y="16475"/>
                  </a:lnTo>
                  <a:lnTo>
                    <a:pt x="14637" y="6115"/>
                  </a:lnTo>
                  <a:lnTo>
                    <a:pt x="1005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6823031" y="2566088"/>
              <a:ext cx="703690" cy="1651537"/>
            </a:xfrm>
            <a:custGeom>
              <a:avLst/>
              <a:gdLst/>
              <a:ahLst/>
              <a:cxnLst/>
              <a:rect l="l" t="t" r="r" b="b"/>
              <a:pathLst>
                <a:path w="21956" h="51530" extrusionOk="0">
                  <a:moveTo>
                    <a:pt x="2624" y="0"/>
                  </a:moveTo>
                  <a:lnTo>
                    <a:pt x="2624" y="0"/>
                  </a:lnTo>
                  <a:cubicBezTo>
                    <a:pt x="2624" y="1"/>
                    <a:pt x="9642" y="29758"/>
                    <a:pt x="9775" y="30326"/>
                  </a:cubicBezTo>
                  <a:cubicBezTo>
                    <a:pt x="9926" y="30894"/>
                    <a:pt x="1" y="41888"/>
                    <a:pt x="1" y="41888"/>
                  </a:cubicBezTo>
                  <a:lnTo>
                    <a:pt x="5632" y="51529"/>
                  </a:lnTo>
                  <a:cubicBezTo>
                    <a:pt x="5632" y="51529"/>
                    <a:pt x="20619" y="36174"/>
                    <a:pt x="21288" y="34687"/>
                  </a:cubicBezTo>
                  <a:cubicBezTo>
                    <a:pt x="21956" y="33200"/>
                    <a:pt x="17328" y="2473"/>
                    <a:pt x="17328" y="2473"/>
                  </a:cubicBezTo>
                  <a:lnTo>
                    <a:pt x="262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2"/>
            <p:cNvSpPr/>
            <p:nvPr/>
          </p:nvSpPr>
          <p:spPr>
            <a:xfrm>
              <a:off x="7310351" y="2645348"/>
              <a:ext cx="121053" cy="363639"/>
            </a:xfrm>
            <a:custGeom>
              <a:avLst/>
              <a:gdLst/>
              <a:ahLst/>
              <a:cxnLst/>
              <a:rect l="l" t="t" r="r" b="b"/>
              <a:pathLst>
                <a:path w="3777" h="11346" extrusionOk="0">
                  <a:moveTo>
                    <a:pt x="2123" y="0"/>
                  </a:moveTo>
                  <a:lnTo>
                    <a:pt x="1805" y="67"/>
                  </a:lnTo>
                  <a:lnTo>
                    <a:pt x="1" y="2623"/>
                  </a:lnTo>
                  <a:cubicBezTo>
                    <a:pt x="1" y="2623"/>
                    <a:pt x="3727" y="11011"/>
                    <a:pt x="3777" y="11345"/>
                  </a:cubicBezTo>
                  <a:lnTo>
                    <a:pt x="212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2"/>
            <p:cNvSpPr/>
            <p:nvPr/>
          </p:nvSpPr>
          <p:spPr>
            <a:xfrm>
              <a:off x="6787712" y="2552146"/>
              <a:ext cx="964993" cy="1660639"/>
            </a:xfrm>
            <a:custGeom>
              <a:avLst/>
              <a:gdLst/>
              <a:ahLst/>
              <a:cxnLst/>
              <a:rect l="l" t="t" r="r" b="b"/>
              <a:pathLst>
                <a:path w="30109" h="51814" extrusionOk="0">
                  <a:moveTo>
                    <a:pt x="1103" y="1"/>
                  </a:moveTo>
                  <a:lnTo>
                    <a:pt x="819" y="1154"/>
                  </a:lnTo>
                  <a:cubicBezTo>
                    <a:pt x="0" y="4512"/>
                    <a:pt x="501" y="8054"/>
                    <a:pt x="2239" y="11062"/>
                  </a:cubicBezTo>
                  <a:lnTo>
                    <a:pt x="14787" y="32800"/>
                  </a:lnTo>
                  <a:cubicBezTo>
                    <a:pt x="15673" y="34337"/>
                    <a:pt x="16308" y="36008"/>
                    <a:pt x="16709" y="37745"/>
                  </a:cubicBezTo>
                  <a:lnTo>
                    <a:pt x="19833" y="51814"/>
                  </a:lnTo>
                  <a:lnTo>
                    <a:pt x="30109" y="51814"/>
                  </a:lnTo>
                  <a:cubicBezTo>
                    <a:pt x="30109" y="51814"/>
                    <a:pt x="28839" y="42173"/>
                    <a:pt x="27703" y="35122"/>
                  </a:cubicBezTo>
                  <a:cubicBezTo>
                    <a:pt x="26851" y="29809"/>
                    <a:pt x="19750" y="13318"/>
                    <a:pt x="16308" y="5531"/>
                  </a:cubicBezTo>
                  <a:lnTo>
                    <a:pt x="18430" y="2908"/>
                  </a:lnTo>
                  <a:lnTo>
                    <a:pt x="14720" y="2290"/>
                  </a:lnTo>
                  <a:lnTo>
                    <a:pt x="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6867484" y="2821462"/>
              <a:ext cx="405945" cy="534241"/>
            </a:xfrm>
            <a:custGeom>
              <a:avLst/>
              <a:gdLst/>
              <a:ahLst/>
              <a:cxnLst/>
              <a:rect l="l" t="t" r="r" b="b"/>
              <a:pathLst>
                <a:path w="12666" h="16669" extrusionOk="0">
                  <a:moveTo>
                    <a:pt x="2370" y="0"/>
                  </a:moveTo>
                  <a:cubicBezTo>
                    <a:pt x="2089" y="0"/>
                    <a:pt x="1811" y="34"/>
                    <a:pt x="1538" y="103"/>
                  </a:cubicBezTo>
                  <a:cubicBezTo>
                    <a:pt x="903" y="219"/>
                    <a:pt x="352" y="604"/>
                    <a:pt x="1" y="1138"/>
                  </a:cubicBezTo>
                  <a:lnTo>
                    <a:pt x="1" y="1155"/>
                  </a:lnTo>
                  <a:lnTo>
                    <a:pt x="1" y="1172"/>
                  </a:lnTo>
                  <a:cubicBezTo>
                    <a:pt x="101" y="1322"/>
                    <a:pt x="168" y="1439"/>
                    <a:pt x="218" y="1523"/>
                  </a:cubicBezTo>
                  <a:cubicBezTo>
                    <a:pt x="235" y="1556"/>
                    <a:pt x="268" y="1590"/>
                    <a:pt x="301" y="1623"/>
                  </a:cubicBezTo>
                  <a:cubicBezTo>
                    <a:pt x="285" y="1590"/>
                    <a:pt x="268" y="1539"/>
                    <a:pt x="235" y="1506"/>
                  </a:cubicBezTo>
                  <a:cubicBezTo>
                    <a:pt x="186" y="1426"/>
                    <a:pt x="138" y="1315"/>
                    <a:pt x="60" y="1158"/>
                  </a:cubicBezTo>
                  <a:lnTo>
                    <a:pt x="60" y="1158"/>
                  </a:lnTo>
                  <a:cubicBezTo>
                    <a:pt x="412" y="648"/>
                    <a:pt x="959" y="302"/>
                    <a:pt x="1571" y="203"/>
                  </a:cubicBezTo>
                  <a:cubicBezTo>
                    <a:pt x="1820" y="148"/>
                    <a:pt x="2073" y="123"/>
                    <a:pt x="2329" y="123"/>
                  </a:cubicBezTo>
                  <a:cubicBezTo>
                    <a:pt x="2538" y="123"/>
                    <a:pt x="2748" y="139"/>
                    <a:pt x="2958" y="169"/>
                  </a:cubicBezTo>
                  <a:cubicBezTo>
                    <a:pt x="3493" y="286"/>
                    <a:pt x="4028" y="437"/>
                    <a:pt x="4562" y="637"/>
                  </a:cubicBezTo>
                  <a:cubicBezTo>
                    <a:pt x="5164" y="821"/>
                    <a:pt x="5748" y="1072"/>
                    <a:pt x="6317" y="1356"/>
                  </a:cubicBezTo>
                  <a:cubicBezTo>
                    <a:pt x="6935" y="1673"/>
                    <a:pt x="7419" y="2191"/>
                    <a:pt x="7687" y="2843"/>
                  </a:cubicBezTo>
                  <a:cubicBezTo>
                    <a:pt x="7804" y="3177"/>
                    <a:pt x="7837" y="3544"/>
                    <a:pt x="7737" y="3895"/>
                  </a:cubicBezTo>
                  <a:cubicBezTo>
                    <a:pt x="7620" y="4246"/>
                    <a:pt x="7469" y="4597"/>
                    <a:pt x="7286" y="4931"/>
                  </a:cubicBezTo>
                  <a:cubicBezTo>
                    <a:pt x="7085" y="5299"/>
                    <a:pt x="6968" y="5700"/>
                    <a:pt x="6968" y="6118"/>
                  </a:cubicBezTo>
                  <a:cubicBezTo>
                    <a:pt x="7002" y="6552"/>
                    <a:pt x="7202" y="6953"/>
                    <a:pt x="7520" y="7254"/>
                  </a:cubicBezTo>
                  <a:cubicBezTo>
                    <a:pt x="7887" y="7588"/>
                    <a:pt x="8322" y="7855"/>
                    <a:pt x="8789" y="8006"/>
                  </a:cubicBezTo>
                  <a:cubicBezTo>
                    <a:pt x="9241" y="8173"/>
                    <a:pt x="9692" y="8306"/>
                    <a:pt x="10109" y="8524"/>
                  </a:cubicBezTo>
                  <a:cubicBezTo>
                    <a:pt x="10895" y="8908"/>
                    <a:pt x="11530" y="9543"/>
                    <a:pt x="11947" y="10328"/>
                  </a:cubicBezTo>
                  <a:cubicBezTo>
                    <a:pt x="12332" y="11030"/>
                    <a:pt x="12515" y="11815"/>
                    <a:pt x="12482" y="12617"/>
                  </a:cubicBezTo>
                  <a:cubicBezTo>
                    <a:pt x="12449" y="13302"/>
                    <a:pt x="12231" y="13987"/>
                    <a:pt x="11847" y="14572"/>
                  </a:cubicBezTo>
                  <a:cubicBezTo>
                    <a:pt x="11296" y="15424"/>
                    <a:pt x="10494" y="16076"/>
                    <a:pt x="9525" y="16410"/>
                  </a:cubicBezTo>
                  <a:cubicBezTo>
                    <a:pt x="9174" y="16527"/>
                    <a:pt x="8806" y="16610"/>
                    <a:pt x="8439" y="16661"/>
                  </a:cubicBezTo>
                  <a:cubicBezTo>
                    <a:pt x="8472" y="16666"/>
                    <a:pt x="8505" y="16668"/>
                    <a:pt x="8539" y="16668"/>
                  </a:cubicBezTo>
                  <a:cubicBezTo>
                    <a:pt x="8606" y="16668"/>
                    <a:pt x="8672" y="16661"/>
                    <a:pt x="8739" y="16661"/>
                  </a:cubicBezTo>
                  <a:cubicBezTo>
                    <a:pt x="9007" y="16627"/>
                    <a:pt x="9291" y="16577"/>
                    <a:pt x="9558" y="16494"/>
                  </a:cubicBezTo>
                  <a:cubicBezTo>
                    <a:pt x="10544" y="16159"/>
                    <a:pt x="11396" y="15508"/>
                    <a:pt x="11947" y="14639"/>
                  </a:cubicBezTo>
                  <a:cubicBezTo>
                    <a:pt x="12348" y="14037"/>
                    <a:pt x="12582" y="13336"/>
                    <a:pt x="12632" y="12617"/>
                  </a:cubicBezTo>
                  <a:cubicBezTo>
                    <a:pt x="12666" y="11798"/>
                    <a:pt x="12482" y="10980"/>
                    <a:pt x="12098" y="10245"/>
                  </a:cubicBezTo>
                  <a:cubicBezTo>
                    <a:pt x="11663" y="9426"/>
                    <a:pt x="10995" y="8774"/>
                    <a:pt x="10176" y="8356"/>
                  </a:cubicBezTo>
                  <a:cubicBezTo>
                    <a:pt x="9341" y="7922"/>
                    <a:pt x="8338" y="7805"/>
                    <a:pt x="7637" y="7120"/>
                  </a:cubicBezTo>
                  <a:cubicBezTo>
                    <a:pt x="7353" y="6853"/>
                    <a:pt x="7185" y="6502"/>
                    <a:pt x="7152" y="6118"/>
                  </a:cubicBezTo>
                  <a:cubicBezTo>
                    <a:pt x="7152" y="5733"/>
                    <a:pt x="7252" y="5349"/>
                    <a:pt x="7453" y="5015"/>
                  </a:cubicBezTo>
                  <a:cubicBezTo>
                    <a:pt x="7637" y="4681"/>
                    <a:pt x="7804" y="4313"/>
                    <a:pt x="7921" y="3929"/>
                  </a:cubicBezTo>
                  <a:cubicBezTo>
                    <a:pt x="8004" y="3544"/>
                    <a:pt x="7987" y="3143"/>
                    <a:pt x="7837" y="2776"/>
                  </a:cubicBezTo>
                  <a:cubicBezTo>
                    <a:pt x="7570" y="2108"/>
                    <a:pt x="7052" y="1539"/>
                    <a:pt x="6383" y="1222"/>
                  </a:cubicBezTo>
                  <a:cubicBezTo>
                    <a:pt x="5815" y="921"/>
                    <a:pt x="5214" y="687"/>
                    <a:pt x="4596" y="487"/>
                  </a:cubicBezTo>
                  <a:cubicBezTo>
                    <a:pt x="4078" y="303"/>
                    <a:pt x="3526" y="153"/>
                    <a:pt x="2975" y="52"/>
                  </a:cubicBezTo>
                  <a:cubicBezTo>
                    <a:pt x="2773" y="18"/>
                    <a:pt x="2571" y="0"/>
                    <a:pt x="23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7434609" y="3271348"/>
              <a:ext cx="275277" cy="628180"/>
            </a:xfrm>
            <a:custGeom>
              <a:avLst/>
              <a:gdLst/>
              <a:ahLst/>
              <a:cxnLst/>
              <a:rect l="l" t="t" r="r" b="b"/>
              <a:pathLst>
                <a:path w="8589" h="19600" extrusionOk="0">
                  <a:moveTo>
                    <a:pt x="3275" y="0"/>
                  </a:moveTo>
                  <a:lnTo>
                    <a:pt x="3275" y="0"/>
                  </a:lnTo>
                  <a:cubicBezTo>
                    <a:pt x="2958" y="134"/>
                    <a:pt x="2657" y="301"/>
                    <a:pt x="2389" y="518"/>
                  </a:cubicBezTo>
                  <a:cubicBezTo>
                    <a:pt x="1671" y="1120"/>
                    <a:pt x="1153" y="1939"/>
                    <a:pt x="919" y="2858"/>
                  </a:cubicBezTo>
                  <a:cubicBezTo>
                    <a:pt x="769" y="3492"/>
                    <a:pt x="769" y="4144"/>
                    <a:pt x="919" y="4779"/>
                  </a:cubicBezTo>
                  <a:cubicBezTo>
                    <a:pt x="1103" y="5497"/>
                    <a:pt x="1337" y="6183"/>
                    <a:pt x="1604" y="6868"/>
                  </a:cubicBezTo>
                  <a:cubicBezTo>
                    <a:pt x="1855" y="7586"/>
                    <a:pt x="2089" y="8388"/>
                    <a:pt x="1938" y="9207"/>
                  </a:cubicBezTo>
                  <a:cubicBezTo>
                    <a:pt x="1805" y="10009"/>
                    <a:pt x="1287" y="10744"/>
                    <a:pt x="953" y="11579"/>
                  </a:cubicBezTo>
                  <a:cubicBezTo>
                    <a:pt x="0" y="13969"/>
                    <a:pt x="969" y="16675"/>
                    <a:pt x="3208" y="17929"/>
                  </a:cubicBezTo>
                  <a:cubicBezTo>
                    <a:pt x="3776" y="18246"/>
                    <a:pt x="4394" y="18463"/>
                    <a:pt x="5029" y="18547"/>
                  </a:cubicBezTo>
                  <a:cubicBezTo>
                    <a:pt x="5614" y="18647"/>
                    <a:pt x="6132" y="18697"/>
                    <a:pt x="6600" y="18764"/>
                  </a:cubicBezTo>
                  <a:cubicBezTo>
                    <a:pt x="6984" y="18831"/>
                    <a:pt x="7369" y="18931"/>
                    <a:pt x="7736" y="19065"/>
                  </a:cubicBezTo>
                  <a:cubicBezTo>
                    <a:pt x="8037" y="19198"/>
                    <a:pt x="8321" y="19382"/>
                    <a:pt x="8588" y="19599"/>
                  </a:cubicBezTo>
                  <a:cubicBezTo>
                    <a:pt x="8521" y="19533"/>
                    <a:pt x="8471" y="19466"/>
                    <a:pt x="8405" y="19416"/>
                  </a:cubicBezTo>
                  <a:cubicBezTo>
                    <a:pt x="8204" y="19249"/>
                    <a:pt x="7987" y="19115"/>
                    <a:pt x="7770" y="18998"/>
                  </a:cubicBezTo>
                  <a:cubicBezTo>
                    <a:pt x="7402" y="18848"/>
                    <a:pt x="7001" y="18731"/>
                    <a:pt x="6617" y="18664"/>
                  </a:cubicBezTo>
                  <a:cubicBezTo>
                    <a:pt x="6149" y="18580"/>
                    <a:pt x="5631" y="18530"/>
                    <a:pt x="5046" y="18430"/>
                  </a:cubicBezTo>
                  <a:cubicBezTo>
                    <a:pt x="4428" y="18330"/>
                    <a:pt x="3826" y="18112"/>
                    <a:pt x="3275" y="17795"/>
                  </a:cubicBezTo>
                  <a:cubicBezTo>
                    <a:pt x="2657" y="17444"/>
                    <a:pt x="2105" y="16943"/>
                    <a:pt x="1688" y="16358"/>
                  </a:cubicBezTo>
                  <a:cubicBezTo>
                    <a:pt x="719" y="14988"/>
                    <a:pt x="518" y="13217"/>
                    <a:pt x="1120" y="11646"/>
                  </a:cubicBezTo>
                  <a:cubicBezTo>
                    <a:pt x="1454" y="10844"/>
                    <a:pt x="1972" y="10092"/>
                    <a:pt x="2122" y="9240"/>
                  </a:cubicBezTo>
                  <a:cubicBezTo>
                    <a:pt x="2272" y="8371"/>
                    <a:pt x="2022" y="7536"/>
                    <a:pt x="1771" y="6817"/>
                  </a:cubicBezTo>
                  <a:cubicBezTo>
                    <a:pt x="1504" y="6132"/>
                    <a:pt x="1253" y="5447"/>
                    <a:pt x="1069" y="4746"/>
                  </a:cubicBezTo>
                  <a:cubicBezTo>
                    <a:pt x="919" y="4127"/>
                    <a:pt x="902" y="3492"/>
                    <a:pt x="1053" y="2891"/>
                  </a:cubicBezTo>
                  <a:cubicBezTo>
                    <a:pt x="1253" y="1989"/>
                    <a:pt x="1738" y="1187"/>
                    <a:pt x="2440" y="585"/>
                  </a:cubicBezTo>
                  <a:cubicBezTo>
                    <a:pt x="2707" y="368"/>
                    <a:pt x="2974" y="184"/>
                    <a:pt x="3275"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7399802" y="4034427"/>
              <a:ext cx="156372" cy="193903"/>
            </a:xfrm>
            <a:custGeom>
              <a:avLst/>
              <a:gdLst/>
              <a:ahLst/>
              <a:cxnLst/>
              <a:rect l="l" t="t" r="r" b="b"/>
              <a:pathLst>
                <a:path w="4879" h="6050" extrusionOk="0">
                  <a:moveTo>
                    <a:pt x="0" y="1"/>
                  </a:moveTo>
                  <a:cubicBezTo>
                    <a:pt x="0" y="34"/>
                    <a:pt x="451" y="151"/>
                    <a:pt x="1120" y="486"/>
                  </a:cubicBezTo>
                  <a:cubicBezTo>
                    <a:pt x="1504" y="686"/>
                    <a:pt x="1871" y="920"/>
                    <a:pt x="2206" y="1187"/>
                  </a:cubicBezTo>
                  <a:cubicBezTo>
                    <a:pt x="3041" y="1839"/>
                    <a:pt x="3726" y="2691"/>
                    <a:pt x="4177" y="3643"/>
                  </a:cubicBezTo>
                  <a:cubicBezTo>
                    <a:pt x="4361" y="4028"/>
                    <a:pt x="4511" y="4445"/>
                    <a:pt x="4628" y="4863"/>
                  </a:cubicBezTo>
                  <a:cubicBezTo>
                    <a:pt x="4812" y="5582"/>
                    <a:pt x="4829" y="6049"/>
                    <a:pt x="4862" y="6049"/>
                  </a:cubicBezTo>
                  <a:cubicBezTo>
                    <a:pt x="4879" y="5932"/>
                    <a:pt x="4879" y="5832"/>
                    <a:pt x="4879" y="5715"/>
                  </a:cubicBezTo>
                  <a:cubicBezTo>
                    <a:pt x="4879" y="5598"/>
                    <a:pt x="4862" y="5465"/>
                    <a:pt x="4846" y="5331"/>
                  </a:cubicBezTo>
                  <a:cubicBezTo>
                    <a:pt x="4829" y="5164"/>
                    <a:pt x="4795" y="4997"/>
                    <a:pt x="4762" y="4830"/>
                  </a:cubicBezTo>
                  <a:cubicBezTo>
                    <a:pt x="4662" y="4395"/>
                    <a:pt x="4528" y="3978"/>
                    <a:pt x="4328" y="3577"/>
                  </a:cubicBezTo>
                  <a:cubicBezTo>
                    <a:pt x="3876" y="2574"/>
                    <a:pt x="3191" y="1705"/>
                    <a:pt x="2306" y="1054"/>
                  </a:cubicBezTo>
                  <a:cubicBezTo>
                    <a:pt x="1955" y="786"/>
                    <a:pt x="1571" y="552"/>
                    <a:pt x="1170" y="369"/>
                  </a:cubicBezTo>
                  <a:cubicBezTo>
                    <a:pt x="1019" y="285"/>
                    <a:pt x="852" y="235"/>
                    <a:pt x="702" y="168"/>
                  </a:cubicBezTo>
                  <a:cubicBezTo>
                    <a:pt x="585" y="118"/>
                    <a:pt x="451" y="85"/>
                    <a:pt x="334" y="68"/>
                  </a:cubicBezTo>
                  <a:cubicBezTo>
                    <a:pt x="234" y="18"/>
                    <a:pt x="117" y="1"/>
                    <a:pt x="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7173273" y="2622849"/>
              <a:ext cx="213165" cy="312295"/>
            </a:xfrm>
            <a:custGeom>
              <a:avLst/>
              <a:gdLst/>
              <a:ahLst/>
              <a:cxnLst/>
              <a:rect l="l" t="t" r="r" b="b"/>
              <a:pathLst>
                <a:path w="6651" h="9744" extrusionOk="0">
                  <a:moveTo>
                    <a:pt x="1404" y="0"/>
                  </a:moveTo>
                  <a:cubicBezTo>
                    <a:pt x="1404" y="0"/>
                    <a:pt x="1370" y="34"/>
                    <a:pt x="1304" y="101"/>
                  </a:cubicBezTo>
                  <a:cubicBezTo>
                    <a:pt x="1220" y="201"/>
                    <a:pt x="1120" y="318"/>
                    <a:pt x="1053" y="418"/>
                  </a:cubicBezTo>
                  <a:cubicBezTo>
                    <a:pt x="769" y="836"/>
                    <a:pt x="535" y="1287"/>
                    <a:pt x="368" y="1772"/>
                  </a:cubicBezTo>
                  <a:cubicBezTo>
                    <a:pt x="117" y="2473"/>
                    <a:pt x="0" y="3225"/>
                    <a:pt x="17" y="3977"/>
                  </a:cubicBezTo>
                  <a:cubicBezTo>
                    <a:pt x="50" y="5865"/>
                    <a:pt x="986" y="7619"/>
                    <a:pt x="2557" y="8655"/>
                  </a:cubicBezTo>
                  <a:cubicBezTo>
                    <a:pt x="3175" y="9090"/>
                    <a:pt x="3877" y="9407"/>
                    <a:pt x="4595" y="9574"/>
                  </a:cubicBezTo>
                  <a:cubicBezTo>
                    <a:pt x="5045" y="9679"/>
                    <a:pt x="5495" y="9744"/>
                    <a:pt x="5945" y="9744"/>
                  </a:cubicBezTo>
                  <a:cubicBezTo>
                    <a:pt x="5997" y="9744"/>
                    <a:pt x="6048" y="9743"/>
                    <a:pt x="6099" y="9741"/>
                  </a:cubicBezTo>
                  <a:cubicBezTo>
                    <a:pt x="6233" y="9741"/>
                    <a:pt x="6383" y="9725"/>
                    <a:pt x="6517" y="9708"/>
                  </a:cubicBezTo>
                  <a:cubicBezTo>
                    <a:pt x="6600" y="9691"/>
                    <a:pt x="6650" y="9675"/>
                    <a:pt x="6650" y="9675"/>
                  </a:cubicBezTo>
                  <a:cubicBezTo>
                    <a:pt x="6650" y="9666"/>
                    <a:pt x="6625" y="9663"/>
                    <a:pt x="6577" y="9663"/>
                  </a:cubicBezTo>
                  <a:cubicBezTo>
                    <a:pt x="6510" y="9663"/>
                    <a:pt x="6399" y="9668"/>
                    <a:pt x="6250" y="9668"/>
                  </a:cubicBezTo>
                  <a:cubicBezTo>
                    <a:pt x="5898" y="9668"/>
                    <a:pt x="5333" y="9641"/>
                    <a:pt x="4629" y="9457"/>
                  </a:cubicBezTo>
                  <a:cubicBezTo>
                    <a:pt x="3927" y="9257"/>
                    <a:pt x="3259" y="8939"/>
                    <a:pt x="2657" y="8522"/>
                  </a:cubicBezTo>
                  <a:cubicBezTo>
                    <a:pt x="1153" y="7486"/>
                    <a:pt x="234" y="5798"/>
                    <a:pt x="184" y="3977"/>
                  </a:cubicBezTo>
                  <a:cubicBezTo>
                    <a:pt x="167" y="3242"/>
                    <a:pt x="268" y="2507"/>
                    <a:pt x="485" y="1805"/>
                  </a:cubicBezTo>
                  <a:cubicBezTo>
                    <a:pt x="886" y="619"/>
                    <a:pt x="1437" y="17"/>
                    <a:pt x="14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6893733" y="3575503"/>
              <a:ext cx="311173" cy="452802"/>
            </a:xfrm>
            <a:custGeom>
              <a:avLst/>
              <a:gdLst/>
              <a:ahLst/>
              <a:cxnLst/>
              <a:rect l="l" t="t" r="r" b="b"/>
              <a:pathLst>
                <a:path w="9709" h="14128" extrusionOk="0">
                  <a:moveTo>
                    <a:pt x="6216" y="1"/>
                  </a:moveTo>
                  <a:cubicBezTo>
                    <a:pt x="6266" y="34"/>
                    <a:pt x="6333" y="84"/>
                    <a:pt x="6400" y="118"/>
                  </a:cubicBezTo>
                  <a:cubicBezTo>
                    <a:pt x="6517" y="185"/>
                    <a:pt x="6701" y="302"/>
                    <a:pt x="6935" y="452"/>
                  </a:cubicBezTo>
                  <a:cubicBezTo>
                    <a:pt x="7569" y="870"/>
                    <a:pt x="8138" y="1388"/>
                    <a:pt x="8605" y="2006"/>
                  </a:cubicBezTo>
                  <a:cubicBezTo>
                    <a:pt x="8940" y="2424"/>
                    <a:pt x="9173" y="2891"/>
                    <a:pt x="9341" y="3393"/>
                  </a:cubicBezTo>
                  <a:cubicBezTo>
                    <a:pt x="9508" y="3961"/>
                    <a:pt x="9541" y="4579"/>
                    <a:pt x="9441" y="5164"/>
                  </a:cubicBezTo>
                  <a:cubicBezTo>
                    <a:pt x="9324" y="5815"/>
                    <a:pt x="9023" y="6434"/>
                    <a:pt x="8539" y="6885"/>
                  </a:cubicBezTo>
                  <a:cubicBezTo>
                    <a:pt x="8054" y="7369"/>
                    <a:pt x="7269" y="7536"/>
                    <a:pt x="6767" y="8155"/>
                  </a:cubicBezTo>
                  <a:cubicBezTo>
                    <a:pt x="6517" y="8455"/>
                    <a:pt x="6350" y="8806"/>
                    <a:pt x="6266" y="9174"/>
                  </a:cubicBezTo>
                  <a:cubicBezTo>
                    <a:pt x="6183" y="9525"/>
                    <a:pt x="6133" y="9892"/>
                    <a:pt x="6099" y="10243"/>
                  </a:cubicBezTo>
                  <a:cubicBezTo>
                    <a:pt x="6049" y="10945"/>
                    <a:pt x="5999" y="11630"/>
                    <a:pt x="5765" y="12215"/>
                  </a:cubicBezTo>
                  <a:cubicBezTo>
                    <a:pt x="5548" y="12766"/>
                    <a:pt x="5130" y="13234"/>
                    <a:pt x="4612" y="13518"/>
                  </a:cubicBezTo>
                  <a:cubicBezTo>
                    <a:pt x="4144" y="13769"/>
                    <a:pt x="3643" y="13936"/>
                    <a:pt x="3108" y="13986"/>
                  </a:cubicBezTo>
                  <a:cubicBezTo>
                    <a:pt x="2924" y="13998"/>
                    <a:pt x="2739" y="14004"/>
                    <a:pt x="2553" y="14004"/>
                  </a:cubicBezTo>
                  <a:cubicBezTo>
                    <a:pt x="1981" y="14004"/>
                    <a:pt x="1404" y="13945"/>
                    <a:pt x="836" y="13819"/>
                  </a:cubicBezTo>
                  <a:lnTo>
                    <a:pt x="218" y="13685"/>
                  </a:lnTo>
                  <a:cubicBezTo>
                    <a:pt x="134" y="13668"/>
                    <a:pt x="67" y="13668"/>
                    <a:pt x="0" y="13652"/>
                  </a:cubicBezTo>
                  <a:lnTo>
                    <a:pt x="0" y="13652"/>
                  </a:lnTo>
                  <a:cubicBezTo>
                    <a:pt x="67" y="13685"/>
                    <a:pt x="134" y="13718"/>
                    <a:pt x="201" y="13735"/>
                  </a:cubicBezTo>
                  <a:cubicBezTo>
                    <a:pt x="351" y="13769"/>
                    <a:pt x="552" y="13819"/>
                    <a:pt x="819" y="13886"/>
                  </a:cubicBezTo>
                  <a:cubicBezTo>
                    <a:pt x="1449" y="14054"/>
                    <a:pt x="2102" y="14128"/>
                    <a:pt x="2750" y="14128"/>
                  </a:cubicBezTo>
                  <a:cubicBezTo>
                    <a:pt x="2875" y="14128"/>
                    <a:pt x="3000" y="14125"/>
                    <a:pt x="3125" y="14119"/>
                  </a:cubicBezTo>
                  <a:cubicBezTo>
                    <a:pt x="3676" y="14069"/>
                    <a:pt x="4194" y="13902"/>
                    <a:pt x="4679" y="13652"/>
                  </a:cubicBezTo>
                  <a:cubicBezTo>
                    <a:pt x="5247" y="13351"/>
                    <a:pt x="5681" y="12866"/>
                    <a:pt x="5932" y="12282"/>
                  </a:cubicBezTo>
                  <a:cubicBezTo>
                    <a:pt x="6183" y="11663"/>
                    <a:pt x="6216" y="10962"/>
                    <a:pt x="6283" y="10260"/>
                  </a:cubicBezTo>
                  <a:cubicBezTo>
                    <a:pt x="6350" y="9575"/>
                    <a:pt x="6433" y="8823"/>
                    <a:pt x="6901" y="8271"/>
                  </a:cubicBezTo>
                  <a:cubicBezTo>
                    <a:pt x="7352" y="7703"/>
                    <a:pt x="8121" y="7536"/>
                    <a:pt x="8655" y="7018"/>
                  </a:cubicBezTo>
                  <a:cubicBezTo>
                    <a:pt x="9157" y="6534"/>
                    <a:pt x="9491" y="5899"/>
                    <a:pt x="9608" y="5197"/>
                  </a:cubicBezTo>
                  <a:cubicBezTo>
                    <a:pt x="9708" y="4579"/>
                    <a:pt x="9658" y="3944"/>
                    <a:pt x="9474" y="3342"/>
                  </a:cubicBezTo>
                  <a:cubicBezTo>
                    <a:pt x="9307" y="2825"/>
                    <a:pt x="9057" y="2340"/>
                    <a:pt x="8722" y="1922"/>
                  </a:cubicBezTo>
                  <a:cubicBezTo>
                    <a:pt x="8221" y="1304"/>
                    <a:pt x="7636" y="786"/>
                    <a:pt x="6968" y="385"/>
                  </a:cubicBezTo>
                  <a:cubicBezTo>
                    <a:pt x="6734" y="251"/>
                    <a:pt x="6550" y="151"/>
                    <a:pt x="6417" y="84"/>
                  </a:cubicBezTo>
                  <a:cubicBezTo>
                    <a:pt x="6350" y="51"/>
                    <a:pt x="6283" y="18"/>
                    <a:pt x="62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6894791" y="1202296"/>
              <a:ext cx="649077" cy="652410"/>
            </a:xfrm>
            <a:custGeom>
              <a:avLst/>
              <a:gdLst/>
              <a:ahLst/>
              <a:cxnLst/>
              <a:rect l="l" t="t" r="r" b="b"/>
              <a:pathLst>
                <a:path w="20252" h="20356" extrusionOk="0">
                  <a:moveTo>
                    <a:pt x="6362" y="0"/>
                  </a:moveTo>
                  <a:cubicBezTo>
                    <a:pt x="4673" y="0"/>
                    <a:pt x="3009" y="1120"/>
                    <a:pt x="2173" y="2636"/>
                  </a:cubicBezTo>
                  <a:cubicBezTo>
                    <a:pt x="1187" y="4424"/>
                    <a:pt x="1170" y="6612"/>
                    <a:pt x="1638" y="8601"/>
                  </a:cubicBezTo>
                  <a:cubicBezTo>
                    <a:pt x="1839" y="9436"/>
                    <a:pt x="2106" y="10305"/>
                    <a:pt x="1922" y="11140"/>
                  </a:cubicBezTo>
                  <a:cubicBezTo>
                    <a:pt x="1705" y="12043"/>
                    <a:pt x="1003" y="12728"/>
                    <a:pt x="653" y="13597"/>
                  </a:cubicBezTo>
                  <a:cubicBezTo>
                    <a:pt x="1" y="15234"/>
                    <a:pt x="836" y="17072"/>
                    <a:pt x="1655" y="18659"/>
                  </a:cubicBezTo>
                  <a:cubicBezTo>
                    <a:pt x="2023" y="19378"/>
                    <a:pt x="2490" y="20180"/>
                    <a:pt x="3292" y="20330"/>
                  </a:cubicBezTo>
                  <a:cubicBezTo>
                    <a:pt x="3383" y="20347"/>
                    <a:pt x="3473" y="20355"/>
                    <a:pt x="3562" y="20355"/>
                  </a:cubicBezTo>
                  <a:cubicBezTo>
                    <a:pt x="4339" y="20355"/>
                    <a:pt x="5040" y="19742"/>
                    <a:pt x="5715" y="19277"/>
                  </a:cubicBezTo>
                  <a:cubicBezTo>
                    <a:pt x="6775" y="18566"/>
                    <a:pt x="8029" y="18189"/>
                    <a:pt x="9294" y="18189"/>
                  </a:cubicBezTo>
                  <a:cubicBezTo>
                    <a:pt x="9605" y="18189"/>
                    <a:pt x="9917" y="18212"/>
                    <a:pt x="10227" y="18258"/>
                  </a:cubicBezTo>
                  <a:cubicBezTo>
                    <a:pt x="11998" y="18542"/>
                    <a:pt x="13635" y="19561"/>
                    <a:pt x="15423" y="19595"/>
                  </a:cubicBezTo>
                  <a:cubicBezTo>
                    <a:pt x="15439" y="19595"/>
                    <a:pt x="15455" y="19595"/>
                    <a:pt x="15472" y="19595"/>
                  </a:cubicBezTo>
                  <a:cubicBezTo>
                    <a:pt x="17107" y="19595"/>
                    <a:pt x="18623" y="18763"/>
                    <a:pt x="19516" y="17406"/>
                  </a:cubicBezTo>
                  <a:cubicBezTo>
                    <a:pt x="20051" y="16571"/>
                    <a:pt x="20252" y="15317"/>
                    <a:pt x="19466" y="14699"/>
                  </a:cubicBezTo>
                  <a:cubicBezTo>
                    <a:pt x="18965" y="14298"/>
                    <a:pt x="18180" y="14315"/>
                    <a:pt x="17745" y="13830"/>
                  </a:cubicBezTo>
                  <a:cubicBezTo>
                    <a:pt x="17194" y="13262"/>
                    <a:pt x="17428" y="12343"/>
                    <a:pt x="17712" y="11608"/>
                  </a:cubicBezTo>
                  <a:cubicBezTo>
                    <a:pt x="17996" y="10856"/>
                    <a:pt x="18263" y="9971"/>
                    <a:pt x="17779" y="9353"/>
                  </a:cubicBezTo>
                  <a:cubicBezTo>
                    <a:pt x="17211" y="8651"/>
                    <a:pt x="16008" y="8784"/>
                    <a:pt x="15490" y="8083"/>
                  </a:cubicBezTo>
                  <a:cubicBezTo>
                    <a:pt x="14938" y="7331"/>
                    <a:pt x="15523" y="6278"/>
                    <a:pt x="15490" y="5343"/>
                  </a:cubicBezTo>
                  <a:cubicBezTo>
                    <a:pt x="15473" y="4524"/>
                    <a:pt x="14938" y="3772"/>
                    <a:pt x="14270" y="3271"/>
                  </a:cubicBezTo>
                  <a:cubicBezTo>
                    <a:pt x="13602" y="2786"/>
                    <a:pt x="13501" y="2636"/>
                    <a:pt x="12582" y="948"/>
                  </a:cubicBezTo>
                  <a:lnTo>
                    <a:pt x="7269" y="113"/>
                  </a:lnTo>
                  <a:cubicBezTo>
                    <a:pt x="6969" y="37"/>
                    <a:pt x="6665" y="0"/>
                    <a:pt x="63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2"/>
            <p:cNvSpPr/>
            <p:nvPr/>
          </p:nvSpPr>
          <p:spPr>
            <a:xfrm>
              <a:off x="6742585" y="1726122"/>
              <a:ext cx="1021914" cy="919258"/>
            </a:xfrm>
            <a:custGeom>
              <a:avLst/>
              <a:gdLst/>
              <a:ahLst/>
              <a:cxnLst/>
              <a:rect l="l" t="t" r="r" b="b"/>
              <a:pathLst>
                <a:path w="31885" h="28682" extrusionOk="0">
                  <a:moveTo>
                    <a:pt x="7711" y="0"/>
                  </a:moveTo>
                  <a:cubicBezTo>
                    <a:pt x="5066" y="0"/>
                    <a:pt x="1" y="900"/>
                    <a:pt x="372" y="7862"/>
                  </a:cubicBezTo>
                  <a:cubicBezTo>
                    <a:pt x="539" y="11288"/>
                    <a:pt x="4165" y="17954"/>
                    <a:pt x="4817" y="19592"/>
                  </a:cubicBezTo>
                  <a:cubicBezTo>
                    <a:pt x="4165" y="21664"/>
                    <a:pt x="2260" y="24888"/>
                    <a:pt x="1843" y="27344"/>
                  </a:cubicBezTo>
                  <a:lnTo>
                    <a:pt x="19838" y="28681"/>
                  </a:lnTo>
                  <a:lnTo>
                    <a:pt x="19721" y="17854"/>
                  </a:lnTo>
                  <a:lnTo>
                    <a:pt x="20991" y="18623"/>
                  </a:lnTo>
                  <a:lnTo>
                    <a:pt x="31885" y="18088"/>
                  </a:lnTo>
                  <a:lnTo>
                    <a:pt x="31517" y="12842"/>
                  </a:lnTo>
                  <a:lnTo>
                    <a:pt x="23614" y="13159"/>
                  </a:lnTo>
                  <a:cubicBezTo>
                    <a:pt x="21829" y="1309"/>
                    <a:pt x="17445" y="703"/>
                    <a:pt x="16567" y="703"/>
                  </a:cubicBezTo>
                  <a:cubicBezTo>
                    <a:pt x="16467" y="703"/>
                    <a:pt x="16412" y="711"/>
                    <a:pt x="16412" y="711"/>
                  </a:cubicBezTo>
                  <a:lnTo>
                    <a:pt x="9261" y="110"/>
                  </a:lnTo>
                  <a:cubicBezTo>
                    <a:pt x="9261" y="110"/>
                    <a:pt x="8633" y="0"/>
                    <a:pt x="77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2"/>
            <p:cNvSpPr/>
            <p:nvPr/>
          </p:nvSpPr>
          <p:spPr>
            <a:xfrm>
              <a:off x="7382656" y="2039667"/>
              <a:ext cx="63747" cy="258708"/>
            </a:xfrm>
            <a:custGeom>
              <a:avLst/>
              <a:gdLst/>
              <a:ahLst/>
              <a:cxnLst/>
              <a:rect l="l" t="t" r="r" b="b"/>
              <a:pathLst>
                <a:path w="1989" h="8072" extrusionOk="0">
                  <a:moveTo>
                    <a:pt x="552" y="1"/>
                  </a:moveTo>
                  <a:cubicBezTo>
                    <a:pt x="1053" y="853"/>
                    <a:pt x="1237" y="1856"/>
                    <a:pt x="1070" y="2825"/>
                  </a:cubicBezTo>
                  <a:cubicBezTo>
                    <a:pt x="886" y="4028"/>
                    <a:pt x="452" y="5364"/>
                    <a:pt x="218" y="6467"/>
                  </a:cubicBezTo>
                  <a:cubicBezTo>
                    <a:pt x="0" y="7570"/>
                    <a:pt x="251" y="8071"/>
                    <a:pt x="251" y="8071"/>
                  </a:cubicBezTo>
                  <a:lnTo>
                    <a:pt x="1989" y="7653"/>
                  </a:lnTo>
                  <a:cubicBezTo>
                    <a:pt x="1387" y="5548"/>
                    <a:pt x="1855" y="4562"/>
                    <a:pt x="1838" y="2641"/>
                  </a:cubicBezTo>
                  <a:cubicBezTo>
                    <a:pt x="1805" y="1421"/>
                    <a:pt x="552" y="1"/>
                    <a:pt x="5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2"/>
            <p:cNvSpPr/>
            <p:nvPr/>
          </p:nvSpPr>
          <p:spPr>
            <a:xfrm>
              <a:off x="7342497" y="1976496"/>
              <a:ext cx="81407" cy="321878"/>
            </a:xfrm>
            <a:custGeom>
              <a:avLst/>
              <a:gdLst/>
              <a:ahLst/>
              <a:cxnLst/>
              <a:rect l="l" t="t" r="r" b="b"/>
              <a:pathLst>
                <a:path w="2540" h="10043" extrusionOk="0">
                  <a:moveTo>
                    <a:pt x="17" y="0"/>
                  </a:moveTo>
                  <a:cubicBezTo>
                    <a:pt x="0" y="17"/>
                    <a:pt x="468" y="435"/>
                    <a:pt x="1103" y="1170"/>
                  </a:cubicBezTo>
                  <a:cubicBezTo>
                    <a:pt x="1487" y="1604"/>
                    <a:pt x="1805" y="2089"/>
                    <a:pt x="2039" y="2607"/>
                  </a:cubicBezTo>
                  <a:cubicBezTo>
                    <a:pt x="2289" y="3258"/>
                    <a:pt x="2356" y="3977"/>
                    <a:pt x="2256" y="4662"/>
                  </a:cubicBezTo>
                  <a:cubicBezTo>
                    <a:pt x="2139" y="5364"/>
                    <a:pt x="1989" y="6049"/>
                    <a:pt x="1771" y="6734"/>
                  </a:cubicBezTo>
                  <a:cubicBezTo>
                    <a:pt x="1604" y="7285"/>
                    <a:pt x="1487" y="7870"/>
                    <a:pt x="1404" y="8438"/>
                  </a:cubicBezTo>
                  <a:cubicBezTo>
                    <a:pt x="1354" y="8839"/>
                    <a:pt x="1354" y="9240"/>
                    <a:pt x="1404" y="9624"/>
                  </a:cubicBezTo>
                  <a:cubicBezTo>
                    <a:pt x="1420" y="9775"/>
                    <a:pt x="1454" y="9908"/>
                    <a:pt x="1504" y="10042"/>
                  </a:cubicBezTo>
                  <a:cubicBezTo>
                    <a:pt x="1521" y="9908"/>
                    <a:pt x="1504" y="9758"/>
                    <a:pt x="1471" y="9624"/>
                  </a:cubicBezTo>
                  <a:cubicBezTo>
                    <a:pt x="1454" y="9240"/>
                    <a:pt x="1487" y="8839"/>
                    <a:pt x="1537" y="8455"/>
                  </a:cubicBezTo>
                  <a:cubicBezTo>
                    <a:pt x="1638" y="7887"/>
                    <a:pt x="1771" y="7335"/>
                    <a:pt x="1938" y="6784"/>
                  </a:cubicBezTo>
                  <a:cubicBezTo>
                    <a:pt x="2156" y="6099"/>
                    <a:pt x="2323" y="5397"/>
                    <a:pt x="2440" y="4695"/>
                  </a:cubicBezTo>
                  <a:cubicBezTo>
                    <a:pt x="2540" y="3960"/>
                    <a:pt x="2456" y="3225"/>
                    <a:pt x="2189" y="2540"/>
                  </a:cubicBezTo>
                  <a:cubicBezTo>
                    <a:pt x="1955" y="2005"/>
                    <a:pt x="1621" y="1521"/>
                    <a:pt x="1203" y="1086"/>
                  </a:cubicBezTo>
                  <a:cubicBezTo>
                    <a:pt x="936" y="802"/>
                    <a:pt x="652" y="518"/>
                    <a:pt x="368" y="268"/>
                  </a:cubicBezTo>
                  <a:cubicBezTo>
                    <a:pt x="268" y="167"/>
                    <a:pt x="151" y="67"/>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2"/>
            <p:cNvSpPr/>
            <p:nvPr/>
          </p:nvSpPr>
          <p:spPr>
            <a:xfrm>
              <a:off x="7065617" y="2099120"/>
              <a:ext cx="333128" cy="227202"/>
            </a:xfrm>
            <a:custGeom>
              <a:avLst/>
              <a:gdLst/>
              <a:ahLst/>
              <a:cxnLst/>
              <a:rect l="l" t="t" r="r" b="b"/>
              <a:pathLst>
                <a:path w="10394" h="7089" extrusionOk="0">
                  <a:moveTo>
                    <a:pt x="1" y="1"/>
                  </a:moveTo>
                  <a:cubicBezTo>
                    <a:pt x="1" y="1"/>
                    <a:pt x="1405" y="4479"/>
                    <a:pt x="2290" y="6417"/>
                  </a:cubicBezTo>
                  <a:cubicBezTo>
                    <a:pt x="2501" y="6894"/>
                    <a:pt x="2806" y="7088"/>
                    <a:pt x="3265" y="7088"/>
                  </a:cubicBezTo>
                  <a:cubicBezTo>
                    <a:pt x="3352" y="7088"/>
                    <a:pt x="3445" y="7081"/>
                    <a:pt x="3543" y="7068"/>
                  </a:cubicBezTo>
                  <a:cubicBezTo>
                    <a:pt x="5849" y="7068"/>
                    <a:pt x="8155" y="6734"/>
                    <a:pt x="10394" y="6082"/>
                  </a:cubicBezTo>
                  <a:lnTo>
                    <a:pt x="10394" y="6082"/>
                  </a:lnTo>
                  <a:lnTo>
                    <a:pt x="5064" y="6216"/>
                  </a:lnTo>
                  <a:cubicBezTo>
                    <a:pt x="4977" y="6223"/>
                    <a:pt x="4891" y="6226"/>
                    <a:pt x="4805" y="6226"/>
                  </a:cubicBezTo>
                  <a:cubicBezTo>
                    <a:pt x="4463" y="6226"/>
                    <a:pt x="4131" y="6173"/>
                    <a:pt x="3810" y="6066"/>
                  </a:cubicBezTo>
                  <a:cubicBezTo>
                    <a:pt x="3242" y="5832"/>
                    <a:pt x="2891" y="5280"/>
                    <a:pt x="2574" y="4762"/>
                  </a:cubicBezTo>
                  <a:cubicBezTo>
                    <a:pt x="1638" y="3209"/>
                    <a:pt x="770" y="162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2"/>
            <p:cNvSpPr/>
            <p:nvPr/>
          </p:nvSpPr>
          <p:spPr>
            <a:xfrm>
              <a:off x="7655754" y="1293158"/>
              <a:ext cx="1072681" cy="1339882"/>
            </a:xfrm>
            <a:custGeom>
              <a:avLst/>
              <a:gdLst/>
              <a:ahLst/>
              <a:cxnLst/>
              <a:rect l="l" t="t" r="r" b="b"/>
              <a:pathLst>
                <a:path w="33469" h="41806" extrusionOk="0">
                  <a:moveTo>
                    <a:pt x="16654" y="1"/>
                  </a:moveTo>
                  <a:cubicBezTo>
                    <a:pt x="13301" y="1"/>
                    <a:pt x="11038" y="3449"/>
                    <a:pt x="12399" y="6518"/>
                  </a:cubicBezTo>
                  <a:cubicBezTo>
                    <a:pt x="12532" y="6818"/>
                    <a:pt x="12599" y="7136"/>
                    <a:pt x="12599" y="7453"/>
                  </a:cubicBezTo>
                  <a:lnTo>
                    <a:pt x="12599" y="8422"/>
                  </a:lnTo>
                  <a:lnTo>
                    <a:pt x="1722" y="8422"/>
                  </a:lnTo>
                  <a:cubicBezTo>
                    <a:pt x="769" y="8422"/>
                    <a:pt x="1" y="9191"/>
                    <a:pt x="1" y="10143"/>
                  </a:cubicBezTo>
                  <a:lnTo>
                    <a:pt x="1" y="40402"/>
                  </a:lnTo>
                  <a:cubicBezTo>
                    <a:pt x="1" y="41188"/>
                    <a:pt x="636" y="41806"/>
                    <a:pt x="1404" y="41806"/>
                  </a:cubicBezTo>
                  <a:lnTo>
                    <a:pt x="32065" y="41806"/>
                  </a:lnTo>
                  <a:cubicBezTo>
                    <a:pt x="32833" y="41806"/>
                    <a:pt x="33468" y="41188"/>
                    <a:pt x="33468" y="40402"/>
                  </a:cubicBezTo>
                  <a:lnTo>
                    <a:pt x="33468" y="29475"/>
                  </a:lnTo>
                  <a:lnTo>
                    <a:pt x="32232" y="29475"/>
                  </a:lnTo>
                  <a:cubicBezTo>
                    <a:pt x="31931" y="29475"/>
                    <a:pt x="31647" y="29525"/>
                    <a:pt x="31396" y="29642"/>
                  </a:cubicBezTo>
                  <a:cubicBezTo>
                    <a:pt x="30817" y="29873"/>
                    <a:pt x="30229" y="29981"/>
                    <a:pt x="29657" y="29981"/>
                  </a:cubicBezTo>
                  <a:cubicBezTo>
                    <a:pt x="27129" y="29981"/>
                    <a:pt x="24904" y="27886"/>
                    <a:pt x="25013" y="25148"/>
                  </a:cubicBezTo>
                  <a:cubicBezTo>
                    <a:pt x="25130" y="22775"/>
                    <a:pt x="26985" y="20870"/>
                    <a:pt x="29341" y="20703"/>
                  </a:cubicBezTo>
                  <a:lnTo>
                    <a:pt x="29324" y="20703"/>
                  </a:lnTo>
                  <a:cubicBezTo>
                    <a:pt x="29447" y="20693"/>
                    <a:pt x="29569" y="20688"/>
                    <a:pt x="29692" y="20688"/>
                  </a:cubicBezTo>
                  <a:cubicBezTo>
                    <a:pt x="30357" y="20688"/>
                    <a:pt x="31021" y="20839"/>
                    <a:pt x="31613" y="21121"/>
                  </a:cubicBezTo>
                  <a:cubicBezTo>
                    <a:pt x="31931" y="21271"/>
                    <a:pt x="32248" y="21338"/>
                    <a:pt x="32599" y="21355"/>
                  </a:cubicBezTo>
                  <a:lnTo>
                    <a:pt x="33468" y="21355"/>
                  </a:lnTo>
                  <a:lnTo>
                    <a:pt x="33468" y="10143"/>
                  </a:lnTo>
                  <a:cubicBezTo>
                    <a:pt x="33468" y="9191"/>
                    <a:pt x="32699" y="8422"/>
                    <a:pt x="31747" y="8422"/>
                  </a:cubicBezTo>
                  <a:lnTo>
                    <a:pt x="20586" y="8422"/>
                  </a:lnTo>
                  <a:lnTo>
                    <a:pt x="20586" y="7670"/>
                  </a:lnTo>
                  <a:cubicBezTo>
                    <a:pt x="20586" y="7320"/>
                    <a:pt x="20669" y="6969"/>
                    <a:pt x="20836" y="6668"/>
                  </a:cubicBezTo>
                  <a:cubicBezTo>
                    <a:pt x="22307" y="3610"/>
                    <a:pt x="20118" y="68"/>
                    <a:pt x="16726" y="1"/>
                  </a:cubicBezTo>
                  <a:cubicBezTo>
                    <a:pt x="16702" y="1"/>
                    <a:pt x="16678" y="1"/>
                    <a:pt x="16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2"/>
            <p:cNvSpPr/>
            <p:nvPr/>
          </p:nvSpPr>
          <p:spPr>
            <a:xfrm>
              <a:off x="7018504" y="1211783"/>
              <a:ext cx="311686" cy="625584"/>
            </a:xfrm>
            <a:custGeom>
              <a:avLst/>
              <a:gdLst/>
              <a:ahLst/>
              <a:cxnLst/>
              <a:rect l="l" t="t" r="r" b="b"/>
              <a:pathLst>
                <a:path w="9725" h="19519" extrusionOk="0">
                  <a:moveTo>
                    <a:pt x="5013" y="1"/>
                  </a:moveTo>
                  <a:lnTo>
                    <a:pt x="1" y="3793"/>
                  </a:lnTo>
                  <a:lnTo>
                    <a:pt x="552" y="16408"/>
                  </a:lnTo>
                  <a:cubicBezTo>
                    <a:pt x="634" y="18155"/>
                    <a:pt x="2070" y="19518"/>
                    <a:pt x="3803" y="19518"/>
                  </a:cubicBezTo>
                  <a:cubicBezTo>
                    <a:pt x="3844" y="19518"/>
                    <a:pt x="3886" y="19518"/>
                    <a:pt x="3927" y="19516"/>
                  </a:cubicBezTo>
                  <a:cubicBezTo>
                    <a:pt x="5715" y="19433"/>
                    <a:pt x="7102" y="17929"/>
                    <a:pt x="7035" y="16141"/>
                  </a:cubicBezTo>
                  <a:cubicBezTo>
                    <a:pt x="6968" y="14620"/>
                    <a:pt x="6918" y="13167"/>
                    <a:pt x="6918" y="13167"/>
                  </a:cubicBezTo>
                  <a:cubicBezTo>
                    <a:pt x="6918" y="13167"/>
                    <a:pt x="9407" y="12900"/>
                    <a:pt x="9558" y="10410"/>
                  </a:cubicBezTo>
                  <a:cubicBezTo>
                    <a:pt x="9725" y="7937"/>
                    <a:pt x="9558" y="2223"/>
                    <a:pt x="9558" y="2223"/>
                  </a:cubicBezTo>
                  <a:lnTo>
                    <a:pt x="5013"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2"/>
            <p:cNvSpPr/>
            <p:nvPr/>
          </p:nvSpPr>
          <p:spPr>
            <a:xfrm>
              <a:off x="6685664" y="1732051"/>
              <a:ext cx="967974" cy="811057"/>
            </a:xfrm>
            <a:custGeom>
              <a:avLst/>
              <a:gdLst/>
              <a:ahLst/>
              <a:cxnLst/>
              <a:rect l="l" t="t" r="r" b="b"/>
              <a:pathLst>
                <a:path w="30202" h="25306" extrusionOk="0">
                  <a:moveTo>
                    <a:pt x="8671" y="1"/>
                  </a:moveTo>
                  <a:cubicBezTo>
                    <a:pt x="1" y="1"/>
                    <a:pt x="3535" y="9799"/>
                    <a:pt x="3535" y="9799"/>
                  </a:cubicBezTo>
                  <a:cubicBezTo>
                    <a:pt x="3936" y="12389"/>
                    <a:pt x="5858" y="16884"/>
                    <a:pt x="7562" y="20777"/>
                  </a:cubicBezTo>
                  <a:cubicBezTo>
                    <a:pt x="9266" y="24687"/>
                    <a:pt x="10653" y="25238"/>
                    <a:pt x="15498" y="25305"/>
                  </a:cubicBezTo>
                  <a:cubicBezTo>
                    <a:pt x="15548" y="25305"/>
                    <a:pt x="15597" y="25306"/>
                    <a:pt x="15647" y="25306"/>
                  </a:cubicBezTo>
                  <a:cubicBezTo>
                    <a:pt x="20842" y="25306"/>
                    <a:pt x="30202" y="21896"/>
                    <a:pt x="30202" y="21896"/>
                  </a:cubicBezTo>
                  <a:lnTo>
                    <a:pt x="28381" y="15681"/>
                  </a:lnTo>
                  <a:cubicBezTo>
                    <a:pt x="28381" y="15681"/>
                    <a:pt x="18022" y="17787"/>
                    <a:pt x="15837" y="17787"/>
                  </a:cubicBezTo>
                  <a:cubicBezTo>
                    <a:pt x="15679" y="17787"/>
                    <a:pt x="15564" y="17776"/>
                    <a:pt x="15498" y="17753"/>
                  </a:cubicBezTo>
                  <a:cubicBezTo>
                    <a:pt x="14513" y="17385"/>
                    <a:pt x="13510" y="14361"/>
                    <a:pt x="12741" y="12306"/>
                  </a:cubicBezTo>
                  <a:cubicBezTo>
                    <a:pt x="12658" y="12088"/>
                    <a:pt x="11505" y="8279"/>
                    <a:pt x="11505" y="8279"/>
                  </a:cubicBezTo>
                  <a:lnTo>
                    <a:pt x="10051" y="75"/>
                  </a:lnTo>
                  <a:cubicBezTo>
                    <a:pt x="9560" y="25"/>
                    <a:pt x="9101" y="1"/>
                    <a:pt x="86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2"/>
            <p:cNvSpPr/>
            <p:nvPr/>
          </p:nvSpPr>
          <p:spPr>
            <a:xfrm>
              <a:off x="7011004" y="1800830"/>
              <a:ext cx="584271" cy="502929"/>
            </a:xfrm>
            <a:custGeom>
              <a:avLst/>
              <a:gdLst/>
              <a:ahLst/>
              <a:cxnLst/>
              <a:rect l="l" t="t" r="r" b="b"/>
              <a:pathLst>
                <a:path w="18230" h="15692" extrusionOk="0">
                  <a:moveTo>
                    <a:pt x="1" y="1"/>
                  </a:moveTo>
                  <a:lnTo>
                    <a:pt x="1" y="1"/>
                  </a:lnTo>
                  <a:cubicBezTo>
                    <a:pt x="34" y="101"/>
                    <a:pt x="51" y="185"/>
                    <a:pt x="101" y="285"/>
                  </a:cubicBezTo>
                  <a:cubicBezTo>
                    <a:pt x="168" y="485"/>
                    <a:pt x="268" y="753"/>
                    <a:pt x="385" y="1087"/>
                  </a:cubicBezTo>
                  <a:cubicBezTo>
                    <a:pt x="636" y="1805"/>
                    <a:pt x="986" y="2825"/>
                    <a:pt x="1404" y="4094"/>
                  </a:cubicBezTo>
                  <a:cubicBezTo>
                    <a:pt x="2240" y="6634"/>
                    <a:pt x="3292" y="10176"/>
                    <a:pt x="4662" y="14036"/>
                  </a:cubicBezTo>
                  <a:cubicBezTo>
                    <a:pt x="4863" y="14587"/>
                    <a:pt x="5063" y="15122"/>
                    <a:pt x="5264" y="15640"/>
                  </a:cubicBezTo>
                  <a:lnTo>
                    <a:pt x="5281" y="15690"/>
                  </a:lnTo>
                  <a:lnTo>
                    <a:pt x="5347" y="15690"/>
                  </a:lnTo>
                  <a:cubicBezTo>
                    <a:pt x="5433" y="15691"/>
                    <a:pt x="5519" y="15691"/>
                    <a:pt x="5605" y="15691"/>
                  </a:cubicBezTo>
                  <a:cubicBezTo>
                    <a:pt x="7240" y="15691"/>
                    <a:pt x="8874" y="15540"/>
                    <a:pt x="10477" y="15222"/>
                  </a:cubicBezTo>
                  <a:cubicBezTo>
                    <a:pt x="12031" y="14938"/>
                    <a:pt x="13401" y="14604"/>
                    <a:pt x="14537" y="14337"/>
                  </a:cubicBezTo>
                  <a:cubicBezTo>
                    <a:pt x="15690" y="14086"/>
                    <a:pt x="16609" y="13886"/>
                    <a:pt x="17244" y="13752"/>
                  </a:cubicBezTo>
                  <a:cubicBezTo>
                    <a:pt x="17545" y="13685"/>
                    <a:pt x="17795" y="13635"/>
                    <a:pt x="17979" y="13602"/>
                  </a:cubicBezTo>
                  <a:cubicBezTo>
                    <a:pt x="18063" y="13585"/>
                    <a:pt x="18146" y="13568"/>
                    <a:pt x="18230" y="13535"/>
                  </a:cubicBezTo>
                  <a:cubicBezTo>
                    <a:pt x="18146" y="13535"/>
                    <a:pt x="18046" y="13551"/>
                    <a:pt x="17962" y="13568"/>
                  </a:cubicBezTo>
                  <a:lnTo>
                    <a:pt x="17227" y="13685"/>
                  </a:lnTo>
                  <a:cubicBezTo>
                    <a:pt x="16592" y="13802"/>
                    <a:pt x="15657" y="13969"/>
                    <a:pt x="14520" y="14220"/>
                  </a:cubicBezTo>
                  <a:cubicBezTo>
                    <a:pt x="13367" y="14454"/>
                    <a:pt x="11997" y="14788"/>
                    <a:pt x="10460" y="15055"/>
                  </a:cubicBezTo>
                  <a:cubicBezTo>
                    <a:pt x="8857" y="15357"/>
                    <a:pt x="7239" y="15508"/>
                    <a:pt x="5605" y="15508"/>
                  </a:cubicBezTo>
                  <a:cubicBezTo>
                    <a:pt x="5539" y="15508"/>
                    <a:pt x="5472" y="15507"/>
                    <a:pt x="5405" y="15507"/>
                  </a:cubicBezTo>
                  <a:lnTo>
                    <a:pt x="5405" y="15507"/>
                  </a:lnTo>
                  <a:cubicBezTo>
                    <a:pt x="5213" y="15010"/>
                    <a:pt x="5021" y="14497"/>
                    <a:pt x="4829" y="13969"/>
                  </a:cubicBezTo>
                  <a:cubicBezTo>
                    <a:pt x="3459" y="10126"/>
                    <a:pt x="2407" y="6584"/>
                    <a:pt x="1521" y="4044"/>
                  </a:cubicBezTo>
                  <a:cubicBezTo>
                    <a:pt x="1087" y="2791"/>
                    <a:pt x="719" y="1772"/>
                    <a:pt x="452" y="1070"/>
                  </a:cubicBezTo>
                  <a:cubicBezTo>
                    <a:pt x="318" y="719"/>
                    <a:pt x="201" y="452"/>
                    <a:pt x="134" y="268"/>
                  </a:cubicBezTo>
                  <a:cubicBezTo>
                    <a:pt x="101" y="168"/>
                    <a:pt x="51" y="8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2"/>
            <p:cNvSpPr/>
            <p:nvPr/>
          </p:nvSpPr>
          <p:spPr>
            <a:xfrm>
              <a:off x="6861587" y="2241037"/>
              <a:ext cx="792052" cy="311718"/>
            </a:xfrm>
            <a:custGeom>
              <a:avLst/>
              <a:gdLst/>
              <a:ahLst/>
              <a:cxnLst/>
              <a:rect l="l" t="t" r="r" b="b"/>
              <a:pathLst>
                <a:path w="24713" h="9726" extrusionOk="0">
                  <a:moveTo>
                    <a:pt x="1" y="0"/>
                  </a:moveTo>
                  <a:lnTo>
                    <a:pt x="1" y="0"/>
                  </a:lnTo>
                  <a:cubicBezTo>
                    <a:pt x="18" y="101"/>
                    <a:pt x="51" y="201"/>
                    <a:pt x="101" y="284"/>
                  </a:cubicBezTo>
                  <a:cubicBezTo>
                    <a:pt x="168" y="468"/>
                    <a:pt x="285" y="752"/>
                    <a:pt x="435" y="1103"/>
                  </a:cubicBezTo>
                  <a:cubicBezTo>
                    <a:pt x="736" y="1805"/>
                    <a:pt x="1171" y="2824"/>
                    <a:pt x="1805" y="4027"/>
                  </a:cubicBezTo>
                  <a:cubicBezTo>
                    <a:pt x="2457" y="5213"/>
                    <a:pt x="3326" y="6634"/>
                    <a:pt x="4663" y="7887"/>
                  </a:cubicBezTo>
                  <a:cubicBezTo>
                    <a:pt x="5364" y="8538"/>
                    <a:pt x="6183" y="9040"/>
                    <a:pt x="7085" y="9357"/>
                  </a:cubicBezTo>
                  <a:cubicBezTo>
                    <a:pt x="7570" y="9524"/>
                    <a:pt x="8071" y="9624"/>
                    <a:pt x="8572" y="9674"/>
                  </a:cubicBezTo>
                  <a:cubicBezTo>
                    <a:pt x="8907" y="9707"/>
                    <a:pt x="9241" y="9725"/>
                    <a:pt x="9576" y="9725"/>
                  </a:cubicBezTo>
                  <a:cubicBezTo>
                    <a:pt x="9759" y="9725"/>
                    <a:pt x="9943" y="9720"/>
                    <a:pt x="10126" y="9708"/>
                  </a:cubicBezTo>
                  <a:cubicBezTo>
                    <a:pt x="12215" y="9608"/>
                    <a:pt x="14153" y="9140"/>
                    <a:pt x="15908" y="8705"/>
                  </a:cubicBezTo>
                  <a:cubicBezTo>
                    <a:pt x="17662" y="8254"/>
                    <a:pt x="19233" y="7837"/>
                    <a:pt x="20536" y="7452"/>
                  </a:cubicBezTo>
                  <a:cubicBezTo>
                    <a:pt x="21839" y="7068"/>
                    <a:pt x="22892" y="6717"/>
                    <a:pt x="23610" y="6466"/>
                  </a:cubicBezTo>
                  <a:cubicBezTo>
                    <a:pt x="23961" y="6333"/>
                    <a:pt x="24245" y="6216"/>
                    <a:pt x="24429" y="6149"/>
                  </a:cubicBezTo>
                  <a:cubicBezTo>
                    <a:pt x="24529" y="6099"/>
                    <a:pt x="24613" y="6065"/>
                    <a:pt x="24713" y="6015"/>
                  </a:cubicBezTo>
                  <a:lnTo>
                    <a:pt x="24713" y="6015"/>
                  </a:lnTo>
                  <a:cubicBezTo>
                    <a:pt x="24613" y="6032"/>
                    <a:pt x="24512" y="6065"/>
                    <a:pt x="24412" y="6099"/>
                  </a:cubicBezTo>
                  <a:lnTo>
                    <a:pt x="23577" y="6383"/>
                  </a:lnTo>
                  <a:cubicBezTo>
                    <a:pt x="22858" y="6634"/>
                    <a:pt x="21806" y="6968"/>
                    <a:pt x="20502" y="7335"/>
                  </a:cubicBezTo>
                  <a:cubicBezTo>
                    <a:pt x="19182" y="7703"/>
                    <a:pt x="17612" y="8104"/>
                    <a:pt x="15857" y="8538"/>
                  </a:cubicBezTo>
                  <a:cubicBezTo>
                    <a:pt x="14120" y="8956"/>
                    <a:pt x="12181" y="9424"/>
                    <a:pt x="10110" y="9524"/>
                  </a:cubicBezTo>
                  <a:cubicBezTo>
                    <a:pt x="9926" y="9530"/>
                    <a:pt x="9740" y="9534"/>
                    <a:pt x="9554" y="9534"/>
                  </a:cubicBezTo>
                  <a:cubicBezTo>
                    <a:pt x="9231" y="9534"/>
                    <a:pt x="8907" y="9522"/>
                    <a:pt x="8589" y="9491"/>
                  </a:cubicBezTo>
                  <a:cubicBezTo>
                    <a:pt x="8105" y="9441"/>
                    <a:pt x="7620" y="9340"/>
                    <a:pt x="7152" y="9190"/>
                  </a:cubicBezTo>
                  <a:cubicBezTo>
                    <a:pt x="6267" y="8872"/>
                    <a:pt x="5465" y="8388"/>
                    <a:pt x="4780" y="7753"/>
                  </a:cubicBezTo>
                  <a:cubicBezTo>
                    <a:pt x="3460" y="6550"/>
                    <a:pt x="2591" y="5146"/>
                    <a:pt x="1922" y="3960"/>
                  </a:cubicBezTo>
                  <a:cubicBezTo>
                    <a:pt x="1271" y="2774"/>
                    <a:pt x="820" y="1771"/>
                    <a:pt x="502" y="1070"/>
                  </a:cubicBezTo>
                  <a:cubicBezTo>
                    <a:pt x="352" y="735"/>
                    <a:pt x="218" y="468"/>
                    <a:pt x="135" y="268"/>
                  </a:cubicBezTo>
                  <a:cubicBezTo>
                    <a:pt x="101" y="184"/>
                    <a:pt x="51" y="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2"/>
            <p:cNvSpPr/>
            <p:nvPr/>
          </p:nvSpPr>
          <p:spPr>
            <a:xfrm>
              <a:off x="6916745" y="2367955"/>
              <a:ext cx="494852" cy="215344"/>
            </a:xfrm>
            <a:custGeom>
              <a:avLst/>
              <a:gdLst/>
              <a:ahLst/>
              <a:cxnLst/>
              <a:rect l="l" t="t" r="r" b="b"/>
              <a:pathLst>
                <a:path w="15440" h="6719" extrusionOk="0">
                  <a:moveTo>
                    <a:pt x="1" y="0"/>
                  </a:moveTo>
                  <a:cubicBezTo>
                    <a:pt x="1" y="2"/>
                    <a:pt x="1771" y="6719"/>
                    <a:pt x="6300" y="6719"/>
                  </a:cubicBezTo>
                  <a:cubicBezTo>
                    <a:pt x="6345" y="6719"/>
                    <a:pt x="6389" y="6718"/>
                    <a:pt x="6434" y="6717"/>
                  </a:cubicBezTo>
                  <a:cubicBezTo>
                    <a:pt x="11045" y="6583"/>
                    <a:pt x="15440" y="4595"/>
                    <a:pt x="15440" y="4595"/>
                  </a:cubicBezTo>
                  <a:lnTo>
                    <a:pt x="15239" y="4394"/>
                  </a:lnTo>
                  <a:cubicBezTo>
                    <a:pt x="15239" y="4394"/>
                    <a:pt x="10701" y="5368"/>
                    <a:pt x="7558" y="5368"/>
                  </a:cubicBezTo>
                  <a:cubicBezTo>
                    <a:pt x="6563" y="5368"/>
                    <a:pt x="5707" y="5270"/>
                    <a:pt x="5181" y="5013"/>
                  </a:cubicBezTo>
                  <a:cubicBezTo>
                    <a:pt x="1038" y="2991"/>
                    <a:pt x="1" y="1"/>
                    <a:pt x="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2"/>
            <p:cNvSpPr/>
            <p:nvPr/>
          </p:nvSpPr>
          <p:spPr>
            <a:xfrm>
              <a:off x="7595243" y="2137451"/>
              <a:ext cx="225472" cy="273354"/>
            </a:xfrm>
            <a:custGeom>
              <a:avLst/>
              <a:gdLst/>
              <a:ahLst/>
              <a:cxnLst/>
              <a:rect l="l" t="t" r="r" b="b"/>
              <a:pathLst>
                <a:path w="7035" h="8529" extrusionOk="0">
                  <a:moveTo>
                    <a:pt x="3844" y="1"/>
                  </a:moveTo>
                  <a:cubicBezTo>
                    <a:pt x="3644" y="1"/>
                    <a:pt x="3432" y="143"/>
                    <a:pt x="3393" y="392"/>
                  </a:cubicBezTo>
                  <a:cubicBezTo>
                    <a:pt x="3276" y="843"/>
                    <a:pt x="3092" y="1277"/>
                    <a:pt x="2841" y="1678"/>
                  </a:cubicBezTo>
                  <a:cubicBezTo>
                    <a:pt x="2674" y="2013"/>
                    <a:pt x="2440" y="2297"/>
                    <a:pt x="2156" y="2547"/>
                  </a:cubicBezTo>
                  <a:cubicBezTo>
                    <a:pt x="1822" y="2848"/>
                    <a:pt x="1538" y="3082"/>
                    <a:pt x="1287" y="3266"/>
                  </a:cubicBezTo>
                  <a:lnTo>
                    <a:pt x="1" y="4519"/>
                  </a:lnTo>
                  <a:lnTo>
                    <a:pt x="1170" y="8529"/>
                  </a:lnTo>
                  <a:lnTo>
                    <a:pt x="2624" y="8512"/>
                  </a:lnTo>
                  <a:cubicBezTo>
                    <a:pt x="3961" y="8378"/>
                    <a:pt x="4696" y="8362"/>
                    <a:pt x="5063" y="8011"/>
                  </a:cubicBezTo>
                  <a:cubicBezTo>
                    <a:pt x="5565" y="7543"/>
                    <a:pt x="4880" y="7075"/>
                    <a:pt x="4880" y="7075"/>
                  </a:cubicBezTo>
                  <a:cubicBezTo>
                    <a:pt x="4880" y="7075"/>
                    <a:pt x="5849" y="6741"/>
                    <a:pt x="5748" y="6156"/>
                  </a:cubicBezTo>
                  <a:cubicBezTo>
                    <a:pt x="5682" y="5755"/>
                    <a:pt x="5230" y="5722"/>
                    <a:pt x="5230" y="5722"/>
                  </a:cubicBezTo>
                  <a:cubicBezTo>
                    <a:pt x="5230" y="5722"/>
                    <a:pt x="6083" y="5388"/>
                    <a:pt x="6250" y="5037"/>
                  </a:cubicBezTo>
                  <a:cubicBezTo>
                    <a:pt x="6484" y="4552"/>
                    <a:pt x="5882" y="4302"/>
                    <a:pt x="5882" y="4302"/>
                  </a:cubicBezTo>
                  <a:cubicBezTo>
                    <a:pt x="7035" y="3583"/>
                    <a:pt x="6935" y="2881"/>
                    <a:pt x="6667" y="2815"/>
                  </a:cubicBezTo>
                  <a:cubicBezTo>
                    <a:pt x="6647" y="2809"/>
                    <a:pt x="6623" y="2807"/>
                    <a:pt x="6595" y="2807"/>
                  </a:cubicBezTo>
                  <a:cubicBezTo>
                    <a:pt x="6267" y="2807"/>
                    <a:pt x="5498" y="3149"/>
                    <a:pt x="5498" y="3149"/>
                  </a:cubicBezTo>
                  <a:cubicBezTo>
                    <a:pt x="5068" y="3270"/>
                    <a:pt x="4231" y="3522"/>
                    <a:pt x="3711" y="3522"/>
                  </a:cubicBezTo>
                  <a:cubicBezTo>
                    <a:pt x="3300" y="3522"/>
                    <a:pt x="3087" y="3366"/>
                    <a:pt x="3426" y="2865"/>
                  </a:cubicBezTo>
                  <a:cubicBezTo>
                    <a:pt x="4195" y="1728"/>
                    <a:pt x="4362" y="542"/>
                    <a:pt x="4178" y="208"/>
                  </a:cubicBezTo>
                  <a:cubicBezTo>
                    <a:pt x="4110" y="66"/>
                    <a:pt x="3980" y="1"/>
                    <a:pt x="384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2"/>
            <p:cNvSpPr/>
            <p:nvPr/>
          </p:nvSpPr>
          <p:spPr>
            <a:xfrm>
              <a:off x="6542433" y="4310762"/>
              <a:ext cx="222171" cy="275277"/>
            </a:xfrm>
            <a:custGeom>
              <a:avLst/>
              <a:gdLst/>
              <a:ahLst/>
              <a:cxnLst/>
              <a:rect l="l" t="t" r="r" b="b"/>
              <a:pathLst>
                <a:path w="6932" h="8589" extrusionOk="0">
                  <a:moveTo>
                    <a:pt x="1621" y="1"/>
                  </a:moveTo>
                  <a:lnTo>
                    <a:pt x="1" y="1421"/>
                  </a:lnTo>
                  <a:lnTo>
                    <a:pt x="218" y="1705"/>
                  </a:lnTo>
                  <a:cubicBezTo>
                    <a:pt x="1187" y="2941"/>
                    <a:pt x="5264" y="7937"/>
                    <a:pt x="6200" y="8522"/>
                  </a:cubicBezTo>
                  <a:cubicBezTo>
                    <a:pt x="6273" y="8567"/>
                    <a:pt x="6329" y="8588"/>
                    <a:pt x="6371" y="8588"/>
                  </a:cubicBezTo>
                  <a:cubicBezTo>
                    <a:pt x="6931" y="8588"/>
                    <a:pt x="4863" y="4813"/>
                    <a:pt x="4863" y="4813"/>
                  </a:cubicBezTo>
                  <a:lnTo>
                    <a:pt x="5247" y="4462"/>
                  </a:lnTo>
                  <a:lnTo>
                    <a:pt x="162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2"/>
            <p:cNvSpPr/>
            <p:nvPr/>
          </p:nvSpPr>
          <p:spPr>
            <a:xfrm>
              <a:off x="6544035" y="4320922"/>
              <a:ext cx="57882" cy="84644"/>
            </a:xfrm>
            <a:custGeom>
              <a:avLst/>
              <a:gdLst/>
              <a:ahLst/>
              <a:cxnLst/>
              <a:rect l="l" t="t" r="r" b="b"/>
              <a:pathLst>
                <a:path w="1806" h="2641" extrusionOk="0">
                  <a:moveTo>
                    <a:pt x="1204" y="1"/>
                  </a:moveTo>
                  <a:lnTo>
                    <a:pt x="1" y="1070"/>
                  </a:lnTo>
                  <a:lnTo>
                    <a:pt x="1337" y="2641"/>
                  </a:lnTo>
                  <a:cubicBezTo>
                    <a:pt x="1655" y="2257"/>
                    <a:pt x="1805" y="1772"/>
                    <a:pt x="1772" y="1288"/>
                  </a:cubicBezTo>
                  <a:cubicBezTo>
                    <a:pt x="1755" y="803"/>
                    <a:pt x="1555" y="352"/>
                    <a:pt x="12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2"/>
            <p:cNvSpPr/>
            <p:nvPr/>
          </p:nvSpPr>
          <p:spPr>
            <a:xfrm>
              <a:off x="6542433" y="4354125"/>
              <a:ext cx="215312" cy="233004"/>
            </a:xfrm>
            <a:custGeom>
              <a:avLst/>
              <a:gdLst/>
              <a:ahLst/>
              <a:cxnLst/>
              <a:rect l="l" t="t" r="r" b="b"/>
              <a:pathLst>
                <a:path w="6718" h="7270" extrusionOk="0">
                  <a:moveTo>
                    <a:pt x="101" y="1"/>
                  </a:moveTo>
                  <a:lnTo>
                    <a:pt x="1" y="68"/>
                  </a:lnTo>
                  <a:cubicBezTo>
                    <a:pt x="1702" y="2403"/>
                    <a:pt x="6001" y="7269"/>
                    <a:pt x="6365" y="7269"/>
                  </a:cubicBezTo>
                  <a:cubicBezTo>
                    <a:pt x="6365" y="7269"/>
                    <a:pt x="6366" y="7269"/>
                    <a:pt x="6367" y="7269"/>
                  </a:cubicBezTo>
                  <a:cubicBezTo>
                    <a:pt x="6717" y="7236"/>
                    <a:pt x="5966" y="5632"/>
                    <a:pt x="5966" y="5632"/>
                  </a:cubicBezTo>
                  <a:cubicBezTo>
                    <a:pt x="5907" y="5573"/>
                    <a:pt x="5823" y="5551"/>
                    <a:pt x="5729" y="5551"/>
                  </a:cubicBezTo>
                  <a:cubicBezTo>
                    <a:pt x="5447" y="5551"/>
                    <a:pt x="5080" y="5749"/>
                    <a:pt x="5080" y="5749"/>
                  </a:cubicBezTo>
                  <a:lnTo>
                    <a:pt x="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2"/>
            <p:cNvSpPr/>
            <p:nvPr/>
          </p:nvSpPr>
          <p:spPr>
            <a:xfrm>
              <a:off x="6543523" y="4352010"/>
              <a:ext cx="205120" cy="232971"/>
            </a:xfrm>
            <a:custGeom>
              <a:avLst/>
              <a:gdLst/>
              <a:ahLst/>
              <a:cxnLst/>
              <a:rect l="l" t="t" r="r" b="b"/>
              <a:pathLst>
                <a:path w="6400" h="7269" extrusionOk="0">
                  <a:moveTo>
                    <a:pt x="0" y="0"/>
                  </a:moveTo>
                  <a:cubicBezTo>
                    <a:pt x="17" y="17"/>
                    <a:pt x="33" y="50"/>
                    <a:pt x="67" y="84"/>
                  </a:cubicBezTo>
                  <a:lnTo>
                    <a:pt x="234" y="301"/>
                  </a:lnTo>
                  <a:lnTo>
                    <a:pt x="886" y="1103"/>
                  </a:lnTo>
                  <a:cubicBezTo>
                    <a:pt x="1437" y="1788"/>
                    <a:pt x="2222" y="2707"/>
                    <a:pt x="3108" y="3709"/>
                  </a:cubicBezTo>
                  <a:cubicBezTo>
                    <a:pt x="3993" y="4729"/>
                    <a:pt x="4812" y="5614"/>
                    <a:pt x="5414" y="6249"/>
                  </a:cubicBezTo>
                  <a:cubicBezTo>
                    <a:pt x="5698" y="6550"/>
                    <a:pt x="5932" y="6800"/>
                    <a:pt x="6132" y="7001"/>
                  </a:cubicBezTo>
                  <a:lnTo>
                    <a:pt x="6333" y="7201"/>
                  </a:lnTo>
                  <a:cubicBezTo>
                    <a:pt x="6349" y="7235"/>
                    <a:pt x="6383" y="7252"/>
                    <a:pt x="6399" y="7268"/>
                  </a:cubicBezTo>
                  <a:cubicBezTo>
                    <a:pt x="6383" y="7235"/>
                    <a:pt x="6366" y="7218"/>
                    <a:pt x="6349" y="7201"/>
                  </a:cubicBezTo>
                  <a:cubicBezTo>
                    <a:pt x="6282" y="7135"/>
                    <a:pt x="6216" y="7068"/>
                    <a:pt x="6149" y="6984"/>
                  </a:cubicBezTo>
                  <a:cubicBezTo>
                    <a:pt x="5965" y="6784"/>
                    <a:pt x="5731" y="6516"/>
                    <a:pt x="5447" y="6216"/>
                  </a:cubicBezTo>
                  <a:cubicBezTo>
                    <a:pt x="4862" y="5581"/>
                    <a:pt x="4044" y="4678"/>
                    <a:pt x="3158" y="3676"/>
                  </a:cubicBezTo>
                  <a:cubicBezTo>
                    <a:pt x="2272" y="2673"/>
                    <a:pt x="1487" y="1738"/>
                    <a:pt x="919" y="1069"/>
                  </a:cubicBezTo>
                  <a:lnTo>
                    <a:pt x="251" y="284"/>
                  </a:lnTo>
                  <a:cubicBezTo>
                    <a:pt x="184" y="201"/>
                    <a:pt x="134" y="134"/>
                    <a:pt x="67" y="67"/>
                  </a:cubicBezTo>
                  <a:cubicBezTo>
                    <a:pt x="50" y="34"/>
                    <a:pt x="33"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2"/>
            <p:cNvSpPr/>
            <p:nvPr/>
          </p:nvSpPr>
          <p:spPr>
            <a:xfrm>
              <a:off x="6703100" y="4531682"/>
              <a:ext cx="32691" cy="8301"/>
            </a:xfrm>
            <a:custGeom>
              <a:avLst/>
              <a:gdLst/>
              <a:ahLst/>
              <a:cxnLst/>
              <a:rect l="l" t="t" r="r" b="b"/>
              <a:pathLst>
                <a:path w="1020" h="259" extrusionOk="0">
                  <a:moveTo>
                    <a:pt x="622" y="1"/>
                  </a:moveTo>
                  <a:cubicBezTo>
                    <a:pt x="392" y="1"/>
                    <a:pt x="169" y="89"/>
                    <a:pt x="0" y="259"/>
                  </a:cubicBezTo>
                  <a:cubicBezTo>
                    <a:pt x="217" y="126"/>
                    <a:pt x="468" y="63"/>
                    <a:pt x="722" y="63"/>
                  </a:cubicBezTo>
                  <a:cubicBezTo>
                    <a:pt x="822" y="63"/>
                    <a:pt x="921" y="73"/>
                    <a:pt x="1019" y="92"/>
                  </a:cubicBezTo>
                  <a:cubicBezTo>
                    <a:pt x="891" y="30"/>
                    <a:pt x="755" y="1"/>
                    <a:pt x="6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2"/>
            <p:cNvSpPr/>
            <p:nvPr/>
          </p:nvSpPr>
          <p:spPr>
            <a:xfrm>
              <a:off x="6687555" y="4478287"/>
              <a:ext cx="18236" cy="3686"/>
            </a:xfrm>
            <a:custGeom>
              <a:avLst/>
              <a:gdLst/>
              <a:ahLst/>
              <a:cxnLst/>
              <a:rect l="l" t="t" r="r" b="b"/>
              <a:pathLst>
                <a:path w="569" h="115" extrusionOk="0">
                  <a:moveTo>
                    <a:pt x="443" y="1"/>
                  </a:moveTo>
                  <a:cubicBezTo>
                    <a:pt x="387" y="1"/>
                    <a:pt x="333" y="10"/>
                    <a:pt x="285" y="20"/>
                  </a:cubicBezTo>
                  <a:cubicBezTo>
                    <a:pt x="118" y="53"/>
                    <a:pt x="1" y="87"/>
                    <a:pt x="1" y="104"/>
                  </a:cubicBezTo>
                  <a:cubicBezTo>
                    <a:pt x="42" y="110"/>
                    <a:pt x="84" y="115"/>
                    <a:pt x="124" y="115"/>
                  </a:cubicBezTo>
                  <a:cubicBezTo>
                    <a:pt x="181" y="115"/>
                    <a:pt x="236" y="106"/>
                    <a:pt x="285" y="87"/>
                  </a:cubicBezTo>
                  <a:cubicBezTo>
                    <a:pt x="435" y="70"/>
                    <a:pt x="569" y="37"/>
                    <a:pt x="569" y="20"/>
                  </a:cubicBezTo>
                  <a:cubicBezTo>
                    <a:pt x="526" y="6"/>
                    <a:pt x="484" y="1"/>
                    <a:pt x="4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2"/>
            <p:cNvSpPr/>
            <p:nvPr/>
          </p:nvSpPr>
          <p:spPr>
            <a:xfrm>
              <a:off x="6683805" y="4464602"/>
              <a:ext cx="15576" cy="2949"/>
            </a:xfrm>
            <a:custGeom>
              <a:avLst/>
              <a:gdLst/>
              <a:ahLst/>
              <a:cxnLst/>
              <a:rect l="l" t="t" r="r" b="b"/>
              <a:pathLst>
                <a:path w="486" h="92" extrusionOk="0">
                  <a:moveTo>
                    <a:pt x="74" y="0"/>
                  </a:moveTo>
                  <a:cubicBezTo>
                    <a:pt x="30" y="0"/>
                    <a:pt x="1" y="4"/>
                    <a:pt x="1" y="13"/>
                  </a:cubicBezTo>
                  <a:cubicBezTo>
                    <a:pt x="1" y="46"/>
                    <a:pt x="101" y="63"/>
                    <a:pt x="235" y="79"/>
                  </a:cubicBezTo>
                  <a:cubicBezTo>
                    <a:pt x="301" y="88"/>
                    <a:pt x="360" y="92"/>
                    <a:pt x="402" y="92"/>
                  </a:cubicBezTo>
                  <a:cubicBezTo>
                    <a:pt x="443" y="92"/>
                    <a:pt x="469" y="88"/>
                    <a:pt x="469" y="79"/>
                  </a:cubicBezTo>
                  <a:cubicBezTo>
                    <a:pt x="485" y="63"/>
                    <a:pt x="368" y="29"/>
                    <a:pt x="235" y="13"/>
                  </a:cubicBezTo>
                  <a:cubicBezTo>
                    <a:pt x="176" y="4"/>
                    <a:pt x="118" y="0"/>
                    <a:pt x="7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2"/>
            <p:cNvSpPr/>
            <p:nvPr/>
          </p:nvSpPr>
          <p:spPr>
            <a:xfrm>
              <a:off x="6690247" y="4446718"/>
              <a:ext cx="13397" cy="14615"/>
            </a:xfrm>
            <a:custGeom>
              <a:avLst/>
              <a:gdLst/>
              <a:ahLst/>
              <a:cxnLst/>
              <a:rect l="l" t="t" r="r" b="b"/>
              <a:pathLst>
                <a:path w="418" h="456" extrusionOk="0">
                  <a:moveTo>
                    <a:pt x="19" y="1"/>
                  </a:moveTo>
                  <a:cubicBezTo>
                    <a:pt x="17" y="1"/>
                    <a:pt x="17" y="1"/>
                    <a:pt x="17" y="2"/>
                  </a:cubicBezTo>
                  <a:cubicBezTo>
                    <a:pt x="0" y="19"/>
                    <a:pt x="67" y="119"/>
                    <a:pt x="184" y="253"/>
                  </a:cubicBezTo>
                  <a:cubicBezTo>
                    <a:pt x="277" y="361"/>
                    <a:pt x="370" y="455"/>
                    <a:pt x="396" y="455"/>
                  </a:cubicBezTo>
                  <a:cubicBezTo>
                    <a:pt x="398" y="455"/>
                    <a:pt x="400" y="455"/>
                    <a:pt x="401" y="454"/>
                  </a:cubicBezTo>
                  <a:cubicBezTo>
                    <a:pt x="418" y="437"/>
                    <a:pt x="334" y="337"/>
                    <a:pt x="234" y="203"/>
                  </a:cubicBezTo>
                  <a:cubicBezTo>
                    <a:pt x="126" y="95"/>
                    <a:pt x="32" y="1"/>
                    <a:pt x="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2"/>
            <p:cNvSpPr/>
            <p:nvPr/>
          </p:nvSpPr>
          <p:spPr>
            <a:xfrm>
              <a:off x="6697747" y="4436077"/>
              <a:ext cx="13397" cy="17756"/>
            </a:xfrm>
            <a:custGeom>
              <a:avLst/>
              <a:gdLst/>
              <a:ahLst/>
              <a:cxnLst/>
              <a:rect l="l" t="t" r="r" b="b"/>
              <a:pathLst>
                <a:path w="418" h="554" extrusionOk="0">
                  <a:moveTo>
                    <a:pt x="0" y="0"/>
                  </a:moveTo>
                  <a:cubicBezTo>
                    <a:pt x="17" y="117"/>
                    <a:pt x="67" y="234"/>
                    <a:pt x="134" y="318"/>
                  </a:cubicBezTo>
                  <a:cubicBezTo>
                    <a:pt x="242" y="457"/>
                    <a:pt x="365" y="554"/>
                    <a:pt x="396" y="554"/>
                  </a:cubicBezTo>
                  <a:cubicBezTo>
                    <a:pt x="398" y="554"/>
                    <a:pt x="400" y="553"/>
                    <a:pt x="401" y="552"/>
                  </a:cubicBezTo>
                  <a:cubicBezTo>
                    <a:pt x="418" y="535"/>
                    <a:pt x="301" y="435"/>
                    <a:pt x="201" y="284"/>
                  </a:cubicBezTo>
                  <a:cubicBezTo>
                    <a:pt x="84" y="134"/>
                    <a:pt x="17"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2"/>
            <p:cNvSpPr/>
            <p:nvPr/>
          </p:nvSpPr>
          <p:spPr>
            <a:xfrm>
              <a:off x="6702555" y="4474601"/>
              <a:ext cx="33781" cy="21281"/>
            </a:xfrm>
            <a:custGeom>
              <a:avLst/>
              <a:gdLst/>
              <a:ahLst/>
              <a:cxnLst/>
              <a:rect l="l" t="t" r="r" b="b"/>
              <a:pathLst>
                <a:path w="1054" h="664" extrusionOk="0">
                  <a:moveTo>
                    <a:pt x="351" y="51"/>
                  </a:moveTo>
                  <a:cubicBezTo>
                    <a:pt x="468" y="51"/>
                    <a:pt x="602" y="85"/>
                    <a:pt x="702" y="152"/>
                  </a:cubicBezTo>
                  <a:cubicBezTo>
                    <a:pt x="836" y="235"/>
                    <a:pt x="936" y="352"/>
                    <a:pt x="970" y="503"/>
                  </a:cubicBezTo>
                  <a:cubicBezTo>
                    <a:pt x="983" y="567"/>
                    <a:pt x="945" y="592"/>
                    <a:pt x="889" y="592"/>
                  </a:cubicBezTo>
                  <a:cubicBezTo>
                    <a:pt x="873" y="592"/>
                    <a:pt x="855" y="590"/>
                    <a:pt x="836" y="586"/>
                  </a:cubicBezTo>
                  <a:cubicBezTo>
                    <a:pt x="769" y="553"/>
                    <a:pt x="702" y="519"/>
                    <a:pt x="635" y="486"/>
                  </a:cubicBezTo>
                  <a:cubicBezTo>
                    <a:pt x="518" y="419"/>
                    <a:pt x="418" y="352"/>
                    <a:pt x="318" y="269"/>
                  </a:cubicBezTo>
                  <a:cubicBezTo>
                    <a:pt x="226" y="202"/>
                    <a:pt x="160" y="140"/>
                    <a:pt x="114" y="96"/>
                  </a:cubicBezTo>
                  <a:lnTo>
                    <a:pt x="114" y="96"/>
                  </a:lnTo>
                  <a:cubicBezTo>
                    <a:pt x="193" y="74"/>
                    <a:pt x="272" y="63"/>
                    <a:pt x="351" y="51"/>
                  </a:cubicBezTo>
                  <a:close/>
                  <a:moveTo>
                    <a:pt x="388" y="0"/>
                  </a:moveTo>
                  <a:cubicBezTo>
                    <a:pt x="376" y="0"/>
                    <a:pt x="364" y="1"/>
                    <a:pt x="351" y="1"/>
                  </a:cubicBezTo>
                  <a:cubicBezTo>
                    <a:pt x="256" y="17"/>
                    <a:pt x="175" y="33"/>
                    <a:pt x="95" y="78"/>
                  </a:cubicBezTo>
                  <a:lnTo>
                    <a:pt x="95" y="78"/>
                  </a:lnTo>
                  <a:cubicBezTo>
                    <a:pt x="66" y="50"/>
                    <a:pt x="47" y="33"/>
                    <a:pt x="38" y="33"/>
                  </a:cubicBezTo>
                  <a:cubicBezTo>
                    <a:pt x="36" y="33"/>
                    <a:pt x="35" y="34"/>
                    <a:pt x="34" y="35"/>
                  </a:cubicBezTo>
                  <a:cubicBezTo>
                    <a:pt x="46" y="53"/>
                    <a:pt x="59" y="72"/>
                    <a:pt x="73" y="90"/>
                  </a:cubicBezTo>
                  <a:lnTo>
                    <a:pt x="73" y="90"/>
                  </a:lnTo>
                  <a:cubicBezTo>
                    <a:pt x="15" y="120"/>
                    <a:pt x="0" y="135"/>
                    <a:pt x="0" y="135"/>
                  </a:cubicBezTo>
                  <a:cubicBezTo>
                    <a:pt x="28" y="123"/>
                    <a:pt x="56" y="113"/>
                    <a:pt x="83" y="105"/>
                  </a:cubicBezTo>
                  <a:lnTo>
                    <a:pt x="83" y="105"/>
                  </a:lnTo>
                  <a:cubicBezTo>
                    <a:pt x="141" y="180"/>
                    <a:pt x="208" y="251"/>
                    <a:pt x="285" y="302"/>
                  </a:cubicBezTo>
                  <a:cubicBezTo>
                    <a:pt x="385" y="402"/>
                    <a:pt x="485" y="469"/>
                    <a:pt x="602" y="536"/>
                  </a:cubicBezTo>
                  <a:cubicBezTo>
                    <a:pt x="669" y="586"/>
                    <a:pt x="752" y="620"/>
                    <a:pt x="819" y="653"/>
                  </a:cubicBezTo>
                  <a:cubicBezTo>
                    <a:pt x="840" y="660"/>
                    <a:pt x="861" y="664"/>
                    <a:pt x="882" y="664"/>
                  </a:cubicBezTo>
                  <a:cubicBezTo>
                    <a:pt x="911" y="664"/>
                    <a:pt x="940" y="656"/>
                    <a:pt x="970" y="636"/>
                  </a:cubicBezTo>
                  <a:cubicBezTo>
                    <a:pt x="1020" y="620"/>
                    <a:pt x="1053" y="553"/>
                    <a:pt x="1036" y="503"/>
                  </a:cubicBezTo>
                  <a:cubicBezTo>
                    <a:pt x="956" y="197"/>
                    <a:pt x="691" y="0"/>
                    <a:pt x="3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2"/>
            <p:cNvSpPr/>
            <p:nvPr/>
          </p:nvSpPr>
          <p:spPr>
            <a:xfrm>
              <a:off x="6703612" y="4453577"/>
              <a:ext cx="14519" cy="24839"/>
            </a:xfrm>
            <a:custGeom>
              <a:avLst/>
              <a:gdLst/>
              <a:ahLst/>
              <a:cxnLst/>
              <a:rect l="l" t="t" r="r" b="b"/>
              <a:pathLst>
                <a:path w="453" h="775" extrusionOk="0">
                  <a:moveTo>
                    <a:pt x="264" y="0"/>
                  </a:moveTo>
                  <a:cubicBezTo>
                    <a:pt x="221" y="0"/>
                    <a:pt x="181" y="17"/>
                    <a:pt x="151" y="56"/>
                  </a:cubicBezTo>
                  <a:cubicBezTo>
                    <a:pt x="101" y="106"/>
                    <a:pt x="84" y="156"/>
                    <a:pt x="68" y="206"/>
                  </a:cubicBezTo>
                  <a:cubicBezTo>
                    <a:pt x="34" y="306"/>
                    <a:pt x="18" y="390"/>
                    <a:pt x="18" y="490"/>
                  </a:cubicBezTo>
                  <a:cubicBezTo>
                    <a:pt x="1" y="574"/>
                    <a:pt x="18" y="657"/>
                    <a:pt x="34" y="741"/>
                  </a:cubicBezTo>
                  <a:cubicBezTo>
                    <a:pt x="51" y="741"/>
                    <a:pt x="34" y="641"/>
                    <a:pt x="68" y="490"/>
                  </a:cubicBezTo>
                  <a:cubicBezTo>
                    <a:pt x="68" y="407"/>
                    <a:pt x="101" y="323"/>
                    <a:pt x="118" y="240"/>
                  </a:cubicBezTo>
                  <a:cubicBezTo>
                    <a:pt x="144" y="160"/>
                    <a:pt x="203" y="70"/>
                    <a:pt x="259" y="70"/>
                  </a:cubicBezTo>
                  <a:cubicBezTo>
                    <a:pt x="274" y="70"/>
                    <a:pt x="288" y="76"/>
                    <a:pt x="302" y="89"/>
                  </a:cubicBezTo>
                  <a:cubicBezTo>
                    <a:pt x="369" y="173"/>
                    <a:pt x="369" y="273"/>
                    <a:pt x="352" y="373"/>
                  </a:cubicBezTo>
                  <a:cubicBezTo>
                    <a:pt x="335" y="457"/>
                    <a:pt x="285" y="540"/>
                    <a:pt x="235" y="607"/>
                  </a:cubicBezTo>
                  <a:cubicBezTo>
                    <a:pt x="185" y="657"/>
                    <a:pt x="118" y="724"/>
                    <a:pt x="51" y="774"/>
                  </a:cubicBezTo>
                  <a:cubicBezTo>
                    <a:pt x="135" y="758"/>
                    <a:pt x="218" y="707"/>
                    <a:pt x="268" y="641"/>
                  </a:cubicBezTo>
                  <a:cubicBezTo>
                    <a:pt x="335" y="557"/>
                    <a:pt x="385" y="474"/>
                    <a:pt x="402" y="390"/>
                  </a:cubicBezTo>
                  <a:cubicBezTo>
                    <a:pt x="452" y="256"/>
                    <a:pt x="435" y="123"/>
                    <a:pt x="352" y="22"/>
                  </a:cubicBezTo>
                  <a:cubicBezTo>
                    <a:pt x="324" y="9"/>
                    <a:pt x="294" y="0"/>
                    <a:pt x="2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2"/>
            <p:cNvSpPr/>
            <p:nvPr/>
          </p:nvSpPr>
          <p:spPr>
            <a:xfrm>
              <a:off x="6583136" y="4321467"/>
              <a:ext cx="25736" cy="83042"/>
            </a:xfrm>
            <a:custGeom>
              <a:avLst/>
              <a:gdLst/>
              <a:ahLst/>
              <a:cxnLst/>
              <a:rect l="l" t="t" r="r" b="b"/>
              <a:pathLst>
                <a:path w="803" h="2591" extrusionOk="0">
                  <a:moveTo>
                    <a:pt x="17" y="1"/>
                  </a:moveTo>
                  <a:lnTo>
                    <a:pt x="17" y="1"/>
                  </a:lnTo>
                  <a:cubicBezTo>
                    <a:pt x="0" y="17"/>
                    <a:pt x="134" y="118"/>
                    <a:pt x="285" y="335"/>
                  </a:cubicBezTo>
                  <a:cubicBezTo>
                    <a:pt x="686" y="886"/>
                    <a:pt x="719" y="1638"/>
                    <a:pt x="385" y="2240"/>
                  </a:cubicBezTo>
                  <a:cubicBezTo>
                    <a:pt x="251" y="2474"/>
                    <a:pt x="134" y="2574"/>
                    <a:pt x="151" y="2591"/>
                  </a:cubicBezTo>
                  <a:cubicBezTo>
                    <a:pt x="151" y="2591"/>
                    <a:pt x="184" y="2574"/>
                    <a:pt x="234" y="2507"/>
                  </a:cubicBezTo>
                  <a:cubicBezTo>
                    <a:pt x="301" y="2440"/>
                    <a:pt x="368" y="2357"/>
                    <a:pt x="418" y="2256"/>
                  </a:cubicBezTo>
                  <a:cubicBezTo>
                    <a:pt x="802" y="1655"/>
                    <a:pt x="752" y="870"/>
                    <a:pt x="318" y="301"/>
                  </a:cubicBezTo>
                  <a:cubicBezTo>
                    <a:pt x="268" y="218"/>
                    <a:pt x="184" y="134"/>
                    <a:pt x="117" y="68"/>
                  </a:cubicBezTo>
                  <a:cubicBezTo>
                    <a:pt x="51" y="17"/>
                    <a:pt x="17"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2"/>
            <p:cNvSpPr/>
            <p:nvPr/>
          </p:nvSpPr>
          <p:spPr>
            <a:xfrm>
              <a:off x="6615795" y="4410886"/>
              <a:ext cx="35383" cy="40223"/>
            </a:xfrm>
            <a:custGeom>
              <a:avLst/>
              <a:gdLst/>
              <a:ahLst/>
              <a:cxnLst/>
              <a:rect l="l" t="t" r="r" b="b"/>
              <a:pathLst>
                <a:path w="1104" h="1255" extrusionOk="0">
                  <a:moveTo>
                    <a:pt x="2" y="0"/>
                  </a:moveTo>
                  <a:cubicBezTo>
                    <a:pt x="2" y="0"/>
                    <a:pt x="1" y="1"/>
                    <a:pt x="1" y="1"/>
                  </a:cubicBezTo>
                  <a:cubicBezTo>
                    <a:pt x="285" y="486"/>
                    <a:pt x="652" y="903"/>
                    <a:pt x="1103" y="1254"/>
                  </a:cubicBezTo>
                  <a:cubicBezTo>
                    <a:pt x="1103" y="1237"/>
                    <a:pt x="836" y="987"/>
                    <a:pt x="535" y="636"/>
                  </a:cubicBezTo>
                  <a:cubicBezTo>
                    <a:pt x="243" y="294"/>
                    <a:pt x="29" y="0"/>
                    <a:pt x="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2"/>
            <p:cNvSpPr/>
            <p:nvPr/>
          </p:nvSpPr>
          <p:spPr>
            <a:xfrm>
              <a:off x="6586886" y="4384060"/>
              <a:ext cx="5929" cy="10384"/>
            </a:xfrm>
            <a:custGeom>
              <a:avLst/>
              <a:gdLst/>
              <a:ahLst/>
              <a:cxnLst/>
              <a:rect l="l" t="t" r="r" b="b"/>
              <a:pathLst>
                <a:path w="185" h="324" extrusionOk="0">
                  <a:moveTo>
                    <a:pt x="163" y="0"/>
                  </a:moveTo>
                  <a:cubicBezTo>
                    <a:pt x="145" y="0"/>
                    <a:pt x="114" y="77"/>
                    <a:pt x="84" y="153"/>
                  </a:cubicBezTo>
                  <a:cubicBezTo>
                    <a:pt x="51" y="237"/>
                    <a:pt x="0" y="303"/>
                    <a:pt x="17" y="320"/>
                  </a:cubicBezTo>
                  <a:cubicBezTo>
                    <a:pt x="19" y="322"/>
                    <a:pt x="22" y="323"/>
                    <a:pt x="26" y="323"/>
                  </a:cubicBezTo>
                  <a:cubicBezTo>
                    <a:pt x="51" y="323"/>
                    <a:pt x="107" y="274"/>
                    <a:pt x="151" y="186"/>
                  </a:cubicBezTo>
                  <a:cubicBezTo>
                    <a:pt x="184" y="86"/>
                    <a:pt x="184" y="3"/>
                    <a:pt x="168" y="3"/>
                  </a:cubicBezTo>
                  <a:cubicBezTo>
                    <a:pt x="166" y="1"/>
                    <a:pt x="164" y="0"/>
                    <a:pt x="16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2"/>
            <p:cNvSpPr/>
            <p:nvPr/>
          </p:nvSpPr>
          <p:spPr>
            <a:xfrm>
              <a:off x="6594386" y="4362715"/>
              <a:ext cx="2179" cy="9647"/>
            </a:xfrm>
            <a:custGeom>
              <a:avLst/>
              <a:gdLst/>
              <a:ahLst/>
              <a:cxnLst/>
              <a:rect l="l" t="t" r="r" b="b"/>
              <a:pathLst>
                <a:path w="68" h="301" extrusionOk="0">
                  <a:moveTo>
                    <a:pt x="50" y="0"/>
                  </a:moveTo>
                  <a:cubicBezTo>
                    <a:pt x="17" y="0"/>
                    <a:pt x="0" y="67"/>
                    <a:pt x="0" y="151"/>
                  </a:cubicBezTo>
                  <a:cubicBezTo>
                    <a:pt x="0" y="234"/>
                    <a:pt x="0" y="301"/>
                    <a:pt x="17" y="301"/>
                  </a:cubicBezTo>
                  <a:cubicBezTo>
                    <a:pt x="34" y="301"/>
                    <a:pt x="67" y="234"/>
                    <a:pt x="67" y="151"/>
                  </a:cubicBezTo>
                  <a:cubicBezTo>
                    <a:pt x="67" y="67"/>
                    <a:pt x="67"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2"/>
            <p:cNvSpPr/>
            <p:nvPr/>
          </p:nvSpPr>
          <p:spPr>
            <a:xfrm>
              <a:off x="6588489" y="4342780"/>
              <a:ext cx="5929" cy="10320"/>
            </a:xfrm>
            <a:custGeom>
              <a:avLst/>
              <a:gdLst/>
              <a:ahLst/>
              <a:cxnLst/>
              <a:rect l="l" t="t" r="r" b="b"/>
              <a:pathLst>
                <a:path w="185" h="322" extrusionOk="0">
                  <a:moveTo>
                    <a:pt x="21" y="1"/>
                  </a:moveTo>
                  <a:cubicBezTo>
                    <a:pt x="19" y="1"/>
                    <a:pt x="17" y="2"/>
                    <a:pt x="17" y="4"/>
                  </a:cubicBezTo>
                  <a:lnTo>
                    <a:pt x="1" y="4"/>
                  </a:lnTo>
                  <a:cubicBezTo>
                    <a:pt x="1" y="21"/>
                    <a:pt x="51" y="88"/>
                    <a:pt x="84" y="171"/>
                  </a:cubicBezTo>
                  <a:cubicBezTo>
                    <a:pt x="118" y="238"/>
                    <a:pt x="118" y="322"/>
                    <a:pt x="134" y="322"/>
                  </a:cubicBezTo>
                  <a:cubicBezTo>
                    <a:pt x="168" y="322"/>
                    <a:pt x="184" y="238"/>
                    <a:pt x="151" y="138"/>
                  </a:cubicBezTo>
                  <a:cubicBezTo>
                    <a:pt x="107" y="50"/>
                    <a:pt x="38"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2"/>
            <p:cNvSpPr/>
            <p:nvPr/>
          </p:nvSpPr>
          <p:spPr>
            <a:xfrm>
              <a:off x="6581534" y="4376556"/>
              <a:ext cx="3782" cy="5897"/>
            </a:xfrm>
            <a:custGeom>
              <a:avLst/>
              <a:gdLst/>
              <a:ahLst/>
              <a:cxnLst/>
              <a:rect l="l" t="t" r="r" b="b"/>
              <a:pathLst>
                <a:path w="118" h="184" extrusionOk="0">
                  <a:moveTo>
                    <a:pt x="34" y="0"/>
                  </a:moveTo>
                  <a:cubicBezTo>
                    <a:pt x="17" y="17"/>
                    <a:pt x="0" y="67"/>
                    <a:pt x="34" y="100"/>
                  </a:cubicBezTo>
                  <a:cubicBezTo>
                    <a:pt x="50" y="150"/>
                    <a:pt x="67" y="184"/>
                    <a:pt x="84" y="184"/>
                  </a:cubicBezTo>
                  <a:cubicBezTo>
                    <a:pt x="117" y="167"/>
                    <a:pt x="117" y="134"/>
                    <a:pt x="84" y="84"/>
                  </a:cubicBezTo>
                  <a:cubicBezTo>
                    <a:pt x="67" y="33"/>
                    <a:pt x="50" y="0"/>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2"/>
            <p:cNvSpPr/>
            <p:nvPr/>
          </p:nvSpPr>
          <p:spPr>
            <a:xfrm>
              <a:off x="7482780" y="4116923"/>
              <a:ext cx="273162" cy="501262"/>
            </a:xfrm>
            <a:custGeom>
              <a:avLst/>
              <a:gdLst/>
              <a:ahLst/>
              <a:cxnLst/>
              <a:rect l="l" t="t" r="r" b="b"/>
              <a:pathLst>
                <a:path w="8523" h="15640" extrusionOk="0">
                  <a:moveTo>
                    <a:pt x="1" y="0"/>
                  </a:moveTo>
                  <a:lnTo>
                    <a:pt x="2607" y="15639"/>
                  </a:lnTo>
                  <a:lnTo>
                    <a:pt x="8522" y="15639"/>
                  </a:lnTo>
                  <a:lnTo>
                    <a:pt x="7135"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2"/>
            <p:cNvSpPr/>
            <p:nvPr/>
          </p:nvSpPr>
          <p:spPr>
            <a:xfrm>
              <a:off x="7565277" y="4605301"/>
              <a:ext cx="341140" cy="70414"/>
            </a:xfrm>
            <a:custGeom>
              <a:avLst/>
              <a:gdLst/>
              <a:ahLst/>
              <a:cxnLst/>
              <a:rect l="l" t="t" r="r" b="b"/>
              <a:pathLst>
                <a:path w="10644" h="2197" extrusionOk="0">
                  <a:moveTo>
                    <a:pt x="0" y="0"/>
                  </a:moveTo>
                  <a:lnTo>
                    <a:pt x="67" y="2172"/>
                  </a:lnTo>
                  <a:lnTo>
                    <a:pt x="418" y="2189"/>
                  </a:lnTo>
                  <a:cubicBezTo>
                    <a:pt x="756" y="2193"/>
                    <a:pt x="1315" y="2196"/>
                    <a:pt x="1995" y="2196"/>
                  </a:cubicBezTo>
                  <a:cubicBezTo>
                    <a:pt x="4503" y="2196"/>
                    <a:pt x="8662" y="2148"/>
                    <a:pt x="9490" y="1872"/>
                  </a:cubicBezTo>
                  <a:cubicBezTo>
                    <a:pt x="10643" y="1471"/>
                    <a:pt x="5764" y="552"/>
                    <a:pt x="5764" y="552"/>
                  </a:cubicBezTo>
                  <a:lnTo>
                    <a:pt x="5748" y="34"/>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2"/>
            <p:cNvSpPr/>
            <p:nvPr/>
          </p:nvSpPr>
          <p:spPr>
            <a:xfrm>
              <a:off x="7565789" y="4621006"/>
              <a:ext cx="68042" cy="51248"/>
            </a:xfrm>
            <a:custGeom>
              <a:avLst/>
              <a:gdLst/>
              <a:ahLst/>
              <a:cxnLst/>
              <a:rect l="l" t="t" r="r" b="b"/>
              <a:pathLst>
                <a:path w="2123" h="1599" extrusionOk="0">
                  <a:moveTo>
                    <a:pt x="210" y="0"/>
                  </a:moveTo>
                  <a:cubicBezTo>
                    <a:pt x="140" y="0"/>
                    <a:pt x="70" y="4"/>
                    <a:pt x="1" y="11"/>
                  </a:cubicBezTo>
                  <a:lnTo>
                    <a:pt x="51" y="1599"/>
                  </a:lnTo>
                  <a:lnTo>
                    <a:pt x="2123" y="1565"/>
                  </a:lnTo>
                  <a:cubicBezTo>
                    <a:pt x="2022" y="1081"/>
                    <a:pt x="1738" y="663"/>
                    <a:pt x="1337" y="379"/>
                  </a:cubicBezTo>
                  <a:cubicBezTo>
                    <a:pt x="1010" y="123"/>
                    <a:pt x="611"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2"/>
            <p:cNvSpPr/>
            <p:nvPr/>
          </p:nvSpPr>
          <p:spPr>
            <a:xfrm>
              <a:off x="7567392" y="4640108"/>
              <a:ext cx="314378" cy="36345"/>
            </a:xfrm>
            <a:custGeom>
              <a:avLst/>
              <a:gdLst/>
              <a:ahLst/>
              <a:cxnLst/>
              <a:rect l="l" t="t" r="r" b="b"/>
              <a:pathLst>
                <a:path w="9809" h="1134" extrusionOk="0">
                  <a:moveTo>
                    <a:pt x="8088" y="0"/>
                  </a:moveTo>
                  <a:cubicBezTo>
                    <a:pt x="7754" y="34"/>
                    <a:pt x="7603" y="752"/>
                    <a:pt x="7603" y="752"/>
                  </a:cubicBezTo>
                  <a:lnTo>
                    <a:pt x="1" y="953"/>
                  </a:lnTo>
                  <a:lnTo>
                    <a:pt x="1" y="1086"/>
                  </a:lnTo>
                  <a:cubicBezTo>
                    <a:pt x="625" y="1119"/>
                    <a:pt x="1417" y="1133"/>
                    <a:pt x="2278" y="1133"/>
                  </a:cubicBezTo>
                  <a:cubicBezTo>
                    <a:pt x="5405" y="1133"/>
                    <a:pt x="9438" y="941"/>
                    <a:pt x="9608" y="719"/>
                  </a:cubicBezTo>
                  <a:cubicBezTo>
                    <a:pt x="9809" y="435"/>
                    <a:pt x="8088" y="0"/>
                    <a:pt x="808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2"/>
            <p:cNvSpPr/>
            <p:nvPr/>
          </p:nvSpPr>
          <p:spPr>
            <a:xfrm>
              <a:off x="7564732" y="4659915"/>
              <a:ext cx="310084" cy="11826"/>
            </a:xfrm>
            <a:custGeom>
              <a:avLst/>
              <a:gdLst/>
              <a:ahLst/>
              <a:cxnLst/>
              <a:rect l="l" t="t" r="r" b="b"/>
              <a:pathLst>
                <a:path w="9675" h="369" extrusionOk="0">
                  <a:moveTo>
                    <a:pt x="9591" y="0"/>
                  </a:moveTo>
                  <a:lnTo>
                    <a:pt x="9307" y="17"/>
                  </a:lnTo>
                  <a:lnTo>
                    <a:pt x="8271" y="84"/>
                  </a:lnTo>
                  <a:cubicBezTo>
                    <a:pt x="7385" y="117"/>
                    <a:pt x="6182" y="184"/>
                    <a:pt x="4846" y="234"/>
                  </a:cubicBezTo>
                  <a:cubicBezTo>
                    <a:pt x="3509" y="285"/>
                    <a:pt x="2289" y="301"/>
                    <a:pt x="1421" y="318"/>
                  </a:cubicBezTo>
                  <a:lnTo>
                    <a:pt x="385" y="335"/>
                  </a:lnTo>
                  <a:lnTo>
                    <a:pt x="0" y="335"/>
                  </a:lnTo>
                  <a:cubicBezTo>
                    <a:pt x="34" y="351"/>
                    <a:pt x="67" y="351"/>
                    <a:pt x="101" y="351"/>
                  </a:cubicBezTo>
                  <a:lnTo>
                    <a:pt x="385" y="351"/>
                  </a:lnTo>
                  <a:cubicBezTo>
                    <a:pt x="669" y="351"/>
                    <a:pt x="1003" y="351"/>
                    <a:pt x="1421" y="368"/>
                  </a:cubicBezTo>
                  <a:cubicBezTo>
                    <a:pt x="2289" y="368"/>
                    <a:pt x="3509" y="351"/>
                    <a:pt x="4846" y="301"/>
                  </a:cubicBezTo>
                  <a:cubicBezTo>
                    <a:pt x="6182" y="251"/>
                    <a:pt x="7385" y="184"/>
                    <a:pt x="8271" y="117"/>
                  </a:cubicBezTo>
                  <a:lnTo>
                    <a:pt x="9307" y="51"/>
                  </a:lnTo>
                  <a:lnTo>
                    <a:pt x="9591" y="17"/>
                  </a:lnTo>
                  <a:cubicBezTo>
                    <a:pt x="9624" y="17"/>
                    <a:pt x="9658" y="17"/>
                    <a:pt x="96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2"/>
            <p:cNvSpPr/>
            <p:nvPr/>
          </p:nvSpPr>
          <p:spPr>
            <a:xfrm>
              <a:off x="7809978" y="4637960"/>
              <a:ext cx="17724" cy="28941"/>
            </a:xfrm>
            <a:custGeom>
              <a:avLst/>
              <a:gdLst/>
              <a:ahLst/>
              <a:cxnLst/>
              <a:rect l="l" t="t" r="r" b="b"/>
              <a:pathLst>
                <a:path w="553" h="903" extrusionOk="0">
                  <a:moveTo>
                    <a:pt x="552" y="0"/>
                  </a:moveTo>
                  <a:lnTo>
                    <a:pt x="552" y="0"/>
                  </a:lnTo>
                  <a:cubicBezTo>
                    <a:pt x="218" y="167"/>
                    <a:pt x="1" y="535"/>
                    <a:pt x="34" y="903"/>
                  </a:cubicBezTo>
                  <a:cubicBezTo>
                    <a:pt x="84" y="736"/>
                    <a:pt x="134" y="569"/>
                    <a:pt x="218" y="401"/>
                  </a:cubicBezTo>
                  <a:cubicBezTo>
                    <a:pt x="318" y="268"/>
                    <a:pt x="435" y="117"/>
                    <a:pt x="5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2"/>
            <p:cNvSpPr/>
            <p:nvPr/>
          </p:nvSpPr>
          <p:spPr>
            <a:xfrm>
              <a:off x="7755910" y="4626134"/>
              <a:ext cx="10192" cy="15608"/>
            </a:xfrm>
            <a:custGeom>
              <a:avLst/>
              <a:gdLst/>
              <a:ahLst/>
              <a:cxnLst/>
              <a:rect l="l" t="t" r="r" b="b"/>
              <a:pathLst>
                <a:path w="318" h="487" extrusionOk="0">
                  <a:moveTo>
                    <a:pt x="296" y="0"/>
                  </a:moveTo>
                  <a:cubicBezTo>
                    <a:pt x="272" y="0"/>
                    <a:pt x="195" y="95"/>
                    <a:pt x="117" y="219"/>
                  </a:cubicBezTo>
                  <a:cubicBezTo>
                    <a:pt x="50" y="353"/>
                    <a:pt x="0" y="470"/>
                    <a:pt x="17" y="486"/>
                  </a:cubicBezTo>
                  <a:cubicBezTo>
                    <a:pt x="34" y="486"/>
                    <a:pt x="101" y="386"/>
                    <a:pt x="184" y="252"/>
                  </a:cubicBezTo>
                  <a:cubicBezTo>
                    <a:pt x="268" y="119"/>
                    <a:pt x="318" y="2"/>
                    <a:pt x="301" y="2"/>
                  </a:cubicBezTo>
                  <a:cubicBezTo>
                    <a:pt x="300" y="1"/>
                    <a:pt x="298"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2"/>
            <p:cNvSpPr/>
            <p:nvPr/>
          </p:nvSpPr>
          <p:spPr>
            <a:xfrm>
              <a:off x="7740911" y="4623506"/>
              <a:ext cx="11794" cy="10833"/>
            </a:xfrm>
            <a:custGeom>
              <a:avLst/>
              <a:gdLst/>
              <a:ahLst/>
              <a:cxnLst/>
              <a:rect l="l" t="t" r="r" b="b"/>
              <a:pathLst>
                <a:path w="368" h="338" extrusionOk="0">
                  <a:moveTo>
                    <a:pt x="351" y="0"/>
                  </a:moveTo>
                  <a:cubicBezTo>
                    <a:pt x="335" y="0"/>
                    <a:pt x="251" y="50"/>
                    <a:pt x="151" y="151"/>
                  </a:cubicBezTo>
                  <a:cubicBezTo>
                    <a:pt x="67" y="234"/>
                    <a:pt x="0" y="318"/>
                    <a:pt x="17" y="334"/>
                  </a:cubicBezTo>
                  <a:cubicBezTo>
                    <a:pt x="17" y="336"/>
                    <a:pt x="18" y="337"/>
                    <a:pt x="20" y="337"/>
                  </a:cubicBezTo>
                  <a:cubicBezTo>
                    <a:pt x="38" y="337"/>
                    <a:pt x="126" y="276"/>
                    <a:pt x="201" y="201"/>
                  </a:cubicBezTo>
                  <a:cubicBezTo>
                    <a:pt x="301" y="101"/>
                    <a:pt x="368" y="17"/>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2"/>
            <p:cNvSpPr/>
            <p:nvPr/>
          </p:nvSpPr>
          <p:spPr>
            <a:xfrm>
              <a:off x="7727514" y="4605301"/>
              <a:ext cx="21986" cy="2885"/>
            </a:xfrm>
            <a:custGeom>
              <a:avLst/>
              <a:gdLst/>
              <a:ahLst/>
              <a:cxnLst/>
              <a:rect l="l" t="t" r="r" b="b"/>
              <a:pathLst>
                <a:path w="686" h="90" extrusionOk="0">
                  <a:moveTo>
                    <a:pt x="1" y="0"/>
                  </a:moveTo>
                  <a:lnTo>
                    <a:pt x="1" y="0"/>
                  </a:lnTo>
                  <a:cubicBezTo>
                    <a:pt x="84" y="56"/>
                    <a:pt x="178" y="88"/>
                    <a:pt x="275" y="88"/>
                  </a:cubicBezTo>
                  <a:cubicBezTo>
                    <a:pt x="295" y="88"/>
                    <a:pt x="315" y="87"/>
                    <a:pt x="335" y="84"/>
                  </a:cubicBezTo>
                  <a:cubicBezTo>
                    <a:pt x="364" y="88"/>
                    <a:pt x="393" y="90"/>
                    <a:pt x="423" y="90"/>
                  </a:cubicBezTo>
                  <a:cubicBezTo>
                    <a:pt x="510" y="90"/>
                    <a:pt x="598" y="71"/>
                    <a:pt x="686" y="34"/>
                  </a:cubicBezTo>
                  <a:cubicBezTo>
                    <a:pt x="452" y="17"/>
                    <a:pt x="235"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2"/>
            <p:cNvSpPr/>
            <p:nvPr/>
          </p:nvSpPr>
          <p:spPr>
            <a:xfrm>
              <a:off x="7761807" y="4608218"/>
              <a:ext cx="34293" cy="20127"/>
            </a:xfrm>
            <a:custGeom>
              <a:avLst/>
              <a:gdLst/>
              <a:ahLst/>
              <a:cxnLst/>
              <a:rect l="l" t="t" r="r" b="b"/>
              <a:pathLst>
                <a:path w="1070" h="628" extrusionOk="0">
                  <a:moveTo>
                    <a:pt x="728" y="66"/>
                  </a:moveTo>
                  <a:cubicBezTo>
                    <a:pt x="808" y="66"/>
                    <a:pt x="889" y="83"/>
                    <a:pt x="969" y="110"/>
                  </a:cubicBezTo>
                  <a:cubicBezTo>
                    <a:pt x="1019" y="160"/>
                    <a:pt x="1003" y="227"/>
                    <a:pt x="936" y="260"/>
                  </a:cubicBezTo>
                  <a:cubicBezTo>
                    <a:pt x="869" y="310"/>
                    <a:pt x="802" y="344"/>
                    <a:pt x="735" y="360"/>
                  </a:cubicBezTo>
                  <a:cubicBezTo>
                    <a:pt x="618" y="410"/>
                    <a:pt x="485" y="444"/>
                    <a:pt x="368" y="477"/>
                  </a:cubicBezTo>
                  <a:cubicBezTo>
                    <a:pt x="261" y="502"/>
                    <a:pt x="171" y="514"/>
                    <a:pt x="106" y="523"/>
                  </a:cubicBezTo>
                  <a:lnTo>
                    <a:pt x="106" y="523"/>
                  </a:lnTo>
                  <a:cubicBezTo>
                    <a:pt x="136" y="451"/>
                    <a:pt x="173" y="377"/>
                    <a:pt x="217" y="310"/>
                  </a:cubicBezTo>
                  <a:cubicBezTo>
                    <a:pt x="301" y="210"/>
                    <a:pt x="401" y="143"/>
                    <a:pt x="518" y="110"/>
                  </a:cubicBezTo>
                  <a:cubicBezTo>
                    <a:pt x="588" y="79"/>
                    <a:pt x="658" y="66"/>
                    <a:pt x="728" y="66"/>
                  </a:cubicBezTo>
                  <a:close/>
                  <a:moveTo>
                    <a:pt x="737" y="1"/>
                  </a:moveTo>
                  <a:cubicBezTo>
                    <a:pt x="524" y="1"/>
                    <a:pt x="313" y="106"/>
                    <a:pt x="184" y="293"/>
                  </a:cubicBezTo>
                  <a:cubicBezTo>
                    <a:pt x="137" y="357"/>
                    <a:pt x="89" y="435"/>
                    <a:pt x="70" y="527"/>
                  </a:cubicBezTo>
                  <a:lnTo>
                    <a:pt x="70" y="527"/>
                  </a:lnTo>
                  <a:cubicBezTo>
                    <a:pt x="25" y="533"/>
                    <a:pt x="0" y="537"/>
                    <a:pt x="0" y="544"/>
                  </a:cubicBezTo>
                  <a:cubicBezTo>
                    <a:pt x="22" y="547"/>
                    <a:pt x="44" y="549"/>
                    <a:pt x="65" y="550"/>
                  </a:cubicBezTo>
                  <a:lnTo>
                    <a:pt x="65" y="550"/>
                  </a:lnTo>
                  <a:cubicBezTo>
                    <a:pt x="51" y="597"/>
                    <a:pt x="67" y="628"/>
                    <a:pt x="67" y="628"/>
                  </a:cubicBezTo>
                  <a:cubicBezTo>
                    <a:pt x="75" y="603"/>
                    <a:pt x="84" y="577"/>
                    <a:pt x="95" y="551"/>
                  </a:cubicBezTo>
                  <a:lnTo>
                    <a:pt x="95" y="551"/>
                  </a:lnTo>
                  <a:cubicBezTo>
                    <a:pt x="101" y="551"/>
                    <a:pt x="107" y="551"/>
                    <a:pt x="114" y="551"/>
                  </a:cubicBezTo>
                  <a:cubicBezTo>
                    <a:pt x="202" y="551"/>
                    <a:pt x="285" y="539"/>
                    <a:pt x="368" y="527"/>
                  </a:cubicBezTo>
                  <a:cubicBezTo>
                    <a:pt x="501" y="494"/>
                    <a:pt x="635" y="461"/>
                    <a:pt x="752" y="427"/>
                  </a:cubicBezTo>
                  <a:cubicBezTo>
                    <a:pt x="835" y="394"/>
                    <a:pt x="902" y="360"/>
                    <a:pt x="986" y="327"/>
                  </a:cubicBezTo>
                  <a:cubicBezTo>
                    <a:pt x="1019" y="293"/>
                    <a:pt x="1053" y="260"/>
                    <a:pt x="1069" y="210"/>
                  </a:cubicBezTo>
                  <a:cubicBezTo>
                    <a:pt x="1069" y="143"/>
                    <a:pt x="1053" y="93"/>
                    <a:pt x="1003" y="60"/>
                  </a:cubicBezTo>
                  <a:cubicBezTo>
                    <a:pt x="918" y="20"/>
                    <a:pt x="827" y="1"/>
                    <a:pt x="7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2"/>
            <p:cNvSpPr/>
            <p:nvPr/>
          </p:nvSpPr>
          <p:spPr>
            <a:xfrm>
              <a:off x="7748410" y="4603699"/>
              <a:ext cx="18236" cy="22499"/>
            </a:xfrm>
            <a:custGeom>
              <a:avLst/>
              <a:gdLst/>
              <a:ahLst/>
              <a:cxnLst/>
              <a:rect l="l" t="t" r="r" b="b"/>
              <a:pathLst>
                <a:path w="569" h="702" extrusionOk="0">
                  <a:moveTo>
                    <a:pt x="134" y="0"/>
                  </a:moveTo>
                  <a:cubicBezTo>
                    <a:pt x="50" y="17"/>
                    <a:pt x="0" y="100"/>
                    <a:pt x="17" y="167"/>
                  </a:cubicBezTo>
                  <a:cubicBezTo>
                    <a:pt x="34" y="234"/>
                    <a:pt x="50" y="284"/>
                    <a:pt x="84" y="334"/>
                  </a:cubicBezTo>
                  <a:cubicBezTo>
                    <a:pt x="151" y="418"/>
                    <a:pt x="201" y="485"/>
                    <a:pt x="268" y="551"/>
                  </a:cubicBezTo>
                  <a:cubicBezTo>
                    <a:pt x="335" y="618"/>
                    <a:pt x="401" y="668"/>
                    <a:pt x="485" y="685"/>
                  </a:cubicBezTo>
                  <a:cubicBezTo>
                    <a:pt x="502" y="685"/>
                    <a:pt x="418" y="635"/>
                    <a:pt x="301" y="518"/>
                  </a:cubicBezTo>
                  <a:cubicBezTo>
                    <a:pt x="251" y="451"/>
                    <a:pt x="184" y="384"/>
                    <a:pt x="151" y="301"/>
                  </a:cubicBezTo>
                  <a:cubicBezTo>
                    <a:pt x="101" y="217"/>
                    <a:pt x="50" y="84"/>
                    <a:pt x="151" y="67"/>
                  </a:cubicBezTo>
                  <a:cubicBezTo>
                    <a:pt x="158" y="65"/>
                    <a:pt x="165" y="65"/>
                    <a:pt x="173" y="65"/>
                  </a:cubicBezTo>
                  <a:cubicBezTo>
                    <a:pt x="251" y="65"/>
                    <a:pt x="339" y="141"/>
                    <a:pt x="385" y="217"/>
                  </a:cubicBezTo>
                  <a:cubicBezTo>
                    <a:pt x="451" y="284"/>
                    <a:pt x="485" y="368"/>
                    <a:pt x="502" y="451"/>
                  </a:cubicBezTo>
                  <a:cubicBezTo>
                    <a:pt x="518" y="535"/>
                    <a:pt x="518" y="618"/>
                    <a:pt x="518" y="685"/>
                  </a:cubicBezTo>
                  <a:lnTo>
                    <a:pt x="518" y="702"/>
                  </a:lnTo>
                  <a:cubicBezTo>
                    <a:pt x="568" y="618"/>
                    <a:pt x="568" y="518"/>
                    <a:pt x="552" y="434"/>
                  </a:cubicBezTo>
                  <a:cubicBezTo>
                    <a:pt x="535" y="334"/>
                    <a:pt x="502" y="251"/>
                    <a:pt x="435" y="167"/>
                  </a:cubicBezTo>
                  <a:cubicBezTo>
                    <a:pt x="368" y="67"/>
                    <a:pt x="251"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2"/>
            <p:cNvSpPr/>
            <p:nvPr/>
          </p:nvSpPr>
          <p:spPr>
            <a:xfrm>
              <a:off x="7566879" y="4618987"/>
              <a:ext cx="66408" cy="51120"/>
            </a:xfrm>
            <a:custGeom>
              <a:avLst/>
              <a:gdLst/>
              <a:ahLst/>
              <a:cxnLst/>
              <a:rect l="l" t="t" r="r" b="b"/>
              <a:pathLst>
                <a:path w="2072" h="1595" extrusionOk="0">
                  <a:moveTo>
                    <a:pt x="326" y="1"/>
                  </a:moveTo>
                  <a:cubicBezTo>
                    <a:pt x="251" y="1"/>
                    <a:pt x="171" y="13"/>
                    <a:pt x="100" y="24"/>
                  </a:cubicBezTo>
                  <a:cubicBezTo>
                    <a:pt x="67" y="24"/>
                    <a:pt x="34" y="41"/>
                    <a:pt x="0" y="58"/>
                  </a:cubicBezTo>
                  <a:cubicBezTo>
                    <a:pt x="0" y="58"/>
                    <a:pt x="67" y="43"/>
                    <a:pt x="191" y="43"/>
                  </a:cubicBezTo>
                  <a:cubicBezTo>
                    <a:pt x="253" y="43"/>
                    <a:pt x="329" y="47"/>
                    <a:pt x="418" y="58"/>
                  </a:cubicBezTo>
                  <a:cubicBezTo>
                    <a:pt x="1103" y="108"/>
                    <a:pt x="1704" y="542"/>
                    <a:pt x="1955" y="1194"/>
                  </a:cubicBezTo>
                  <a:cubicBezTo>
                    <a:pt x="2055" y="1428"/>
                    <a:pt x="2055" y="1595"/>
                    <a:pt x="2072" y="1595"/>
                  </a:cubicBezTo>
                  <a:cubicBezTo>
                    <a:pt x="2072" y="1562"/>
                    <a:pt x="2072" y="1511"/>
                    <a:pt x="2072" y="1478"/>
                  </a:cubicBezTo>
                  <a:cubicBezTo>
                    <a:pt x="2055" y="1378"/>
                    <a:pt x="2039" y="1277"/>
                    <a:pt x="2005" y="1177"/>
                  </a:cubicBezTo>
                  <a:cubicBezTo>
                    <a:pt x="1771" y="492"/>
                    <a:pt x="1136" y="24"/>
                    <a:pt x="418" y="8"/>
                  </a:cubicBezTo>
                  <a:cubicBezTo>
                    <a:pt x="388" y="3"/>
                    <a:pt x="358" y="1"/>
                    <a:pt x="3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2"/>
            <p:cNvSpPr/>
            <p:nvPr/>
          </p:nvSpPr>
          <p:spPr>
            <a:xfrm>
              <a:off x="7656299" y="4650652"/>
              <a:ext cx="53043" cy="3461"/>
            </a:xfrm>
            <a:custGeom>
              <a:avLst/>
              <a:gdLst/>
              <a:ahLst/>
              <a:cxnLst/>
              <a:rect l="l" t="t" r="r" b="b"/>
              <a:pathLst>
                <a:path w="1655" h="108" extrusionOk="0">
                  <a:moveTo>
                    <a:pt x="1616" y="1"/>
                  </a:moveTo>
                  <a:cubicBezTo>
                    <a:pt x="1511" y="1"/>
                    <a:pt x="1198" y="25"/>
                    <a:pt x="819" y="39"/>
                  </a:cubicBezTo>
                  <a:cubicBezTo>
                    <a:pt x="594" y="47"/>
                    <a:pt x="389" y="47"/>
                    <a:pt x="241" y="47"/>
                  </a:cubicBezTo>
                  <a:cubicBezTo>
                    <a:pt x="92" y="47"/>
                    <a:pt x="0" y="47"/>
                    <a:pt x="0" y="56"/>
                  </a:cubicBezTo>
                  <a:cubicBezTo>
                    <a:pt x="230" y="90"/>
                    <a:pt x="463" y="108"/>
                    <a:pt x="695" y="108"/>
                  </a:cubicBezTo>
                  <a:cubicBezTo>
                    <a:pt x="1019" y="108"/>
                    <a:pt x="1343" y="74"/>
                    <a:pt x="1655" y="5"/>
                  </a:cubicBezTo>
                  <a:cubicBezTo>
                    <a:pt x="1655" y="2"/>
                    <a:pt x="1641" y="1"/>
                    <a:pt x="16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2"/>
            <p:cNvSpPr/>
            <p:nvPr/>
          </p:nvSpPr>
          <p:spPr>
            <a:xfrm>
              <a:off x="7619890" y="4653376"/>
              <a:ext cx="6442" cy="10384"/>
            </a:xfrm>
            <a:custGeom>
              <a:avLst/>
              <a:gdLst/>
              <a:ahLst/>
              <a:cxnLst/>
              <a:rect l="l" t="t" r="r" b="b"/>
              <a:pathLst>
                <a:path w="201" h="324" extrusionOk="0">
                  <a:moveTo>
                    <a:pt x="21" y="1"/>
                  </a:moveTo>
                  <a:cubicBezTo>
                    <a:pt x="18" y="1"/>
                    <a:pt x="17" y="2"/>
                    <a:pt x="17" y="4"/>
                  </a:cubicBezTo>
                  <a:cubicBezTo>
                    <a:pt x="0" y="21"/>
                    <a:pt x="50" y="88"/>
                    <a:pt x="84" y="171"/>
                  </a:cubicBezTo>
                  <a:cubicBezTo>
                    <a:pt x="130" y="247"/>
                    <a:pt x="147" y="324"/>
                    <a:pt x="163" y="324"/>
                  </a:cubicBezTo>
                  <a:cubicBezTo>
                    <a:pt x="164" y="324"/>
                    <a:pt x="166" y="323"/>
                    <a:pt x="167" y="321"/>
                  </a:cubicBezTo>
                  <a:cubicBezTo>
                    <a:pt x="184" y="321"/>
                    <a:pt x="201" y="238"/>
                    <a:pt x="151" y="138"/>
                  </a:cubicBezTo>
                  <a:cubicBezTo>
                    <a:pt x="107" y="50"/>
                    <a:pt x="38"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2"/>
            <p:cNvSpPr/>
            <p:nvPr/>
          </p:nvSpPr>
          <p:spPr>
            <a:xfrm>
              <a:off x="7605435" y="4637287"/>
              <a:ext cx="8045" cy="6731"/>
            </a:xfrm>
            <a:custGeom>
              <a:avLst/>
              <a:gdLst/>
              <a:ahLst/>
              <a:cxnLst/>
              <a:rect l="l" t="t" r="r" b="b"/>
              <a:pathLst>
                <a:path w="251" h="210" extrusionOk="0">
                  <a:moveTo>
                    <a:pt x="30" y="0"/>
                  </a:moveTo>
                  <a:cubicBezTo>
                    <a:pt x="24" y="0"/>
                    <a:pt x="20" y="2"/>
                    <a:pt x="17" y="5"/>
                  </a:cubicBezTo>
                  <a:cubicBezTo>
                    <a:pt x="0" y="21"/>
                    <a:pt x="50" y="72"/>
                    <a:pt x="100" y="138"/>
                  </a:cubicBezTo>
                  <a:cubicBezTo>
                    <a:pt x="155" y="180"/>
                    <a:pt x="210" y="210"/>
                    <a:pt x="237" y="210"/>
                  </a:cubicBezTo>
                  <a:cubicBezTo>
                    <a:pt x="243" y="210"/>
                    <a:pt x="248" y="208"/>
                    <a:pt x="251" y="205"/>
                  </a:cubicBezTo>
                  <a:cubicBezTo>
                    <a:pt x="251" y="188"/>
                    <a:pt x="217" y="138"/>
                    <a:pt x="151" y="88"/>
                  </a:cubicBezTo>
                  <a:cubicBezTo>
                    <a:pt x="109" y="33"/>
                    <a:pt x="56" y="0"/>
                    <a:pt x="3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2"/>
            <p:cNvSpPr/>
            <p:nvPr/>
          </p:nvSpPr>
          <p:spPr>
            <a:xfrm>
              <a:off x="7586269" y="4629018"/>
              <a:ext cx="11153" cy="4679"/>
            </a:xfrm>
            <a:custGeom>
              <a:avLst/>
              <a:gdLst/>
              <a:ahLst/>
              <a:cxnLst/>
              <a:rect l="l" t="t" r="r" b="b"/>
              <a:pathLst>
                <a:path w="348" h="146" extrusionOk="0">
                  <a:moveTo>
                    <a:pt x="119" y="1"/>
                  </a:moveTo>
                  <a:cubicBezTo>
                    <a:pt x="46" y="1"/>
                    <a:pt x="1" y="33"/>
                    <a:pt x="13" y="45"/>
                  </a:cubicBezTo>
                  <a:cubicBezTo>
                    <a:pt x="13" y="62"/>
                    <a:pt x="80" y="62"/>
                    <a:pt x="180" y="79"/>
                  </a:cubicBezTo>
                  <a:cubicBezTo>
                    <a:pt x="264" y="112"/>
                    <a:pt x="314" y="146"/>
                    <a:pt x="331" y="146"/>
                  </a:cubicBezTo>
                  <a:cubicBezTo>
                    <a:pt x="348" y="129"/>
                    <a:pt x="297" y="45"/>
                    <a:pt x="197" y="12"/>
                  </a:cubicBezTo>
                  <a:cubicBezTo>
                    <a:pt x="169" y="4"/>
                    <a:pt x="143" y="1"/>
                    <a:pt x="1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42"/>
            <p:cNvSpPr/>
            <p:nvPr/>
          </p:nvSpPr>
          <p:spPr>
            <a:xfrm>
              <a:off x="7572231" y="4626839"/>
              <a:ext cx="6442" cy="2949"/>
            </a:xfrm>
            <a:custGeom>
              <a:avLst/>
              <a:gdLst/>
              <a:ahLst/>
              <a:cxnLst/>
              <a:rect l="l" t="t" r="r" b="b"/>
              <a:pathLst>
                <a:path w="201" h="92" extrusionOk="0">
                  <a:moveTo>
                    <a:pt x="48" y="1"/>
                  </a:moveTo>
                  <a:cubicBezTo>
                    <a:pt x="29" y="1"/>
                    <a:pt x="17" y="5"/>
                    <a:pt x="17" y="13"/>
                  </a:cubicBezTo>
                  <a:cubicBezTo>
                    <a:pt x="0" y="30"/>
                    <a:pt x="34" y="63"/>
                    <a:pt x="84" y="80"/>
                  </a:cubicBezTo>
                  <a:cubicBezTo>
                    <a:pt x="105" y="87"/>
                    <a:pt x="125" y="91"/>
                    <a:pt x="142" y="91"/>
                  </a:cubicBezTo>
                  <a:cubicBezTo>
                    <a:pt x="167" y="91"/>
                    <a:pt x="184" y="83"/>
                    <a:pt x="184" y="63"/>
                  </a:cubicBezTo>
                  <a:cubicBezTo>
                    <a:pt x="201" y="47"/>
                    <a:pt x="151" y="30"/>
                    <a:pt x="117" y="13"/>
                  </a:cubicBezTo>
                  <a:cubicBezTo>
                    <a:pt x="92" y="5"/>
                    <a:pt x="67" y="1"/>
                    <a:pt x="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42"/>
            <p:cNvSpPr/>
            <p:nvPr/>
          </p:nvSpPr>
          <p:spPr>
            <a:xfrm>
              <a:off x="7285192" y="1406166"/>
              <a:ext cx="24134" cy="20640"/>
            </a:xfrm>
            <a:custGeom>
              <a:avLst/>
              <a:gdLst/>
              <a:ahLst/>
              <a:cxnLst/>
              <a:rect l="l" t="t" r="r" b="b"/>
              <a:pathLst>
                <a:path w="753" h="644" extrusionOk="0">
                  <a:moveTo>
                    <a:pt x="435" y="1"/>
                  </a:moveTo>
                  <a:cubicBezTo>
                    <a:pt x="151" y="1"/>
                    <a:pt x="0" y="352"/>
                    <a:pt x="201" y="552"/>
                  </a:cubicBezTo>
                  <a:cubicBezTo>
                    <a:pt x="264" y="616"/>
                    <a:pt x="343" y="644"/>
                    <a:pt x="421" y="644"/>
                  </a:cubicBezTo>
                  <a:cubicBezTo>
                    <a:pt x="589" y="644"/>
                    <a:pt x="752" y="512"/>
                    <a:pt x="752" y="318"/>
                  </a:cubicBezTo>
                  <a:cubicBezTo>
                    <a:pt x="752" y="151"/>
                    <a:pt x="60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42"/>
            <p:cNvSpPr/>
            <p:nvPr/>
          </p:nvSpPr>
          <p:spPr>
            <a:xfrm>
              <a:off x="7278237" y="1393154"/>
              <a:ext cx="41248" cy="12628"/>
            </a:xfrm>
            <a:custGeom>
              <a:avLst/>
              <a:gdLst/>
              <a:ahLst/>
              <a:cxnLst/>
              <a:rect l="l" t="t" r="r" b="b"/>
              <a:pathLst>
                <a:path w="1287" h="394" extrusionOk="0">
                  <a:moveTo>
                    <a:pt x="626" y="1"/>
                  </a:moveTo>
                  <a:cubicBezTo>
                    <a:pt x="466" y="1"/>
                    <a:pt x="306" y="47"/>
                    <a:pt x="167" y="139"/>
                  </a:cubicBezTo>
                  <a:cubicBezTo>
                    <a:pt x="50" y="206"/>
                    <a:pt x="0" y="290"/>
                    <a:pt x="17" y="306"/>
                  </a:cubicBezTo>
                  <a:cubicBezTo>
                    <a:pt x="21" y="313"/>
                    <a:pt x="30" y="316"/>
                    <a:pt x="42" y="316"/>
                  </a:cubicBezTo>
                  <a:cubicBezTo>
                    <a:pt x="117" y="316"/>
                    <a:pt x="336" y="205"/>
                    <a:pt x="604" y="205"/>
                  </a:cubicBezTo>
                  <a:cubicBezTo>
                    <a:pt x="620" y="205"/>
                    <a:pt x="636" y="205"/>
                    <a:pt x="652" y="206"/>
                  </a:cubicBezTo>
                  <a:cubicBezTo>
                    <a:pt x="976" y="222"/>
                    <a:pt x="1200" y="394"/>
                    <a:pt x="1259" y="394"/>
                  </a:cubicBezTo>
                  <a:cubicBezTo>
                    <a:pt x="1264" y="394"/>
                    <a:pt x="1268" y="393"/>
                    <a:pt x="1270" y="390"/>
                  </a:cubicBezTo>
                  <a:cubicBezTo>
                    <a:pt x="1287" y="373"/>
                    <a:pt x="1253" y="290"/>
                    <a:pt x="1153" y="190"/>
                  </a:cubicBezTo>
                  <a:cubicBezTo>
                    <a:pt x="1000" y="64"/>
                    <a:pt x="813" y="1"/>
                    <a:pt x="6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42"/>
            <p:cNvSpPr/>
            <p:nvPr/>
          </p:nvSpPr>
          <p:spPr>
            <a:xfrm>
              <a:off x="7167376" y="1406166"/>
              <a:ext cx="24134" cy="20640"/>
            </a:xfrm>
            <a:custGeom>
              <a:avLst/>
              <a:gdLst/>
              <a:ahLst/>
              <a:cxnLst/>
              <a:rect l="l" t="t" r="r" b="b"/>
              <a:pathLst>
                <a:path w="753" h="644" extrusionOk="0">
                  <a:moveTo>
                    <a:pt x="435" y="1"/>
                  </a:moveTo>
                  <a:cubicBezTo>
                    <a:pt x="151" y="1"/>
                    <a:pt x="1" y="352"/>
                    <a:pt x="201" y="552"/>
                  </a:cubicBezTo>
                  <a:cubicBezTo>
                    <a:pt x="265" y="616"/>
                    <a:pt x="343" y="644"/>
                    <a:pt x="421" y="644"/>
                  </a:cubicBezTo>
                  <a:cubicBezTo>
                    <a:pt x="589" y="644"/>
                    <a:pt x="752" y="512"/>
                    <a:pt x="752" y="318"/>
                  </a:cubicBezTo>
                  <a:cubicBezTo>
                    <a:pt x="752" y="151"/>
                    <a:pt x="602" y="1"/>
                    <a:pt x="4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2"/>
            <p:cNvSpPr/>
            <p:nvPr/>
          </p:nvSpPr>
          <p:spPr>
            <a:xfrm>
              <a:off x="7157216" y="1393154"/>
              <a:ext cx="41248" cy="12628"/>
            </a:xfrm>
            <a:custGeom>
              <a:avLst/>
              <a:gdLst/>
              <a:ahLst/>
              <a:cxnLst/>
              <a:rect l="l" t="t" r="r" b="b"/>
              <a:pathLst>
                <a:path w="1287" h="394" extrusionOk="0">
                  <a:moveTo>
                    <a:pt x="617" y="1"/>
                  </a:moveTo>
                  <a:cubicBezTo>
                    <a:pt x="453" y="1"/>
                    <a:pt x="289" y="47"/>
                    <a:pt x="150" y="139"/>
                  </a:cubicBezTo>
                  <a:cubicBezTo>
                    <a:pt x="33" y="206"/>
                    <a:pt x="0" y="290"/>
                    <a:pt x="17" y="306"/>
                  </a:cubicBezTo>
                  <a:cubicBezTo>
                    <a:pt x="21" y="313"/>
                    <a:pt x="29" y="316"/>
                    <a:pt x="41" y="316"/>
                  </a:cubicBezTo>
                  <a:cubicBezTo>
                    <a:pt x="113" y="316"/>
                    <a:pt x="322" y="205"/>
                    <a:pt x="602" y="205"/>
                  </a:cubicBezTo>
                  <a:cubicBezTo>
                    <a:pt x="618" y="205"/>
                    <a:pt x="635" y="205"/>
                    <a:pt x="652" y="206"/>
                  </a:cubicBezTo>
                  <a:cubicBezTo>
                    <a:pt x="960" y="222"/>
                    <a:pt x="1183" y="394"/>
                    <a:pt x="1255" y="394"/>
                  </a:cubicBezTo>
                  <a:cubicBezTo>
                    <a:pt x="1261" y="394"/>
                    <a:pt x="1266" y="393"/>
                    <a:pt x="1270" y="390"/>
                  </a:cubicBezTo>
                  <a:cubicBezTo>
                    <a:pt x="1287" y="373"/>
                    <a:pt x="1253" y="290"/>
                    <a:pt x="1153" y="190"/>
                  </a:cubicBezTo>
                  <a:cubicBezTo>
                    <a:pt x="1000" y="64"/>
                    <a:pt x="808" y="1"/>
                    <a:pt x="6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42"/>
            <p:cNvSpPr/>
            <p:nvPr/>
          </p:nvSpPr>
          <p:spPr>
            <a:xfrm>
              <a:off x="7134717" y="1597890"/>
              <a:ext cx="106053" cy="56376"/>
            </a:xfrm>
            <a:custGeom>
              <a:avLst/>
              <a:gdLst/>
              <a:ahLst/>
              <a:cxnLst/>
              <a:rect l="l" t="t" r="r" b="b"/>
              <a:pathLst>
                <a:path w="3309" h="1759" extrusionOk="0">
                  <a:moveTo>
                    <a:pt x="0" y="0"/>
                  </a:moveTo>
                  <a:cubicBezTo>
                    <a:pt x="0" y="1"/>
                    <a:pt x="793" y="1759"/>
                    <a:pt x="3117" y="1759"/>
                  </a:cubicBezTo>
                  <a:cubicBezTo>
                    <a:pt x="3180" y="1759"/>
                    <a:pt x="3244" y="1757"/>
                    <a:pt x="3309" y="1755"/>
                  </a:cubicBezTo>
                  <a:lnTo>
                    <a:pt x="3292" y="1120"/>
                  </a:lnTo>
                  <a:cubicBezTo>
                    <a:pt x="2106" y="1070"/>
                    <a:pt x="969" y="685"/>
                    <a:pt x="0" y="0"/>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42"/>
            <p:cNvSpPr/>
            <p:nvPr/>
          </p:nvSpPr>
          <p:spPr>
            <a:xfrm>
              <a:off x="7235386" y="1402417"/>
              <a:ext cx="30031" cy="96631"/>
            </a:xfrm>
            <a:custGeom>
              <a:avLst/>
              <a:gdLst/>
              <a:ahLst/>
              <a:cxnLst/>
              <a:rect l="l" t="t" r="r" b="b"/>
              <a:pathLst>
                <a:path w="937" h="3015" extrusionOk="0">
                  <a:moveTo>
                    <a:pt x="1" y="1"/>
                  </a:moveTo>
                  <a:cubicBezTo>
                    <a:pt x="17" y="185"/>
                    <a:pt x="67" y="368"/>
                    <a:pt x="117" y="552"/>
                  </a:cubicBezTo>
                  <a:cubicBezTo>
                    <a:pt x="218" y="886"/>
                    <a:pt x="351" y="1337"/>
                    <a:pt x="518" y="1839"/>
                  </a:cubicBezTo>
                  <a:cubicBezTo>
                    <a:pt x="602" y="2089"/>
                    <a:pt x="686" y="2323"/>
                    <a:pt x="752" y="2557"/>
                  </a:cubicBezTo>
                  <a:cubicBezTo>
                    <a:pt x="803" y="2641"/>
                    <a:pt x="819" y="2741"/>
                    <a:pt x="803" y="2825"/>
                  </a:cubicBezTo>
                  <a:cubicBezTo>
                    <a:pt x="786" y="2891"/>
                    <a:pt x="702" y="2908"/>
                    <a:pt x="619" y="2908"/>
                  </a:cubicBezTo>
                  <a:cubicBezTo>
                    <a:pt x="418" y="2908"/>
                    <a:pt x="234" y="2941"/>
                    <a:pt x="51" y="2975"/>
                  </a:cubicBezTo>
                  <a:cubicBezTo>
                    <a:pt x="185" y="2999"/>
                    <a:pt x="329" y="3015"/>
                    <a:pt x="468" y="3015"/>
                  </a:cubicBezTo>
                  <a:cubicBezTo>
                    <a:pt x="519" y="3015"/>
                    <a:pt x="569" y="3013"/>
                    <a:pt x="619" y="3008"/>
                  </a:cubicBezTo>
                  <a:cubicBezTo>
                    <a:pt x="669" y="3008"/>
                    <a:pt x="719" y="3008"/>
                    <a:pt x="769" y="2992"/>
                  </a:cubicBezTo>
                  <a:cubicBezTo>
                    <a:pt x="836" y="2975"/>
                    <a:pt x="886" y="2941"/>
                    <a:pt x="903" y="2875"/>
                  </a:cubicBezTo>
                  <a:cubicBezTo>
                    <a:pt x="936" y="2758"/>
                    <a:pt x="936" y="2624"/>
                    <a:pt x="869" y="2507"/>
                  </a:cubicBezTo>
                  <a:cubicBezTo>
                    <a:pt x="803" y="2290"/>
                    <a:pt x="736" y="2056"/>
                    <a:pt x="652" y="1805"/>
                  </a:cubicBezTo>
                  <a:cubicBezTo>
                    <a:pt x="485" y="1304"/>
                    <a:pt x="335" y="853"/>
                    <a:pt x="218" y="519"/>
                  </a:cubicBezTo>
                  <a:cubicBezTo>
                    <a:pt x="168" y="335"/>
                    <a:pt x="101" y="1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2"/>
            <p:cNvSpPr/>
            <p:nvPr/>
          </p:nvSpPr>
          <p:spPr>
            <a:xfrm>
              <a:off x="7211829" y="1506291"/>
              <a:ext cx="31633" cy="19006"/>
            </a:xfrm>
            <a:custGeom>
              <a:avLst/>
              <a:gdLst/>
              <a:ahLst/>
              <a:cxnLst/>
              <a:rect l="l" t="t" r="r" b="b"/>
              <a:pathLst>
                <a:path w="987" h="593" extrusionOk="0">
                  <a:moveTo>
                    <a:pt x="57" y="0"/>
                  </a:moveTo>
                  <a:cubicBezTo>
                    <a:pt x="55" y="0"/>
                    <a:pt x="52" y="1"/>
                    <a:pt x="50" y="1"/>
                  </a:cubicBezTo>
                  <a:cubicBezTo>
                    <a:pt x="0" y="18"/>
                    <a:pt x="84" y="319"/>
                    <a:pt x="401" y="486"/>
                  </a:cubicBezTo>
                  <a:cubicBezTo>
                    <a:pt x="546" y="566"/>
                    <a:pt x="687" y="592"/>
                    <a:pt x="794" y="592"/>
                  </a:cubicBezTo>
                  <a:cubicBezTo>
                    <a:pt x="910" y="592"/>
                    <a:pt x="986" y="562"/>
                    <a:pt x="986" y="536"/>
                  </a:cubicBezTo>
                  <a:cubicBezTo>
                    <a:pt x="969" y="469"/>
                    <a:pt x="736" y="469"/>
                    <a:pt x="485" y="319"/>
                  </a:cubicBezTo>
                  <a:cubicBezTo>
                    <a:pt x="244" y="190"/>
                    <a:pt x="111"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42"/>
            <p:cNvSpPr/>
            <p:nvPr/>
          </p:nvSpPr>
          <p:spPr>
            <a:xfrm>
              <a:off x="7064559" y="1193579"/>
              <a:ext cx="289732" cy="188262"/>
            </a:xfrm>
            <a:custGeom>
              <a:avLst/>
              <a:gdLst/>
              <a:ahLst/>
              <a:cxnLst/>
              <a:rect l="l" t="t" r="r" b="b"/>
              <a:pathLst>
                <a:path w="9040" h="5874" extrusionOk="0">
                  <a:moveTo>
                    <a:pt x="3730" y="66"/>
                  </a:moveTo>
                  <a:cubicBezTo>
                    <a:pt x="2717" y="66"/>
                    <a:pt x="1730" y="497"/>
                    <a:pt x="1053" y="1270"/>
                  </a:cubicBezTo>
                  <a:cubicBezTo>
                    <a:pt x="351" y="2072"/>
                    <a:pt x="0" y="3108"/>
                    <a:pt x="67" y="4178"/>
                  </a:cubicBezTo>
                  <a:cubicBezTo>
                    <a:pt x="67" y="4562"/>
                    <a:pt x="201" y="4963"/>
                    <a:pt x="435" y="5280"/>
                  </a:cubicBezTo>
                  <a:cubicBezTo>
                    <a:pt x="803" y="5681"/>
                    <a:pt x="1404" y="5765"/>
                    <a:pt x="1939" y="5815"/>
                  </a:cubicBezTo>
                  <a:cubicBezTo>
                    <a:pt x="2204" y="5846"/>
                    <a:pt x="2474" y="5874"/>
                    <a:pt x="2738" y="5874"/>
                  </a:cubicBezTo>
                  <a:cubicBezTo>
                    <a:pt x="3039" y="5874"/>
                    <a:pt x="3334" y="5838"/>
                    <a:pt x="3610" y="5731"/>
                  </a:cubicBezTo>
                  <a:cubicBezTo>
                    <a:pt x="3949" y="5604"/>
                    <a:pt x="4248" y="5335"/>
                    <a:pt x="4391" y="5015"/>
                  </a:cubicBezTo>
                  <a:lnTo>
                    <a:pt x="4391" y="5015"/>
                  </a:lnTo>
                  <a:cubicBezTo>
                    <a:pt x="4458" y="5228"/>
                    <a:pt x="4607" y="5428"/>
                    <a:pt x="4796" y="5548"/>
                  </a:cubicBezTo>
                  <a:cubicBezTo>
                    <a:pt x="5163" y="5782"/>
                    <a:pt x="5631" y="5782"/>
                    <a:pt x="6066" y="5782"/>
                  </a:cubicBezTo>
                  <a:lnTo>
                    <a:pt x="7937" y="5765"/>
                  </a:lnTo>
                  <a:cubicBezTo>
                    <a:pt x="7965" y="5767"/>
                    <a:pt x="7992" y="5768"/>
                    <a:pt x="8019" y="5768"/>
                  </a:cubicBezTo>
                  <a:cubicBezTo>
                    <a:pt x="8205" y="5768"/>
                    <a:pt x="8380" y="5719"/>
                    <a:pt x="8555" y="5631"/>
                  </a:cubicBezTo>
                  <a:cubicBezTo>
                    <a:pt x="8772" y="5464"/>
                    <a:pt x="8823" y="5147"/>
                    <a:pt x="8856" y="4863"/>
                  </a:cubicBezTo>
                  <a:cubicBezTo>
                    <a:pt x="8956" y="3860"/>
                    <a:pt x="9040" y="2791"/>
                    <a:pt x="8589" y="1905"/>
                  </a:cubicBezTo>
                  <a:cubicBezTo>
                    <a:pt x="8188" y="1103"/>
                    <a:pt x="7369" y="569"/>
                    <a:pt x="6517" y="285"/>
                  </a:cubicBezTo>
                  <a:cubicBezTo>
                    <a:pt x="5665" y="0"/>
                    <a:pt x="4746" y="134"/>
                    <a:pt x="3843" y="67"/>
                  </a:cubicBezTo>
                  <a:cubicBezTo>
                    <a:pt x="3806" y="66"/>
                    <a:pt x="3768" y="66"/>
                    <a:pt x="3730" y="6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42"/>
            <p:cNvSpPr/>
            <p:nvPr/>
          </p:nvSpPr>
          <p:spPr>
            <a:xfrm>
              <a:off x="7009946" y="1236590"/>
              <a:ext cx="116213" cy="491262"/>
            </a:xfrm>
            <a:custGeom>
              <a:avLst/>
              <a:gdLst/>
              <a:ahLst/>
              <a:cxnLst/>
              <a:rect l="l" t="t" r="r" b="b"/>
              <a:pathLst>
                <a:path w="3626" h="15328" extrusionOk="0">
                  <a:moveTo>
                    <a:pt x="1967" y="0"/>
                  </a:moveTo>
                  <a:cubicBezTo>
                    <a:pt x="1663" y="0"/>
                    <a:pt x="1368" y="104"/>
                    <a:pt x="1136" y="313"/>
                  </a:cubicBezTo>
                  <a:cubicBezTo>
                    <a:pt x="819" y="613"/>
                    <a:pt x="568" y="981"/>
                    <a:pt x="401" y="1399"/>
                  </a:cubicBezTo>
                  <a:lnTo>
                    <a:pt x="0" y="4406"/>
                  </a:lnTo>
                  <a:lnTo>
                    <a:pt x="301" y="8617"/>
                  </a:lnTo>
                  <a:lnTo>
                    <a:pt x="268" y="15267"/>
                  </a:lnTo>
                  <a:cubicBezTo>
                    <a:pt x="345" y="15308"/>
                    <a:pt x="430" y="15327"/>
                    <a:pt x="520" y="15327"/>
                  </a:cubicBezTo>
                  <a:cubicBezTo>
                    <a:pt x="1232" y="15327"/>
                    <a:pt x="2288" y="14157"/>
                    <a:pt x="2674" y="13579"/>
                  </a:cubicBezTo>
                  <a:cubicBezTo>
                    <a:pt x="3091" y="12928"/>
                    <a:pt x="3125" y="12109"/>
                    <a:pt x="3041" y="11340"/>
                  </a:cubicBezTo>
                  <a:cubicBezTo>
                    <a:pt x="2941" y="10572"/>
                    <a:pt x="2740" y="9820"/>
                    <a:pt x="2724" y="9051"/>
                  </a:cubicBezTo>
                  <a:cubicBezTo>
                    <a:pt x="2707" y="7798"/>
                    <a:pt x="3175" y="6595"/>
                    <a:pt x="3392" y="5359"/>
                  </a:cubicBezTo>
                  <a:cubicBezTo>
                    <a:pt x="3626" y="4022"/>
                    <a:pt x="3576" y="2652"/>
                    <a:pt x="3225" y="1332"/>
                  </a:cubicBezTo>
                  <a:cubicBezTo>
                    <a:pt x="3091" y="814"/>
                    <a:pt x="2857" y="262"/>
                    <a:pt x="2373" y="62"/>
                  </a:cubicBezTo>
                  <a:cubicBezTo>
                    <a:pt x="2239" y="21"/>
                    <a:pt x="2102" y="0"/>
                    <a:pt x="19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grpSp>
        <p:nvGrpSpPr>
          <p:cNvPr id="2036" name="Google Shape;2036;p43"/>
          <p:cNvGrpSpPr/>
          <p:nvPr/>
        </p:nvGrpSpPr>
        <p:grpSpPr>
          <a:xfrm>
            <a:off x="387615" y="1194445"/>
            <a:ext cx="2247250" cy="3504956"/>
            <a:chOff x="387615" y="1194445"/>
            <a:chExt cx="2247250" cy="3504956"/>
          </a:xfrm>
        </p:grpSpPr>
        <p:sp>
          <p:nvSpPr>
            <p:cNvPr id="2037" name="Google Shape;2037;p43"/>
            <p:cNvSpPr/>
            <p:nvPr/>
          </p:nvSpPr>
          <p:spPr>
            <a:xfrm>
              <a:off x="1243574" y="4625814"/>
              <a:ext cx="76055" cy="49806"/>
            </a:xfrm>
            <a:custGeom>
              <a:avLst/>
              <a:gdLst/>
              <a:ahLst/>
              <a:cxnLst/>
              <a:rect l="l" t="t" r="r" b="b"/>
              <a:pathLst>
                <a:path w="2373" h="1554" extrusionOk="0">
                  <a:moveTo>
                    <a:pt x="1516" y="1"/>
                  </a:moveTo>
                  <a:cubicBezTo>
                    <a:pt x="1373" y="1"/>
                    <a:pt x="1229" y="17"/>
                    <a:pt x="1086" y="50"/>
                  </a:cubicBezTo>
                  <a:cubicBezTo>
                    <a:pt x="652" y="150"/>
                    <a:pt x="268" y="418"/>
                    <a:pt x="0" y="785"/>
                  </a:cubicBezTo>
                  <a:lnTo>
                    <a:pt x="1755" y="1554"/>
                  </a:lnTo>
                  <a:lnTo>
                    <a:pt x="2373" y="217"/>
                  </a:lnTo>
                  <a:cubicBezTo>
                    <a:pt x="2103" y="71"/>
                    <a:pt x="1811" y="1"/>
                    <a:pt x="1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3"/>
            <p:cNvSpPr/>
            <p:nvPr/>
          </p:nvSpPr>
          <p:spPr>
            <a:xfrm>
              <a:off x="1252677" y="4640589"/>
              <a:ext cx="9134" cy="7275"/>
            </a:xfrm>
            <a:custGeom>
              <a:avLst/>
              <a:gdLst/>
              <a:ahLst/>
              <a:cxnLst/>
              <a:rect l="l" t="t" r="r" b="b"/>
              <a:pathLst>
                <a:path w="285" h="227" extrusionOk="0">
                  <a:moveTo>
                    <a:pt x="255" y="1"/>
                  </a:moveTo>
                  <a:cubicBezTo>
                    <a:pt x="228" y="1"/>
                    <a:pt x="164" y="23"/>
                    <a:pt x="101" y="74"/>
                  </a:cubicBezTo>
                  <a:cubicBezTo>
                    <a:pt x="34" y="141"/>
                    <a:pt x="0" y="224"/>
                    <a:pt x="17" y="224"/>
                  </a:cubicBezTo>
                  <a:cubicBezTo>
                    <a:pt x="19" y="226"/>
                    <a:pt x="21" y="227"/>
                    <a:pt x="24" y="227"/>
                  </a:cubicBezTo>
                  <a:cubicBezTo>
                    <a:pt x="45" y="227"/>
                    <a:pt x="91" y="169"/>
                    <a:pt x="151" y="124"/>
                  </a:cubicBezTo>
                  <a:cubicBezTo>
                    <a:pt x="218" y="74"/>
                    <a:pt x="284" y="24"/>
                    <a:pt x="268" y="7"/>
                  </a:cubicBezTo>
                  <a:cubicBezTo>
                    <a:pt x="268" y="3"/>
                    <a:pt x="263" y="1"/>
                    <a:pt x="2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3"/>
            <p:cNvSpPr/>
            <p:nvPr/>
          </p:nvSpPr>
          <p:spPr>
            <a:xfrm>
              <a:off x="1270336" y="4631871"/>
              <a:ext cx="9134" cy="3814"/>
            </a:xfrm>
            <a:custGeom>
              <a:avLst/>
              <a:gdLst/>
              <a:ahLst/>
              <a:cxnLst/>
              <a:rect l="l" t="t" r="r" b="b"/>
              <a:pathLst>
                <a:path w="285" h="119" extrusionOk="0">
                  <a:moveTo>
                    <a:pt x="242" y="1"/>
                  </a:moveTo>
                  <a:cubicBezTo>
                    <a:pt x="213" y="1"/>
                    <a:pt x="174" y="9"/>
                    <a:pt x="134" y="28"/>
                  </a:cubicBezTo>
                  <a:cubicBezTo>
                    <a:pt x="68" y="62"/>
                    <a:pt x="1" y="95"/>
                    <a:pt x="17" y="112"/>
                  </a:cubicBezTo>
                  <a:cubicBezTo>
                    <a:pt x="17" y="117"/>
                    <a:pt x="23" y="119"/>
                    <a:pt x="33" y="119"/>
                  </a:cubicBezTo>
                  <a:cubicBezTo>
                    <a:pt x="57" y="119"/>
                    <a:pt x="104" y="107"/>
                    <a:pt x="151" y="95"/>
                  </a:cubicBezTo>
                  <a:cubicBezTo>
                    <a:pt x="235" y="62"/>
                    <a:pt x="285" y="28"/>
                    <a:pt x="285" y="11"/>
                  </a:cubicBezTo>
                  <a:cubicBezTo>
                    <a:pt x="278" y="5"/>
                    <a:pt x="262" y="1"/>
                    <a:pt x="2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3"/>
            <p:cNvSpPr/>
            <p:nvPr/>
          </p:nvSpPr>
          <p:spPr>
            <a:xfrm>
              <a:off x="1288092" y="4630525"/>
              <a:ext cx="10673" cy="2949"/>
            </a:xfrm>
            <a:custGeom>
              <a:avLst/>
              <a:gdLst/>
              <a:ahLst/>
              <a:cxnLst/>
              <a:rect l="l" t="t" r="r" b="b"/>
              <a:pathLst>
                <a:path w="333" h="92" extrusionOk="0">
                  <a:moveTo>
                    <a:pt x="141" y="0"/>
                  </a:moveTo>
                  <a:cubicBezTo>
                    <a:pt x="60" y="0"/>
                    <a:pt x="0" y="39"/>
                    <a:pt x="15" y="53"/>
                  </a:cubicBezTo>
                  <a:cubicBezTo>
                    <a:pt x="15" y="62"/>
                    <a:pt x="32" y="62"/>
                    <a:pt x="59" y="62"/>
                  </a:cubicBezTo>
                  <a:cubicBezTo>
                    <a:pt x="86" y="62"/>
                    <a:pt x="123" y="62"/>
                    <a:pt x="165" y="70"/>
                  </a:cubicBezTo>
                  <a:cubicBezTo>
                    <a:pt x="232" y="70"/>
                    <a:pt x="288" y="92"/>
                    <a:pt x="317" y="92"/>
                  </a:cubicBezTo>
                  <a:cubicBezTo>
                    <a:pt x="324" y="92"/>
                    <a:pt x="329" y="90"/>
                    <a:pt x="332" y="87"/>
                  </a:cubicBezTo>
                  <a:cubicBezTo>
                    <a:pt x="332" y="70"/>
                    <a:pt x="282" y="3"/>
                    <a:pt x="182" y="3"/>
                  </a:cubicBezTo>
                  <a:cubicBezTo>
                    <a:pt x="168" y="1"/>
                    <a:pt x="154" y="0"/>
                    <a:pt x="1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3"/>
            <p:cNvSpPr/>
            <p:nvPr/>
          </p:nvSpPr>
          <p:spPr>
            <a:xfrm>
              <a:off x="1306232" y="4634371"/>
              <a:ext cx="5384" cy="2179"/>
            </a:xfrm>
            <a:custGeom>
              <a:avLst/>
              <a:gdLst/>
              <a:ahLst/>
              <a:cxnLst/>
              <a:rect l="l" t="t" r="r" b="b"/>
              <a:pathLst>
                <a:path w="168" h="68" extrusionOk="0">
                  <a:moveTo>
                    <a:pt x="84" y="0"/>
                  </a:moveTo>
                  <a:cubicBezTo>
                    <a:pt x="34" y="0"/>
                    <a:pt x="0" y="17"/>
                    <a:pt x="0" y="34"/>
                  </a:cubicBezTo>
                  <a:cubicBezTo>
                    <a:pt x="0" y="50"/>
                    <a:pt x="34" y="67"/>
                    <a:pt x="84" y="67"/>
                  </a:cubicBezTo>
                  <a:cubicBezTo>
                    <a:pt x="117" y="67"/>
                    <a:pt x="167" y="50"/>
                    <a:pt x="167" y="34"/>
                  </a:cubicBezTo>
                  <a:cubicBezTo>
                    <a:pt x="167" y="17"/>
                    <a:pt x="134"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3"/>
            <p:cNvSpPr/>
            <p:nvPr/>
          </p:nvSpPr>
          <p:spPr>
            <a:xfrm>
              <a:off x="2398656" y="4658441"/>
              <a:ext cx="25736" cy="16666"/>
            </a:xfrm>
            <a:custGeom>
              <a:avLst/>
              <a:gdLst/>
              <a:ahLst/>
              <a:cxnLst/>
              <a:rect l="l" t="t" r="r" b="b"/>
              <a:pathLst>
                <a:path w="803" h="520" extrusionOk="0">
                  <a:moveTo>
                    <a:pt x="39" y="0"/>
                  </a:moveTo>
                  <a:cubicBezTo>
                    <a:pt x="26" y="0"/>
                    <a:pt x="13" y="1"/>
                    <a:pt x="1" y="1"/>
                  </a:cubicBezTo>
                  <a:cubicBezTo>
                    <a:pt x="318" y="68"/>
                    <a:pt x="602" y="252"/>
                    <a:pt x="803" y="519"/>
                  </a:cubicBezTo>
                  <a:cubicBezTo>
                    <a:pt x="674" y="213"/>
                    <a:pt x="374"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3"/>
            <p:cNvSpPr/>
            <p:nvPr/>
          </p:nvSpPr>
          <p:spPr>
            <a:xfrm>
              <a:off x="1184122" y="1956626"/>
              <a:ext cx="211562" cy="279764"/>
            </a:xfrm>
            <a:custGeom>
              <a:avLst/>
              <a:gdLst/>
              <a:ahLst/>
              <a:cxnLst/>
              <a:rect l="l" t="t" r="r" b="b"/>
              <a:pathLst>
                <a:path w="6601" h="8729" extrusionOk="0">
                  <a:moveTo>
                    <a:pt x="3676" y="0"/>
                  </a:moveTo>
                  <a:cubicBezTo>
                    <a:pt x="3571" y="0"/>
                    <a:pt x="3468" y="44"/>
                    <a:pt x="3392" y="140"/>
                  </a:cubicBezTo>
                  <a:cubicBezTo>
                    <a:pt x="3159" y="441"/>
                    <a:pt x="3092" y="1594"/>
                    <a:pt x="3610" y="2847"/>
                  </a:cubicBezTo>
                  <a:cubicBezTo>
                    <a:pt x="3802" y="3292"/>
                    <a:pt x="3681" y="3447"/>
                    <a:pt x="3415" y="3447"/>
                  </a:cubicBezTo>
                  <a:cubicBezTo>
                    <a:pt x="2942" y="3447"/>
                    <a:pt x="2010" y="2955"/>
                    <a:pt x="1571" y="2730"/>
                  </a:cubicBezTo>
                  <a:cubicBezTo>
                    <a:pt x="1571" y="2730"/>
                    <a:pt x="809" y="2179"/>
                    <a:pt x="515" y="2179"/>
                  </a:cubicBezTo>
                  <a:cubicBezTo>
                    <a:pt x="510" y="2179"/>
                    <a:pt x="506" y="2179"/>
                    <a:pt x="502" y="2179"/>
                  </a:cubicBezTo>
                  <a:cubicBezTo>
                    <a:pt x="235" y="2196"/>
                    <a:pt x="1" y="2847"/>
                    <a:pt x="986" y="3766"/>
                  </a:cubicBezTo>
                  <a:cubicBezTo>
                    <a:pt x="986" y="3766"/>
                    <a:pt x="352" y="3883"/>
                    <a:pt x="485" y="4401"/>
                  </a:cubicBezTo>
                  <a:cubicBezTo>
                    <a:pt x="585" y="4769"/>
                    <a:pt x="1337" y="5253"/>
                    <a:pt x="1337" y="5253"/>
                  </a:cubicBezTo>
                  <a:cubicBezTo>
                    <a:pt x="1312" y="5250"/>
                    <a:pt x="1286" y="5248"/>
                    <a:pt x="1261" y="5248"/>
                  </a:cubicBezTo>
                  <a:cubicBezTo>
                    <a:pt x="1040" y="5248"/>
                    <a:pt x="843" y="5376"/>
                    <a:pt x="753" y="5571"/>
                  </a:cubicBezTo>
                  <a:cubicBezTo>
                    <a:pt x="552" y="6122"/>
                    <a:pt x="1421" y="6623"/>
                    <a:pt x="1421" y="6623"/>
                  </a:cubicBezTo>
                  <a:cubicBezTo>
                    <a:pt x="1421" y="6623"/>
                    <a:pt x="669" y="6941"/>
                    <a:pt x="1053" y="7492"/>
                  </a:cubicBezTo>
                  <a:cubicBezTo>
                    <a:pt x="1354" y="7910"/>
                    <a:pt x="2056" y="8060"/>
                    <a:pt x="3309" y="8445"/>
                  </a:cubicBezTo>
                  <a:lnTo>
                    <a:pt x="4712" y="8729"/>
                  </a:lnTo>
                  <a:lnTo>
                    <a:pt x="6601" y="5086"/>
                  </a:lnTo>
                  <a:lnTo>
                    <a:pt x="5598" y="3633"/>
                  </a:lnTo>
                  <a:cubicBezTo>
                    <a:pt x="5398" y="3399"/>
                    <a:pt x="5164" y="3131"/>
                    <a:pt x="4896" y="2780"/>
                  </a:cubicBezTo>
                  <a:cubicBezTo>
                    <a:pt x="4679" y="2496"/>
                    <a:pt x="4512" y="2162"/>
                    <a:pt x="4395" y="1811"/>
                  </a:cubicBezTo>
                  <a:cubicBezTo>
                    <a:pt x="4245" y="1377"/>
                    <a:pt x="4144" y="926"/>
                    <a:pt x="4128" y="475"/>
                  </a:cubicBezTo>
                  <a:cubicBezTo>
                    <a:pt x="4128" y="191"/>
                    <a:pt x="3897" y="0"/>
                    <a:pt x="3676"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3"/>
            <p:cNvSpPr/>
            <p:nvPr/>
          </p:nvSpPr>
          <p:spPr>
            <a:xfrm>
              <a:off x="1037493" y="4486557"/>
              <a:ext cx="316430" cy="191755"/>
            </a:xfrm>
            <a:custGeom>
              <a:avLst/>
              <a:gdLst/>
              <a:ahLst/>
              <a:cxnLst/>
              <a:rect l="l" t="t" r="r" b="b"/>
              <a:pathLst>
                <a:path w="9873" h="5983" extrusionOk="0">
                  <a:moveTo>
                    <a:pt x="5094" y="1"/>
                  </a:moveTo>
                  <a:lnTo>
                    <a:pt x="3891" y="2540"/>
                  </a:lnTo>
                  <a:lnTo>
                    <a:pt x="3891" y="2557"/>
                  </a:lnTo>
                  <a:cubicBezTo>
                    <a:pt x="3891" y="2557"/>
                    <a:pt x="1535" y="2041"/>
                    <a:pt x="551" y="2041"/>
                  </a:cubicBezTo>
                  <a:cubicBezTo>
                    <a:pt x="176" y="2041"/>
                    <a:pt x="1" y="2116"/>
                    <a:pt x="231" y="2323"/>
                  </a:cubicBezTo>
                  <a:cubicBezTo>
                    <a:pt x="1000" y="3008"/>
                    <a:pt x="6497" y="5314"/>
                    <a:pt x="7851" y="5865"/>
                  </a:cubicBezTo>
                  <a:lnTo>
                    <a:pt x="8151" y="5982"/>
                  </a:lnTo>
                  <a:lnTo>
                    <a:pt x="9872" y="2240"/>
                  </a:lnTo>
                  <a:lnTo>
                    <a:pt x="5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43"/>
            <p:cNvSpPr/>
            <p:nvPr/>
          </p:nvSpPr>
          <p:spPr>
            <a:xfrm>
              <a:off x="1040313" y="4552099"/>
              <a:ext cx="259509" cy="126213"/>
            </a:xfrm>
            <a:custGeom>
              <a:avLst/>
              <a:gdLst/>
              <a:ahLst/>
              <a:cxnLst/>
              <a:rect l="l" t="t" r="r" b="b"/>
              <a:pathLst>
                <a:path w="8097" h="3938" extrusionOk="0">
                  <a:moveTo>
                    <a:pt x="511" y="1"/>
                  </a:moveTo>
                  <a:cubicBezTo>
                    <a:pt x="226" y="1"/>
                    <a:pt x="1" y="38"/>
                    <a:pt x="26" y="161"/>
                  </a:cubicBezTo>
                  <a:cubicBezTo>
                    <a:pt x="93" y="479"/>
                    <a:pt x="5557" y="3018"/>
                    <a:pt x="8063" y="3937"/>
                  </a:cubicBezTo>
                  <a:lnTo>
                    <a:pt x="8097" y="3820"/>
                  </a:lnTo>
                  <a:lnTo>
                    <a:pt x="1697" y="913"/>
                  </a:lnTo>
                  <a:cubicBezTo>
                    <a:pt x="1697" y="913"/>
                    <a:pt x="1848" y="245"/>
                    <a:pt x="1564" y="94"/>
                  </a:cubicBezTo>
                  <a:cubicBezTo>
                    <a:pt x="1564" y="94"/>
                    <a:pt x="962" y="1"/>
                    <a:pt x="5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43"/>
            <p:cNvSpPr/>
            <p:nvPr/>
          </p:nvSpPr>
          <p:spPr>
            <a:xfrm>
              <a:off x="1090407" y="4552964"/>
              <a:ext cx="8589" cy="30576"/>
            </a:xfrm>
            <a:custGeom>
              <a:avLst/>
              <a:gdLst/>
              <a:ahLst/>
              <a:cxnLst/>
              <a:rect l="l" t="t" r="r" b="b"/>
              <a:pathLst>
                <a:path w="268" h="954" extrusionOk="0">
                  <a:moveTo>
                    <a:pt x="1" y="1"/>
                  </a:moveTo>
                  <a:lnTo>
                    <a:pt x="1" y="1"/>
                  </a:lnTo>
                  <a:cubicBezTo>
                    <a:pt x="67" y="151"/>
                    <a:pt x="118" y="301"/>
                    <a:pt x="134" y="468"/>
                  </a:cubicBezTo>
                  <a:cubicBezTo>
                    <a:pt x="151" y="636"/>
                    <a:pt x="134" y="803"/>
                    <a:pt x="101" y="953"/>
                  </a:cubicBezTo>
                  <a:cubicBezTo>
                    <a:pt x="268" y="652"/>
                    <a:pt x="235" y="268"/>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3"/>
            <p:cNvSpPr/>
            <p:nvPr/>
          </p:nvSpPr>
          <p:spPr>
            <a:xfrm>
              <a:off x="1147168" y="4565271"/>
              <a:ext cx="3269" cy="16634"/>
            </a:xfrm>
            <a:custGeom>
              <a:avLst/>
              <a:gdLst/>
              <a:ahLst/>
              <a:cxnLst/>
              <a:rect l="l" t="t" r="r" b="b"/>
              <a:pathLst>
                <a:path w="102" h="519" extrusionOk="0">
                  <a:moveTo>
                    <a:pt x="17" y="1"/>
                  </a:moveTo>
                  <a:cubicBezTo>
                    <a:pt x="1" y="84"/>
                    <a:pt x="1" y="168"/>
                    <a:pt x="17" y="268"/>
                  </a:cubicBezTo>
                  <a:cubicBezTo>
                    <a:pt x="34" y="402"/>
                    <a:pt x="68" y="519"/>
                    <a:pt x="84" y="519"/>
                  </a:cubicBezTo>
                  <a:cubicBezTo>
                    <a:pt x="101" y="435"/>
                    <a:pt x="101" y="335"/>
                    <a:pt x="84" y="252"/>
                  </a:cubicBezTo>
                  <a:cubicBezTo>
                    <a:pt x="84" y="168"/>
                    <a:pt x="51" y="84"/>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3"/>
            <p:cNvSpPr/>
            <p:nvPr/>
          </p:nvSpPr>
          <p:spPr>
            <a:xfrm>
              <a:off x="1158962" y="4567899"/>
              <a:ext cx="6987" cy="13012"/>
            </a:xfrm>
            <a:custGeom>
              <a:avLst/>
              <a:gdLst/>
              <a:ahLst/>
              <a:cxnLst/>
              <a:rect l="l" t="t" r="r" b="b"/>
              <a:pathLst>
                <a:path w="218" h="406" extrusionOk="0">
                  <a:moveTo>
                    <a:pt x="21" y="1"/>
                  </a:moveTo>
                  <a:cubicBezTo>
                    <a:pt x="20" y="1"/>
                    <a:pt x="18" y="1"/>
                    <a:pt x="17" y="2"/>
                  </a:cubicBezTo>
                  <a:cubicBezTo>
                    <a:pt x="0" y="2"/>
                    <a:pt x="34" y="103"/>
                    <a:pt x="84" y="220"/>
                  </a:cubicBezTo>
                  <a:cubicBezTo>
                    <a:pt x="130" y="327"/>
                    <a:pt x="176" y="406"/>
                    <a:pt x="196" y="406"/>
                  </a:cubicBezTo>
                  <a:cubicBezTo>
                    <a:pt x="198" y="406"/>
                    <a:pt x="199" y="405"/>
                    <a:pt x="201" y="403"/>
                  </a:cubicBezTo>
                  <a:cubicBezTo>
                    <a:pt x="218" y="403"/>
                    <a:pt x="184" y="303"/>
                    <a:pt x="134" y="186"/>
                  </a:cubicBezTo>
                  <a:cubicBezTo>
                    <a:pt x="88" y="93"/>
                    <a:pt x="41" y="1"/>
                    <a:pt x="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3"/>
            <p:cNvSpPr/>
            <p:nvPr/>
          </p:nvSpPr>
          <p:spPr>
            <a:xfrm>
              <a:off x="1163770" y="4562611"/>
              <a:ext cx="16089" cy="7532"/>
            </a:xfrm>
            <a:custGeom>
              <a:avLst/>
              <a:gdLst/>
              <a:ahLst/>
              <a:cxnLst/>
              <a:rect l="l" t="t" r="r" b="b"/>
              <a:pathLst>
                <a:path w="502" h="235" extrusionOk="0">
                  <a:moveTo>
                    <a:pt x="1" y="0"/>
                  </a:moveTo>
                  <a:cubicBezTo>
                    <a:pt x="1" y="17"/>
                    <a:pt x="101" y="84"/>
                    <a:pt x="235" y="151"/>
                  </a:cubicBezTo>
                  <a:cubicBezTo>
                    <a:pt x="318" y="201"/>
                    <a:pt x="402" y="234"/>
                    <a:pt x="502" y="234"/>
                  </a:cubicBezTo>
                  <a:cubicBezTo>
                    <a:pt x="502" y="218"/>
                    <a:pt x="402" y="151"/>
                    <a:pt x="268" y="84"/>
                  </a:cubicBezTo>
                  <a:cubicBezTo>
                    <a:pt x="185" y="51"/>
                    <a:pt x="101" y="1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3"/>
            <p:cNvSpPr/>
            <p:nvPr/>
          </p:nvSpPr>
          <p:spPr>
            <a:xfrm>
              <a:off x="1168609" y="4554054"/>
              <a:ext cx="18749" cy="7051"/>
            </a:xfrm>
            <a:custGeom>
              <a:avLst/>
              <a:gdLst/>
              <a:ahLst/>
              <a:cxnLst/>
              <a:rect l="l" t="t" r="r" b="b"/>
              <a:pathLst>
                <a:path w="585" h="220" extrusionOk="0">
                  <a:moveTo>
                    <a:pt x="0" y="0"/>
                  </a:moveTo>
                  <a:cubicBezTo>
                    <a:pt x="138" y="138"/>
                    <a:pt x="331" y="219"/>
                    <a:pt x="530" y="219"/>
                  </a:cubicBezTo>
                  <a:cubicBezTo>
                    <a:pt x="548" y="219"/>
                    <a:pt x="567" y="219"/>
                    <a:pt x="585" y="217"/>
                  </a:cubicBezTo>
                  <a:cubicBezTo>
                    <a:pt x="485" y="184"/>
                    <a:pt x="384" y="134"/>
                    <a:pt x="284" y="117"/>
                  </a:cubicBezTo>
                  <a:cubicBezTo>
                    <a:pt x="201" y="67"/>
                    <a:pt x="100" y="33"/>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3"/>
            <p:cNvSpPr/>
            <p:nvPr/>
          </p:nvSpPr>
          <p:spPr>
            <a:xfrm>
              <a:off x="1125214" y="4541202"/>
              <a:ext cx="25736" cy="26794"/>
            </a:xfrm>
            <a:custGeom>
              <a:avLst/>
              <a:gdLst/>
              <a:ahLst/>
              <a:cxnLst/>
              <a:rect l="l" t="t" r="r" b="b"/>
              <a:pathLst>
                <a:path w="803" h="836" extrusionOk="0">
                  <a:moveTo>
                    <a:pt x="134" y="67"/>
                  </a:moveTo>
                  <a:cubicBezTo>
                    <a:pt x="268" y="67"/>
                    <a:pt x="418" y="117"/>
                    <a:pt x="519" y="217"/>
                  </a:cubicBezTo>
                  <a:cubicBezTo>
                    <a:pt x="602" y="284"/>
                    <a:pt x="669" y="401"/>
                    <a:pt x="702" y="501"/>
                  </a:cubicBezTo>
                  <a:cubicBezTo>
                    <a:pt x="713" y="577"/>
                    <a:pt x="717" y="646"/>
                    <a:pt x="718" y="718"/>
                  </a:cubicBezTo>
                  <a:lnTo>
                    <a:pt x="718" y="718"/>
                  </a:lnTo>
                  <a:cubicBezTo>
                    <a:pt x="669" y="686"/>
                    <a:pt x="600" y="641"/>
                    <a:pt x="519" y="585"/>
                  </a:cubicBezTo>
                  <a:cubicBezTo>
                    <a:pt x="418" y="518"/>
                    <a:pt x="318" y="451"/>
                    <a:pt x="235" y="368"/>
                  </a:cubicBezTo>
                  <a:cubicBezTo>
                    <a:pt x="185" y="318"/>
                    <a:pt x="134" y="267"/>
                    <a:pt x="101" y="201"/>
                  </a:cubicBezTo>
                  <a:cubicBezTo>
                    <a:pt x="68" y="150"/>
                    <a:pt x="68" y="84"/>
                    <a:pt x="134" y="67"/>
                  </a:cubicBezTo>
                  <a:close/>
                  <a:moveTo>
                    <a:pt x="118" y="0"/>
                  </a:moveTo>
                  <a:cubicBezTo>
                    <a:pt x="68" y="17"/>
                    <a:pt x="34" y="50"/>
                    <a:pt x="17" y="100"/>
                  </a:cubicBezTo>
                  <a:cubicBezTo>
                    <a:pt x="1" y="150"/>
                    <a:pt x="17" y="201"/>
                    <a:pt x="51" y="234"/>
                  </a:cubicBezTo>
                  <a:cubicBezTo>
                    <a:pt x="84" y="301"/>
                    <a:pt x="134" y="351"/>
                    <a:pt x="201" y="401"/>
                  </a:cubicBezTo>
                  <a:cubicBezTo>
                    <a:pt x="285" y="485"/>
                    <a:pt x="385" y="568"/>
                    <a:pt x="485" y="635"/>
                  </a:cubicBezTo>
                  <a:cubicBezTo>
                    <a:pt x="561" y="673"/>
                    <a:pt x="636" y="710"/>
                    <a:pt x="719" y="741"/>
                  </a:cubicBezTo>
                  <a:lnTo>
                    <a:pt x="719" y="741"/>
                  </a:lnTo>
                  <a:cubicBezTo>
                    <a:pt x="719" y="772"/>
                    <a:pt x="719" y="803"/>
                    <a:pt x="719" y="835"/>
                  </a:cubicBezTo>
                  <a:cubicBezTo>
                    <a:pt x="736" y="802"/>
                    <a:pt x="736" y="786"/>
                    <a:pt x="752" y="753"/>
                  </a:cubicBezTo>
                  <a:lnTo>
                    <a:pt x="752" y="753"/>
                  </a:lnTo>
                  <a:cubicBezTo>
                    <a:pt x="769" y="758"/>
                    <a:pt x="786" y="764"/>
                    <a:pt x="803" y="769"/>
                  </a:cubicBezTo>
                  <a:cubicBezTo>
                    <a:pt x="803" y="769"/>
                    <a:pt x="785" y="758"/>
                    <a:pt x="753" y="739"/>
                  </a:cubicBezTo>
                  <a:lnTo>
                    <a:pt x="753" y="739"/>
                  </a:lnTo>
                  <a:cubicBezTo>
                    <a:pt x="753" y="660"/>
                    <a:pt x="752" y="580"/>
                    <a:pt x="736" y="501"/>
                  </a:cubicBezTo>
                  <a:cubicBezTo>
                    <a:pt x="669" y="201"/>
                    <a:pt x="418"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3"/>
            <p:cNvSpPr/>
            <p:nvPr/>
          </p:nvSpPr>
          <p:spPr>
            <a:xfrm>
              <a:off x="1147713" y="4549887"/>
              <a:ext cx="21441" cy="15640"/>
            </a:xfrm>
            <a:custGeom>
              <a:avLst/>
              <a:gdLst/>
              <a:ahLst/>
              <a:cxnLst/>
              <a:rect l="l" t="t" r="r" b="b"/>
              <a:pathLst>
                <a:path w="669" h="488" extrusionOk="0">
                  <a:moveTo>
                    <a:pt x="456" y="1"/>
                  </a:moveTo>
                  <a:cubicBezTo>
                    <a:pt x="387" y="1"/>
                    <a:pt x="318" y="23"/>
                    <a:pt x="268" y="63"/>
                  </a:cubicBezTo>
                  <a:cubicBezTo>
                    <a:pt x="184" y="113"/>
                    <a:pt x="117" y="180"/>
                    <a:pt x="67" y="247"/>
                  </a:cubicBezTo>
                  <a:cubicBezTo>
                    <a:pt x="34" y="314"/>
                    <a:pt x="0" y="397"/>
                    <a:pt x="17" y="481"/>
                  </a:cubicBezTo>
                  <a:cubicBezTo>
                    <a:pt x="34" y="414"/>
                    <a:pt x="67" y="331"/>
                    <a:pt x="117" y="280"/>
                  </a:cubicBezTo>
                  <a:cubicBezTo>
                    <a:pt x="168" y="214"/>
                    <a:pt x="218" y="147"/>
                    <a:pt x="285" y="113"/>
                  </a:cubicBezTo>
                  <a:cubicBezTo>
                    <a:pt x="338" y="81"/>
                    <a:pt x="399" y="63"/>
                    <a:pt x="458" y="63"/>
                  </a:cubicBezTo>
                  <a:cubicBezTo>
                    <a:pt x="491" y="63"/>
                    <a:pt x="522" y="68"/>
                    <a:pt x="552" y="80"/>
                  </a:cubicBezTo>
                  <a:cubicBezTo>
                    <a:pt x="619" y="130"/>
                    <a:pt x="535" y="230"/>
                    <a:pt x="468" y="280"/>
                  </a:cubicBezTo>
                  <a:cubicBezTo>
                    <a:pt x="401" y="331"/>
                    <a:pt x="335" y="364"/>
                    <a:pt x="251" y="397"/>
                  </a:cubicBezTo>
                  <a:cubicBezTo>
                    <a:pt x="117" y="464"/>
                    <a:pt x="34" y="481"/>
                    <a:pt x="34" y="481"/>
                  </a:cubicBezTo>
                  <a:cubicBezTo>
                    <a:pt x="56" y="485"/>
                    <a:pt x="79" y="487"/>
                    <a:pt x="101" y="487"/>
                  </a:cubicBezTo>
                  <a:cubicBezTo>
                    <a:pt x="161" y="487"/>
                    <a:pt x="219" y="472"/>
                    <a:pt x="268" y="448"/>
                  </a:cubicBezTo>
                  <a:cubicBezTo>
                    <a:pt x="351" y="414"/>
                    <a:pt x="435" y="381"/>
                    <a:pt x="502" y="331"/>
                  </a:cubicBezTo>
                  <a:cubicBezTo>
                    <a:pt x="552" y="297"/>
                    <a:pt x="585" y="264"/>
                    <a:pt x="619" y="214"/>
                  </a:cubicBezTo>
                  <a:cubicBezTo>
                    <a:pt x="669" y="147"/>
                    <a:pt x="652" y="63"/>
                    <a:pt x="585" y="30"/>
                  </a:cubicBezTo>
                  <a:cubicBezTo>
                    <a:pt x="546" y="10"/>
                    <a:pt x="501" y="1"/>
                    <a:pt x="4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3"/>
            <p:cNvSpPr/>
            <p:nvPr/>
          </p:nvSpPr>
          <p:spPr>
            <a:xfrm>
              <a:off x="1304085" y="4561009"/>
              <a:ext cx="28396" cy="63203"/>
            </a:xfrm>
            <a:custGeom>
              <a:avLst/>
              <a:gdLst/>
              <a:ahLst/>
              <a:cxnLst/>
              <a:rect l="l" t="t" r="r" b="b"/>
              <a:pathLst>
                <a:path w="886" h="1972" extrusionOk="0">
                  <a:moveTo>
                    <a:pt x="886" y="0"/>
                  </a:moveTo>
                  <a:lnTo>
                    <a:pt x="886" y="0"/>
                  </a:lnTo>
                  <a:cubicBezTo>
                    <a:pt x="552" y="635"/>
                    <a:pt x="268" y="1304"/>
                    <a:pt x="0" y="1972"/>
                  </a:cubicBezTo>
                  <a:cubicBezTo>
                    <a:pt x="335" y="1337"/>
                    <a:pt x="635" y="669"/>
                    <a:pt x="8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3"/>
            <p:cNvSpPr/>
            <p:nvPr/>
          </p:nvSpPr>
          <p:spPr>
            <a:xfrm>
              <a:off x="1186269" y="4606488"/>
              <a:ext cx="45030" cy="20416"/>
            </a:xfrm>
            <a:custGeom>
              <a:avLst/>
              <a:gdLst/>
              <a:ahLst/>
              <a:cxnLst/>
              <a:rect l="l" t="t" r="r" b="b"/>
              <a:pathLst>
                <a:path w="1405" h="637" extrusionOk="0">
                  <a:moveTo>
                    <a:pt x="5" y="0"/>
                  </a:moveTo>
                  <a:cubicBezTo>
                    <a:pt x="3" y="0"/>
                    <a:pt x="1" y="1"/>
                    <a:pt x="0" y="1"/>
                  </a:cubicBezTo>
                  <a:cubicBezTo>
                    <a:pt x="435" y="302"/>
                    <a:pt x="903" y="519"/>
                    <a:pt x="1404" y="636"/>
                  </a:cubicBezTo>
                  <a:cubicBezTo>
                    <a:pt x="1404" y="620"/>
                    <a:pt x="1087" y="503"/>
                    <a:pt x="702" y="336"/>
                  </a:cubicBezTo>
                  <a:cubicBezTo>
                    <a:pt x="336" y="160"/>
                    <a:pt x="45" y="0"/>
                    <a:pt x="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3"/>
            <p:cNvSpPr/>
            <p:nvPr/>
          </p:nvSpPr>
          <p:spPr>
            <a:xfrm>
              <a:off x="2346799" y="4458705"/>
              <a:ext cx="281079" cy="240183"/>
            </a:xfrm>
            <a:custGeom>
              <a:avLst/>
              <a:gdLst/>
              <a:ahLst/>
              <a:cxnLst/>
              <a:rect l="l" t="t" r="r" b="b"/>
              <a:pathLst>
                <a:path w="8770" h="7494" extrusionOk="0">
                  <a:moveTo>
                    <a:pt x="6982" y="1"/>
                  </a:moveTo>
                  <a:lnTo>
                    <a:pt x="2220" y="2257"/>
                  </a:lnTo>
                  <a:lnTo>
                    <a:pt x="3407" y="4813"/>
                  </a:lnTo>
                  <a:cubicBezTo>
                    <a:pt x="3407" y="4813"/>
                    <a:pt x="1" y="7493"/>
                    <a:pt x="832" y="7493"/>
                  </a:cubicBezTo>
                  <a:cubicBezTo>
                    <a:pt x="857" y="7493"/>
                    <a:pt x="885" y="7491"/>
                    <a:pt x="917" y="7486"/>
                  </a:cubicBezTo>
                  <a:cubicBezTo>
                    <a:pt x="1919" y="7336"/>
                    <a:pt x="7199" y="4562"/>
                    <a:pt x="8486" y="3877"/>
                  </a:cubicBezTo>
                  <a:lnTo>
                    <a:pt x="8770" y="3710"/>
                  </a:lnTo>
                  <a:lnTo>
                    <a:pt x="698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3"/>
            <p:cNvSpPr/>
            <p:nvPr/>
          </p:nvSpPr>
          <p:spPr>
            <a:xfrm>
              <a:off x="2567880" y="4532612"/>
              <a:ext cx="58940" cy="70189"/>
            </a:xfrm>
            <a:custGeom>
              <a:avLst/>
              <a:gdLst/>
              <a:ahLst/>
              <a:cxnLst/>
              <a:rect l="l" t="t" r="r" b="b"/>
              <a:pathLst>
                <a:path w="1839" h="2190" extrusionOk="0">
                  <a:moveTo>
                    <a:pt x="1204" y="1"/>
                  </a:moveTo>
                  <a:cubicBezTo>
                    <a:pt x="786" y="168"/>
                    <a:pt x="452" y="485"/>
                    <a:pt x="251" y="886"/>
                  </a:cubicBezTo>
                  <a:cubicBezTo>
                    <a:pt x="51" y="1287"/>
                    <a:pt x="1" y="1755"/>
                    <a:pt x="118" y="2190"/>
                  </a:cubicBezTo>
                  <a:lnTo>
                    <a:pt x="1839" y="1337"/>
                  </a:lnTo>
                  <a:lnTo>
                    <a:pt x="1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3"/>
            <p:cNvSpPr/>
            <p:nvPr/>
          </p:nvSpPr>
          <p:spPr>
            <a:xfrm>
              <a:off x="2361190" y="4574374"/>
              <a:ext cx="266688" cy="125027"/>
            </a:xfrm>
            <a:custGeom>
              <a:avLst/>
              <a:gdLst/>
              <a:ahLst/>
              <a:cxnLst/>
              <a:rect l="l" t="t" r="r" b="b"/>
              <a:pathLst>
                <a:path w="8321" h="3901" extrusionOk="0">
                  <a:moveTo>
                    <a:pt x="8254" y="1"/>
                  </a:moveTo>
                  <a:lnTo>
                    <a:pt x="1938" y="3075"/>
                  </a:lnTo>
                  <a:cubicBezTo>
                    <a:pt x="1938" y="3075"/>
                    <a:pt x="1585" y="2641"/>
                    <a:pt x="1308" y="2641"/>
                  </a:cubicBezTo>
                  <a:cubicBezTo>
                    <a:pt x="1277" y="2641"/>
                    <a:pt x="1248" y="2646"/>
                    <a:pt x="1220" y="2658"/>
                  </a:cubicBezTo>
                  <a:cubicBezTo>
                    <a:pt x="1220" y="2658"/>
                    <a:pt x="0" y="3744"/>
                    <a:pt x="284" y="3894"/>
                  </a:cubicBezTo>
                  <a:cubicBezTo>
                    <a:pt x="292" y="3898"/>
                    <a:pt x="304" y="3900"/>
                    <a:pt x="320" y="3900"/>
                  </a:cubicBezTo>
                  <a:cubicBezTo>
                    <a:pt x="871" y="3900"/>
                    <a:pt x="6080" y="1417"/>
                    <a:pt x="8321" y="101"/>
                  </a:cubicBezTo>
                  <a:lnTo>
                    <a:pt x="825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3"/>
            <p:cNvSpPr/>
            <p:nvPr/>
          </p:nvSpPr>
          <p:spPr>
            <a:xfrm>
              <a:off x="2369202" y="4573316"/>
              <a:ext cx="259220" cy="123200"/>
            </a:xfrm>
            <a:custGeom>
              <a:avLst/>
              <a:gdLst/>
              <a:ahLst/>
              <a:cxnLst/>
              <a:rect l="l" t="t" r="r" b="b"/>
              <a:pathLst>
                <a:path w="8088" h="3844" extrusionOk="0">
                  <a:moveTo>
                    <a:pt x="8088" y="1"/>
                  </a:moveTo>
                  <a:cubicBezTo>
                    <a:pt x="8054" y="1"/>
                    <a:pt x="8021" y="17"/>
                    <a:pt x="8004" y="34"/>
                  </a:cubicBezTo>
                  <a:cubicBezTo>
                    <a:pt x="8038" y="34"/>
                    <a:pt x="8054" y="17"/>
                    <a:pt x="8088" y="1"/>
                  </a:cubicBezTo>
                  <a:close/>
                  <a:moveTo>
                    <a:pt x="8004" y="34"/>
                  </a:moveTo>
                  <a:lnTo>
                    <a:pt x="8004" y="34"/>
                  </a:lnTo>
                  <a:cubicBezTo>
                    <a:pt x="7937" y="67"/>
                    <a:pt x="7854" y="101"/>
                    <a:pt x="7770" y="151"/>
                  </a:cubicBezTo>
                  <a:lnTo>
                    <a:pt x="6918" y="585"/>
                  </a:lnTo>
                  <a:cubicBezTo>
                    <a:pt x="6183" y="936"/>
                    <a:pt x="5180" y="1437"/>
                    <a:pt x="4061" y="1972"/>
                  </a:cubicBezTo>
                  <a:cubicBezTo>
                    <a:pt x="2941" y="2507"/>
                    <a:pt x="1922" y="2975"/>
                    <a:pt x="1187" y="3309"/>
                  </a:cubicBezTo>
                  <a:cubicBezTo>
                    <a:pt x="853" y="3459"/>
                    <a:pt x="552" y="3593"/>
                    <a:pt x="318" y="3693"/>
                  </a:cubicBezTo>
                  <a:cubicBezTo>
                    <a:pt x="235" y="3743"/>
                    <a:pt x="151" y="3777"/>
                    <a:pt x="84" y="3810"/>
                  </a:cubicBezTo>
                  <a:lnTo>
                    <a:pt x="318" y="3727"/>
                  </a:lnTo>
                  <a:lnTo>
                    <a:pt x="1204" y="3342"/>
                  </a:lnTo>
                  <a:cubicBezTo>
                    <a:pt x="1956" y="3025"/>
                    <a:pt x="2975" y="2557"/>
                    <a:pt x="4094" y="2022"/>
                  </a:cubicBezTo>
                  <a:cubicBezTo>
                    <a:pt x="5214" y="1488"/>
                    <a:pt x="6216" y="986"/>
                    <a:pt x="6935" y="619"/>
                  </a:cubicBezTo>
                  <a:cubicBezTo>
                    <a:pt x="7269" y="435"/>
                    <a:pt x="7553" y="285"/>
                    <a:pt x="7770" y="168"/>
                  </a:cubicBezTo>
                  <a:lnTo>
                    <a:pt x="8004" y="34"/>
                  </a:lnTo>
                  <a:close/>
                  <a:moveTo>
                    <a:pt x="84" y="3810"/>
                  </a:moveTo>
                  <a:cubicBezTo>
                    <a:pt x="51" y="3810"/>
                    <a:pt x="17" y="3827"/>
                    <a:pt x="1" y="3844"/>
                  </a:cubicBezTo>
                  <a:cubicBezTo>
                    <a:pt x="34" y="3844"/>
                    <a:pt x="51" y="3827"/>
                    <a:pt x="84" y="381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3"/>
            <p:cNvSpPr/>
            <p:nvPr/>
          </p:nvSpPr>
          <p:spPr>
            <a:xfrm>
              <a:off x="2444167" y="4621936"/>
              <a:ext cx="15031" cy="9262"/>
            </a:xfrm>
            <a:custGeom>
              <a:avLst/>
              <a:gdLst/>
              <a:ahLst/>
              <a:cxnLst/>
              <a:rect l="l" t="t" r="r" b="b"/>
              <a:pathLst>
                <a:path w="469" h="289" extrusionOk="0">
                  <a:moveTo>
                    <a:pt x="23" y="1"/>
                  </a:moveTo>
                  <a:cubicBezTo>
                    <a:pt x="20" y="1"/>
                    <a:pt x="18" y="2"/>
                    <a:pt x="18" y="4"/>
                  </a:cubicBezTo>
                  <a:cubicBezTo>
                    <a:pt x="1" y="21"/>
                    <a:pt x="101" y="88"/>
                    <a:pt x="218" y="171"/>
                  </a:cubicBezTo>
                  <a:cubicBezTo>
                    <a:pt x="335" y="238"/>
                    <a:pt x="452" y="288"/>
                    <a:pt x="452" y="288"/>
                  </a:cubicBezTo>
                  <a:cubicBezTo>
                    <a:pt x="469" y="271"/>
                    <a:pt x="369" y="188"/>
                    <a:pt x="252" y="121"/>
                  </a:cubicBezTo>
                  <a:cubicBezTo>
                    <a:pt x="150" y="48"/>
                    <a:pt x="48"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3"/>
            <p:cNvSpPr/>
            <p:nvPr/>
          </p:nvSpPr>
          <p:spPr>
            <a:xfrm>
              <a:off x="2454359" y="4614340"/>
              <a:ext cx="13942" cy="4199"/>
            </a:xfrm>
            <a:custGeom>
              <a:avLst/>
              <a:gdLst/>
              <a:ahLst/>
              <a:cxnLst/>
              <a:rect l="l" t="t" r="r" b="b"/>
              <a:pathLst>
                <a:path w="435" h="131" extrusionOk="0">
                  <a:moveTo>
                    <a:pt x="20" y="1"/>
                  </a:moveTo>
                  <a:cubicBezTo>
                    <a:pt x="8" y="1"/>
                    <a:pt x="0" y="3"/>
                    <a:pt x="0" y="7"/>
                  </a:cubicBezTo>
                  <a:cubicBezTo>
                    <a:pt x="0" y="24"/>
                    <a:pt x="84" y="57"/>
                    <a:pt x="201" y="91"/>
                  </a:cubicBezTo>
                  <a:cubicBezTo>
                    <a:pt x="287" y="115"/>
                    <a:pt x="363" y="131"/>
                    <a:pt x="398" y="131"/>
                  </a:cubicBezTo>
                  <a:cubicBezTo>
                    <a:pt x="411" y="131"/>
                    <a:pt x="418" y="129"/>
                    <a:pt x="418" y="124"/>
                  </a:cubicBezTo>
                  <a:cubicBezTo>
                    <a:pt x="435" y="107"/>
                    <a:pt x="335" y="74"/>
                    <a:pt x="218" y="41"/>
                  </a:cubicBezTo>
                  <a:cubicBezTo>
                    <a:pt x="132" y="16"/>
                    <a:pt x="55" y="1"/>
                    <a:pt x="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3"/>
            <p:cNvSpPr/>
            <p:nvPr/>
          </p:nvSpPr>
          <p:spPr>
            <a:xfrm>
              <a:off x="2452757" y="4600078"/>
              <a:ext cx="16634" cy="8077"/>
            </a:xfrm>
            <a:custGeom>
              <a:avLst/>
              <a:gdLst/>
              <a:ahLst/>
              <a:cxnLst/>
              <a:rect l="l" t="t" r="r" b="b"/>
              <a:pathLst>
                <a:path w="519" h="252" extrusionOk="0">
                  <a:moveTo>
                    <a:pt x="502" y="1"/>
                  </a:moveTo>
                  <a:cubicBezTo>
                    <a:pt x="418" y="18"/>
                    <a:pt x="318" y="51"/>
                    <a:pt x="234" y="101"/>
                  </a:cubicBezTo>
                  <a:cubicBezTo>
                    <a:pt x="101" y="168"/>
                    <a:pt x="0" y="235"/>
                    <a:pt x="0" y="252"/>
                  </a:cubicBezTo>
                  <a:cubicBezTo>
                    <a:pt x="101" y="235"/>
                    <a:pt x="184" y="201"/>
                    <a:pt x="268" y="151"/>
                  </a:cubicBezTo>
                  <a:cubicBezTo>
                    <a:pt x="401" y="85"/>
                    <a:pt x="518" y="18"/>
                    <a:pt x="5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3"/>
            <p:cNvSpPr/>
            <p:nvPr/>
          </p:nvSpPr>
          <p:spPr>
            <a:xfrm>
              <a:off x="2449552" y="4588860"/>
              <a:ext cx="17692" cy="10192"/>
            </a:xfrm>
            <a:custGeom>
              <a:avLst/>
              <a:gdLst/>
              <a:ahLst/>
              <a:cxnLst/>
              <a:rect l="l" t="t" r="r" b="b"/>
              <a:pathLst>
                <a:path w="552" h="318" extrusionOk="0">
                  <a:moveTo>
                    <a:pt x="535" y="0"/>
                  </a:moveTo>
                  <a:cubicBezTo>
                    <a:pt x="351" y="100"/>
                    <a:pt x="167" y="217"/>
                    <a:pt x="0" y="318"/>
                  </a:cubicBezTo>
                  <a:cubicBezTo>
                    <a:pt x="100" y="318"/>
                    <a:pt x="201" y="284"/>
                    <a:pt x="301" y="217"/>
                  </a:cubicBezTo>
                  <a:cubicBezTo>
                    <a:pt x="451" y="117"/>
                    <a:pt x="551" y="17"/>
                    <a:pt x="5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3"/>
            <p:cNvSpPr/>
            <p:nvPr/>
          </p:nvSpPr>
          <p:spPr>
            <a:xfrm>
              <a:off x="2413656" y="4613443"/>
              <a:ext cx="33781" cy="14519"/>
            </a:xfrm>
            <a:custGeom>
              <a:avLst/>
              <a:gdLst/>
              <a:ahLst/>
              <a:cxnLst/>
              <a:rect l="l" t="t" r="r" b="b"/>
              <a:pathLst>
                <a:path w="1054" h="453" extrusionOk="0">
                  <a:moveTo>
                    <a:pt x="522" y="62"/>
                  </a:moveTo>
                  <a:cubicBezTo>
                    <a:pt x="609" y="62"/>
                    <a:pt x="694" y="81"/>
                    <a:pt x="769" y="119"/>
                  </a:cubicBezTo>
                  <a:cubicBezTo>
                    <a:pt x="834" y="151"/>
                    <a:pt x="900" y="191"/>
                    <a:pt x="956" y="233"/>
                  </a:cubicBezTo>
                  <a:lnTo>
                    <a:pt x="956" y="233"/>
                  </a:lnTo>
                  <a:cubicBezTo>
                    <a:pt x="899" y="252"/>
                    <a:pt x="820" y="277"/>
                    <a:pt x="719" y="302"/>
                  </a:cubicBezTo>
                  <a:cubicBezTo>
                    <a:pt x="602" y="336"/>
                    <a:pt x="485" y="369"/>
                    <a:pt x="368" y="369"/>
                  </a:cubicBezTo>
                  <a:cubicBezTo>
                    <a:pt x="301" y="386"/>
                    <a:pt x="234" y="386"/>
                    <a:pt x="168" y="386"/>
                  </a:cubicBezTo>
                  <a:cubicBezTo>
                    <a:pt x="101" y="369"/>
                    <a:pt x="51" y="336"/>
                    <a:pt x="84" y="269"/>
                  </a:cubicBezTo>
                  <a:cubicBezTo>
                    <a:pt x="168" y="152"/>
                    <a:pt x="301" y="85"/>
                    <a:pt x="435" y="69"/>
                  </a:cubicBezTo>
                  <a:cubicBezTo>
                    <a:pt x="464" y="64"/>
                    <a:pt x="493" y="62"/>
                    <a:pt x="522" y="62"/>
                  </a:cubicBezTo>
                  <a:close/>
                  <a:moveTo>
                    <a:pt x="513" y="0"/>
                  </a:moveTo>
                  <a:cubicBezTo>
                    <a:pt x="324" y="0"/>
                    <a:pt x="138" y="82"/>
                    <a:pt x="17" y="236"/>
                  </a:cubicBezTo>
                  <a:cubicBezTo>
                    <a:pt x="1" y="286"/>
                    <a:pt x="1" y="353"/>
                    <a:pt x="34" y="386"/>
                  </a:cubicBezTo>
                  <a:cubicBezTo>
                    <a:pt x="67" y="419"/>
                    <a:pt x="101" y="436"/>
                    <a:pt x="151" y="453"/>
                  </a:cubicBezTo>
                  <a:cubicBezTo>
                    <a:pt x="234" y="453"/>
                    <a:pt x="301" y="453"/>
                    <a:pt x="385" y="436"/>
                  </a:cubicBezTo>
                  <a:cubicBezTo>
                    <a:pt x="502" y="419"/>
                    <a:pt x="619" y="386"/>
                    <a:pt x="736" y="353"/>
                  </a:cubicBezTo>
                  <a:cubicBezTo>
                    <a:pt x="823" y="328"/>
                    <a:pt x="901" y="293"/>
                    <a:pt x="977" y="250"/>
                  </a:cubicBezTo>
                  <a:lnTo>
                    <a:pt x="977" y="250"/>
                  </a:lnTo>
                  <a:cubicBezTo>
                    <a:pt x="999" y="267"/>
                    <a:pt x="1019" y="285"/>
                    <a:pt x="1036" y="302"/>
                  </a:cubicBezTo>
                  <a:cubicBezTo>
                    <a:pt x="1036" y="302"/>
                    <a:pt x="1036" y="287"/>
                    <a:pt x="992" y="241"/>
                  </a:cubicBezTo>
                  <a:lnTo>
                    <a:pt x="992" y="241"/>
                  </a:lnTo>
                  <a:cubicBezTo>
                    <a:pt x="1012" y="229"/>
                    <a:pt x="1033" y="216"/>
                    <a:pt x="1053" y="202"/>
                  </a:cubicBezTo>
                  <a:cubicBezTo>
                    <a:pt x="1046" y="202"/>
                    <a:pt x="1021" y="211"/>
                    <a:pt x="979" y="226"/>
                  </a:cubicBezTo>
                  <a:lnTo>
                    <a:pt x="979" y="226"/>
                  </a:lnTo>
                  <a:cubicBezTo>
                    <a:pt x="929" y="164"/>
                    <a:pt x="866" y="116"/>
                    <a:pt x="803" y="69"/>
                  </a:cubicBezTo>
                  <a:cubicBezTo>
                    <a:pt x="711" y="23"/>
                    <a:pt x="611" y="0"/>
                    <a:pt x="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3"/>
            <p:cNvSpPr/>
            <p:nvPr/>
          </p:nvSpPr>
          <p:spPr>
            <a:xfrm>
              <a:off x="2439360" y="4597834"/>
              <a:ext cx="11826" cy="23717"/>
            </a:xfrm>
            <a:custGeom>
              <a:avLst/>
              <a:gdLst/>
              <a:ahLst/>
              <a:cxnLst/>
              <a:rect l="l" t="t" r="r" b="b"/>
              <a:pathLst>
                <a:path w="369" h="740" extrusionOk="0">
                  <a:moveTo>
                    <a:pt x="227" y="1"/>
                  </a:moveTo>
                  <a:cubicBezTo>
                    <a:pt x="219" y="1"/>
                    <a:pt x="210" y="2"/>
                    <a:pt x="201" y="4"/>
                  </a:cubicBezTo>
                  <a:cubicBezTo>
                    <a:pt x="84" y="71"/>
                    <a:pt x="17" y="171"/>
                    <a:pt x="17" y="288"/>
                  </a:cubicBezTo>
                  <a:cubicBezTo>
                    <a:pt x="1" y="372"/>
                    <a:pt x="1" y="472"/>
                    <a:pt x="34" y="556"/>
                  </a:cubicBezTo>
                  <a:cubicBezTo>
                    <a:pt x="51" y="622"/>
                    <a:pt x="101" y="706"/>
                    <a:pt x="168" y="739"/>
                  </a:cubicBezTo>
                  <a:cubicBezTo>
                    <a:pt x="134" y="672"/>
                    <a:pt x="101" y="606"/>
                    <a:pt x="84" y="539"/>
                  </a:cubicBezTo>
                  <a:cubicBezTo>
                    <a:pt x="51" y="455"/>
                    <a:pt x="51" y="372"/>
                    <a:pt x="67" y="305"/>
                  </a:cubicBezTo>
                  <a:cubicBezTo>
                    <a:pt x="84" y="221"/>
                    <a:pt x="134" y="104"/>
                    <a:pt x="218" y="71"/>
                  </a:cubicBezTo>
                  <a:cubicBezTo>
                    <a:pt x="223" y="70"/>
                    <a:pt x="228" y="69"/>
                    <a:pt x="233" y="69"/>
                  </a:cubicBezTo>
                  <a:cubicBezTo>
                    <a:pt x="303" y="69"/>
                    <a:pt x="318" y="177"/>
                    <a:pt x="318" y="255"/>
                  </a:cubicBezTo>
                  <a:cubicBezTo>
                    <a:pt x="301" y="338"/>
                    <a:pt x="285" y="422"/>
                    <a:pt x="268" y="505"/>
                  </a:cubicBezTo>
                  <a:cubicBezTo>
                    <a:pt x="234" y="639"/>
                    <a:pt x="184" y="723"/>
                    <a:pt x="201" y="723"/>
                  </a:cubicBezTo>
                  <a:cubicBezTo>
                    <a:pt x="251" y="672"/>
                    <a:pt x="285" y="606"/>
                    <a:pt x="318" y="522"/>
                  </a:cubicBezTo>
                  <a:cubicBezTo>
                    <a:pt x="335" y="439"/>
                    <a:pt x="351" y="355"/>
                    <a:pt x="368" y="271"/>
                  </a:cubicBezTo>
                  <a:cubicBezTo>
                    <a:pt x="368" y="221"/>
                    <a:pt x="368" y="155"/>
                    <a:pt x="351" y="104"/>
                  </a:cubicBezTo>
                  <a:cubicBezTo>
                    <a:pt x="337" y="46"/>
                    <a:pt x="285"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3"/>
            <p:cNvSpPr/>
            <p:nvPr/>
          </p:nvSpPr>
          <p:spPr>
            <a:xfrm>
              <a:off x="2564675" y="4532612"/>
              <a:ext cx="40736" cy="69132"/>
            </a:xfrm>
            <a:custGeom>
              <a:avLst/>
              <a:gdLst/>
              <a:ahLst/>
              <a:cxnLst/>
              <a:rect l="l" t="t" r="r" b="b"/>
              <a:pathLst>
                <a:path w="1271" h="2157" extrusionOk="0">
                  <a:moveTo>
                    <a:pt x="1270" y="1"/>
                  </a:moveTo>
                  <a:cubicBezTo>
                    <a:pt x="1237" y="1"/>
                    <a:pt x="1203" y="17"/>
                    <a:pt x="1170" y="34"/>
                  </a:cubicBezTo>
                  <a:cubicBezTo>
                    <a:pt x="1070" y="51"/>
                    <a:pt x="986" y="101"/>
                    <a:pt x="903" y="151"/>
                  </a:cubicBezTo>
                  <a:cubicBezTo>
                    <a:pt x="318" y="469"/>
                    <a:pt x="0" y="1120"/>
                    <a:pt x="101" y="1772"/>
                  </a:cubicBezTo>
                  <a:cubicBezTo>
                    <a:pt x="117" y="1872"/>
                    <a:pt x="134" y="1972"/>
                    <a:pt x="167" y="2056"/>
                  </a:cubicBezTo>
                  <a:cubicBezTo>
                    <a:pt x="184" y="2089"/>
                    <a:pt x="201" y="2123"/>
                    <a:pt x="218" y="2156"/>
                  </a:cubicBezTo>
                  <a:cubicBezTo>
                    <a:pt x="234" y="2156"/>
                    <a:pt x="167" y="2006"/>
                    <a:pt x="151" y="1772"/>
                  </a:cubicBezTo>
                  <a:cubicBezTo>
                    <a:pt x="84" y="1137"/>
                    <a:pt x="385" y="519"/>
                    <a:pt x="919" y="185"/>
                  </a:cubicBezTo>
                  <a:cubicBezTo>
                    <a:pt x="1120" y="51"/>
                    <a:pt x="1270" y="17"/>
                    <a:pt x="12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3"/>
            <p:cNvSpPr/>
            <p:nvPr/>
          </p:nvSpPr>
          <p:spPr>
            <a:xfrm>
              <a:off x="2559323" y="4476942"/>
              <a:ext cx="30544" cy="62145"/>
            </a:xfrm>
            <a:custGeom>
              <a:avLst/>
              <a:gdLst/>
              <a:ahLst/>
              <a:cxnLst/>
              <a:rect l="l" t="t" r="r" b="b"/>
              <a:pathLst>
                <a:path w="953" h="1939" extrusionOk="0">
                  <a:moveTo>
                    <a:pt x="0" y="0"/>
                  </a:moveTo>
                  <a:cubicBezTo>
                    <a:pt x="284" y="668"/>
                    <a:pt x="602" y="1303"/>
                    <a:pt x="953" y="1938"/>
                  </a:cubicBezTo>
                  <a:cubicBezTo>
                    <a:pt x="819" y="1604"/>
                    <a:pt x="669" y="1270"/>
                    <a:pt x="502" y="952"/>
                  </a:cubicBezTo>
                  <a:cubicBezTo>
                    <a:pt x="351" y="618"/>
                    <a:pt x="184" y="30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3"/>
            <p:cNvSpPr/>
            <p:nvPr/>
          </p:nvSpPr>
          <p:spPr>
            <a:xfrm>
              <a:off x="2500960" y="4596841"/>
              <a:ext cx="44453" cy="22018"/>
            </a:xfrm>
            <a:custGeom>
              <a:avLst/>
              <a:gdLst/>
              <a:ahLst/>
              <a:cxnLst/>
              <a:rect l="l" t="t" r="r" b="b"/>
              <a:pathLst>
                <a:path w="1387" h="687" extrusionOk="0">
                  <a:moveTo>
                    <a:pt x="1385" y="1"/>
                  </a:moveTo>
                  <a:cubicBezTo>
                    <a:pt x="1359" y="1"/>
                    <a:pt x="1068" y="161"/>
                    <a:pt x="702" y="353"/>
                  </a:cubicBezTo>
                  <a:cubicBezTo>
                    <a:pt x="317" y="536"/>
                    <a:pt x="0" y="670"/>
                    <a:pt x="0" y="687"/>
                  </a:cubicBezTo>
                  <a:cubicBezTo>
                    <a:pt x="501" y="536"/>
                    <a:pt x="969" y="319"/>
                    <a:pt x="1387" y="2"/>
                  </a:cubicBezTo>
                  <a:cubicBezTo>
                    <a:pt x="1387" y="1"/>
                    <a:pt x="1386" y="1"/>
                    <a:pt x="13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43"/>
            <p:cNvSpPr/>
            <p:nvPr/>
          </p:nvSpPr>
          <p:spPr>
            <a:xfrm>
              <a:off x="2573778" y="4582867"/>
              <a:ext cx="2692" cy="10352"/>
            </a:xfrm>
            <a:custGeom>
              <a:avLst/>
              <a:gdLst/>
              <a:ahLst/>
              <a:cxnLst/>
              <a:rect l="l" t="t" r="r" b="b"/>
              <a:pathLst>
                <a:path w="84" h="323" extrusionOk="0">
                  <a:moveTo>
                    <a:pt x="45" y="1"/>
                  </a:moveTo>
                  <a:cubicBezTo>
                    <a:pt x="27" y="1"/>
                    <a:pt x="0" y="64"/>
                    <a:pt x="0" y="154"/>
                  </a:cubicBezTo>
                  <a:cubicBezTo>
                    <a:pt x="0" y="245"/>
                    <a:pt x="42" y="323"/>
                    <a:pt x="62" y="323"/>
                  </a:cubicBezTo>
                  <a:cubicBezTo>
                    <a:pt x="64" y="323"/>
                    <a:pt x="66" y="322"/>
                    <a:pt x="67" y="321"/>
                  </a:cubicBezTo>
                  <a:cubicBezTo>
                    <a:pt x="84" y="321"/>
                    <a:pt x="67" y="254"/>
                    <a:pt x="67" y="154"/>
                  </a:cubicBezTo>
                  <a:cubicBezTo>
                    <a:pt x="67" y="70"/>
                    <a:pt x="67" y="3"/>
                    <a:pt x="51" y="3"/>
                  </a:cubicBezTo>
                  <a:cubicBezTo>
                    <a:pt x="49" y="2"/>
                    <a:pt x="47" y="1"/>
                    <a:pt x="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43"/>
            <p:cNvSpPr/>
            <p:nvPr/>
          </p:nvSpPr>
          <p:spPr>
            <a:xfrm>
              <a:off x="2576438" y="4563156"/>
              <a:ext cx="4327" cy="8686"/>
            </a:xfrm>
            <a:custGeom>
              <a:avLst/>
              <a:gdLst/>
              <a:ahLst/>
              <a:cxnLst/>
              <a:rect l="l" t="t" r="r" b="b"/>
              <a:pathLst>
                <a:path w="135" h="271" extrusionOk="0">
                  <a:moveTo>
                    <a:pt x="118" y="0"/>
                  </a:moveTo>
                  <a:cubicBezTo>
                    <a:pt x="101" y="0"/>
                    <a:pt x="68" y="50"/>
                    <a:pt x="34" y="134"/>
                  </a:cubicBezTo>
                  <a:cubicBezTo>
                    <a:pt x="18" y="201"/>
                    <a:pt x="1" y="267"/>
                    <a:pt x="18" y="267"/>
                  </a:cubicBezTo>
                  <a:cubicBezTo>
                    <a:pt x="19" y="269"/>
                    <a:pt x="21" y="270"/>
                    <a:pt x="23" y="270"/>
                  </a:cubicBezTo>
                  <a:cubicBezTo>
                    <a:pt x="41" y="270"/>
                    <a:pt x="71" y="210"/>
                    <a:pt x="101" y="150"/>
                  </a:cubicBezTo>
                  <a:cubicBezTo>
                    <a:pt x="118" y="67"/>
                    <a:pt x="135" y="17"/>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43"/>
            <p:cNvSpPr/>
            <p:nvPr/>
          </p:nvSpPr>
          <p:spPr>
            <a:xfrm>
              <a:off x="2585540" y="4548926"/>
              <a:ext cx="7532" cy="7275"/>
            </a:xfrm>
            <a:custGeom>
              <a:avLst/>
              <a:gdLst/>
              <a:ahLst/>
              <a:cxnLst/>
              <a:rect l="l" t="t" r="r" b="b"/>
              <a:pathLst>
                <a:path w="235" h="227" extrusionOk="0">
                  <a:moveTo>
                    <a:pt x="211" y="0"/>
                  </a:moveTo>
                  <a:cubicBezTo>
                    <a:pt x="181" y="0"/>
                    <a:pt x="129" y="15"/>
                    <a:pt x="85" y="60"/>
                  </a:cubicBezTo>
                  <a:cubicBezTo>
                    <a:pt x="1" y="143"/>
                    <a:pt x="1" y="227"/>
                    <a:pt x="18" y="227"/>
                  </a:cubicBezTo>
                  <a:cubicBezTo>
                    <a:pt x="34" y="227"/>
                    <a:pt x="68" y="177"/>
                    <a:pt x="118" y="110"/>
                  </a:cubicBezTo>
                  <a:cubicBezTo>
                    <a:pt x="185" y="60"/>
                    <a:pt x="235" y="26"/>
                    <a:pt x="235" y="10"/>
                  </a:cubicBezTo>
                  <a:cubicBezTo>
                    <a:pt x="235" y="4"/>
                    <a:pt x="226" y="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43"/>
            <p:cNvSpPr/>
            <p:nvPr/>
          </p:nvSpPr>
          <p:spPr>
            <a:xfrm>
              <a:off x="2598937" y="4540433"/>
              <a:ext cx="4872" cy="4199"/>
            </a:xfrm>
            <a:custGeom>
              <a:avLst/>
              <a:gdLst/>
              <a:ahLst/>
              <a:cxnLst/>
              <a:rect l="l" t="t" r="r" b="b"/>
              <a:pathLst>
                <a:path w="152" h="131" extrusionOk="0">
                  <a:moveTo>
                    <a:pt x="118" y="1"/>
                  </a:moveTo>
                  <a:cubicBezTo>
                    <a:pt x="100" y="1"/>
                    <a:pt x="75" y="16"/>
                    <a:pt x="51" y="41"/>
                  </a:cubicBezTo>
                  <a:cubicBezTo>
                    <a:pt x="17" y="74"/>
                    <a:pt x="1" y="124"/>
                    <a:pt x="17" y="124"/>
                  </a:cubicBezTo>
                  <a:cubicBezTo>
                    <a:pt x="22" y="129"/>
                    <a:pt x="28" y="131"/>
                    <a:pt x="34" y="131"/>
                  </a:cubicBezTo>
                  <a:cubicBezTo>
                    <a:pt x="52" y="131"/>
                    <a:pt x="76" y="115"/>
                    <a:pt x="101" y="91"/>
                  </a:cubicBezTo>
                  <a:cubicBezTo>
                    <a:pt x="134" y="57"/>
                    <a:pt x="151" y="24"/>
                    <a:pt x="134" y="7"/>
                  </a:cubicBezTo>
                  <a:cubicBezTo>
                    <a:pt x="130" y="3"/>
                    <a:pt x="124"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3"/>
            <p:cNvSpPr/>
            <p:nvPr/>
          </p:nvSpPr>
          <p:spPr>
            <a:xfrm>
              <a:off x="1828359" y="2877358"/>
              <a:ext cx="806506" cy="1736693"/>
            </a:xfrm>
            <a:custGeom>
              <a:avLst/>
              <a:gdLst/>
              <a:ahLst/>
              <a:cxnLst/>
              <a:rect l="l" t="t" r="r" b="b"/>
              <a:pathLst>
                <a:path w="25164" h="54187" extrusionOk="0">
                  <a:moveTo>
                    <a:pt x="0" y="1"/>
                  </a:moveTo>
                  <a:cubicBezTo>
                    <a:pt x="0" y="1"/>
                    <a:pt x="1754" y="22958"/>
                    <a:pt x="3559" y="29475"/>
                  </a:cubicBezTo>
                  <a:lnTo>
                    <a:pt x="17427" y="54186"/>
                  </a:lnTo>
                  <a:lnTo>
                    <a:pt x="25163" y="50594"/>
                  </a:lnTo>
                  <a:lnTo>
                    <a:pt x="14002" y="25732"/>
                  </a:lnTo>
                  <a:cubicBezTo>
                    <a:pt x="11579" y="17244"/>
                    <a:pt x="10042" y="753"/>
                    <a:pt x="10042" y="753"/>
                  </a:cubicBez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3"/>
            <p:cNvSpPr/>
            <p:nvPr/>
          </p:nvSpPr>
          <p:spPr>
            <a:xfrm>
              <a:off x="2347793" y="4419636"/>
              <a:ext cx="251176" cy="116758"/>
            </a:xfrm>
            <a:custGeom>
              <a:avLst/>
              <a:gdLst/>
              <a:ahLst/>
              <a:cxnLst/>
              <a:rect l="l" t="t" r="r" b="b"/>
              <a:pathLst>
                <a:path w="7837" h="3643" extrusionOk="0">
                  <a:moveTo>
                    <a:pt x="7837" y="0"/>
                  </a:moveTo>
                  <a:cubicBezTo>
                    <a:pt x="7736" y="17"/>
                    <a:pt x="7619" y="67"/>
                    <a:pt x="7519" y="117"/>
                  </a:cubicBezTo>
                  <a:cubicBezTo>
                    <a:pt x="7319" y="201"/>
                    <a:pt x="7018" y="318"/>
                    <a:pt x="6667" y="485"/>
                  </a:cubicBezTo>
                  <a:cubicBezTo>
                    <a:pt x="5949" y="786"/>
                    <a:pt x="4963" y="1237"/>
                    <a:pt x="3877" y="1738"/>
                  </a:cubicBezTo>
                  <a:cubicBezTo>
                    <a:pt x="2791" y="2239"/>
                    <a:pt x="1822" y="2707"/>
                    <a:pt x="1120" y="3058"/>
                  </a:cubicBezTo>
                  <a:cubicBezTo>
                    <a:pt x="769" y="3225"/>
                    <a:pt x="485" y="3375"/>
                    <a:pt x="284" y="3476"/>
                  </a:cubicBezTo>
                  <a:cubicBezTo>
                    <a:pt x="184" y="3526"/>
                    <a:pt x="84" y="3576"/>
                    <a:pt x="0" y="3643"/>
                  </a:cubicBezTo>
                  <a:cubicBezTo>
                    <a:pt x="117" y="3626"/>
                    <a:pt x="218" y="3593"/>
                    <a:pt x="318" y="3542"/>
                  </a:cubicBezTo>
                  <a:cubicBezTo>
                    <a:pt x="518" y="3459"/>
                    <a:pt x="819" y="3325"/>
                    <a:pt x="1170" y="3175"/>
                  </a:cubicBezTo>
                  <a:cubicBezTo>
                    <a:pt x="1888" y="2857"/>
                    <a:pt x="2874" y="2406"/>
                    <a:pt x="3960" y="1905"/>
                  </a:cubicBezTo>
                  <a:cubicBezTo>
                    <a:pt x="5046" y="1404"/>
                    <a:pt x="6015" y="936"/>
                    <a:pt x="6717" y="602"/>
                  </a:cubicBezTo>
                  <a:cubicBezTo>
                    <a:pt x="7068" y="418"/>
                    <a:pt x="7352" y="284"/>
                    <a:pt x="7553" y="184"/>
                  </a:cubicBezTo>
                  <a:cubicBezTo>
                    <a:pt x="7653" y="134"/>
                    <a:pt x="7753" y="67"/>
                    <a:pt x="78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3"/>
            <p:cNvSpPr/>
            <p:nvPr/>
          </p:nvSpPr>
          <p:spPr>
            <a:xfrm>
              <a:off x="1130053" y="2581216"/>
              <a:ext cx="1238668" cy="2047835"/>
            </a:xfrm>
            <a:custGeom>
              <a:avLst/>
              <a:gdLst/>
              <a:ahLst/>
              <a:cxnLst/>
              <a:rect l="l" t="t" r="r" b="b"/>
              <a:pathLst>
                <a:path w="38648" h="63895" extrusionOk="0">
                  <a:moveTo>
                    <a:pt x="36408" y="1"/>
                  </a:moveTo>
                  <a:lnTo>
                    <a:pt x="20936" y="5882"/>
                  </a:lnTo>
                  <a:lnTo>
                    <a:pt x="10978" y="31363"/>
                  </a:lnTo>
                  <a:lnTo>
                    <a:pt x="0" y="59600"/>
                  </a:lnTo>
                  <a:lnTo>
                    <a:pt x="7502" y="63894"/>
                  </a:lnTo>
                  <a:cubicBezTo>
                    <a:pt x="7502" y="63894"/>
                    <a:pt x="19198" y="41722"/>
                    <a:pt x="22373" y="34972"/>
                  </a:cubicBezTo>
                  <a:cubicBezTo>
                    <a:pt x="23910" y="31697"/>
                    <a:pt x="29457" y="19182"/>
                    <a:pt x="34921" y="12733"/>
                  </a:cubicBezTo>
                  <a:cubicBezTo>
                    <a:pt x="34921" y="12733"/>
                    <a:pt x="36475" y="10511"/>
                    <a:pt x="36675" y="10110"/>
                  </a:cubicBezTo>
                  <a:cubicBezTo>
                    <a:pt x="38647" y="6083"/>
                    <a:pt x="36592" y="1"/>
                    <a:pt x="36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3"/>
            <p:cNvSpPr/>
            <p:nvPr/>
          </p:nvSpPr>
          <p:spPr>
            <a:xfrm>
              <a:off x="1639296" y="3365223"/>
              <a:ext cx="223356" cy="129290"/>
            </a:xfrm>
            <a:custGeom>
              <a:avLst/>
              <a:gdLst/>
              <a:ahLst/>
              <a:cxnLst/>
              <a:rect l="l" t="t" r="r" b="b"/>
              <a:pathLst>
                <a:path w="6969" h="4034" extrusionOk="0">
                  <a:moveTo>
                    <a:pt x="1455" y="0"/>
                  </a:moveTo>
                  <a:lnTo>
                    <a:pt x="1" y="1604"/>
                  </a:lnTo>
                  <a:cubicBezTo>
                    <a:pt x="1" y="1604"/>
                    <a:pt x="5381" y="3609"/>
                    <a:pt x="6166" y="4027"/>
                  </a:cubicBezTo>
                  <a:cubicBezTo>
                    <a:pt x="6175" y="4031"/>
                    <a:pt x="6183" y="4033"/>
                    <a:pt x="6191" y="4033"/>
                  </a:cubicBezTo>
                  <a:cubicBezTo>
                    <a:pt x="6480" y="4033"/>
                    <a:pt x="6968" y="1621"/>
                    <a:pt x="6968" y="1621"/>
                  </a:cubicBezTo>
                  <a:lnTo>
                    <a:pt x="1455" y="0"/>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3"/>
            <p:cNvSpPr/>
            <p:nvPr/>
          </p:nvSpPr>
          <p:spPr>
            <a:xfrm>
              <a:off x="1609842" y="3424644"/>
              <a:ext cx="201947" cy="181884"/>
            </a:xfrm>
            <a:custGeom>
              <a:avLst/>
              <a:gdLst/>
              <a:ahLst/>
              <a:cxnLst/>
              <a:rect l="l" t="t" r="r" b="b"/>
              <a:pathLst>
                <a:path w="6301" h="5675" extrusionOk="0">
                  <a:moveTo>
                    <a:pt x="1638" y="1"/>
                  </a:moveTo>
                  <a:lnTo>
                    <a:pt x="1" y="4078"/>
                  </a:lnTo>
                  <a:cubicBezTo>
                    <a:pt x="1" y="4078"/>
                    <a:pt x="2708" y="5448"/>
                    <a:pt x="3994" y="5665"/>
                  </a:cubicBezTo>
                  <a:cubicBezTo>
                    <a:pt x="4030" y="5671"/>
                    <a:pt x="4066" y="5675"/>
                    <a:pt x="4101" y="5675"/>
                  </a:cubicBezTo>
                  <a:cubicBezTo>
                    <a:pt x="5352" y="5675"/>
                    <a:pt x="6300" y="1755"/>
                    <a:pt x="6300" y="1755"/>
                  </a:cubicBezTo>
                  <a:lnTo>
                    <a:pt x="1638" y="1"/>
                  </a:lnTo>
                  <a:close/>
                </a:path>
              </a:pathLst>
            </a:custGeom>
            <a:solidFill>
              <a:srgbClr val="045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3"/>
            <p:cNvSpPr/>
            <p:nvPr/>
          </p:nvSpPr>
          <p:spPr>
            <a:xfrm>
              <a:off x="1644680" y="3417689"/>
              <a:ext cx="192268" cy="84099"/>
            </a:xfrm>
            <a:custGeom>
              <a:avLst/>
              <a:gdLst/>
              <a:ahLst/>
              <a:cxnLst/>
              <a:rect l="l" t="t" r="r" b="b"/>
              <a:pathLst>
                <a:path w="5999" h="2624" extrusionOk="0">
                  <a:moveTo>
                    <a:pt x="0" y="1"/>
                  </a:moveTo>
                  <a:lnTo>
                    <a:pt x="284" y="869"/>
                  </a:lnTo>
                  <a:lnTo>
                    <a:pt x="5046" y="2624"/>
                  </a:lnTo>
                  <a:lnTo>
                    <a:pt x="5998" y="2390"/>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3"/>
            <p:cNvSpPr/>
            <p:nvPr/>
          </p:nvSpPr>
          <p:spPr>
            <a:xfrm>
              <a:off x="1147168" y="4449058"/>
              <a:ext cx="252810" cy="125957"/>
            </a:xfrm>
            <a:custGeom>
              <a:avLst/>
              <a:gdLst/>
              <a:ahLst/>
              <a:cxnLst/>
              <a:rect l="l" t="t" r="r" b="b"/>
              <a:pathLst>
                <a:path w="7888" h="3930" extrusionOk="0">
                  <a:moveTo>
                    <a:pt x="21" y="0"/>
                  </a:moveTo>
                  <a:cubicBezTo>
                    <a:pt x="19" y="0"/>
                    <a:pt x="18" y="1"/>
                    <a:pt x="17" y="1"/>
                  </a:cubicBezTo>
                  <a:cubicBezTo>
                    <a:pt x="1" y="51"/>
                    <a:pt x="1738" y="970"/>
                    <a:pt x="3894" y="2056"/>
                  </a:cubicBezTo>
                  <a:cubicBezTo>
                    <a:pt x="6004" y="3111"/>
                    <a:pt x="7735" y="3930"/>
                    <a:pt x="7848" y="3930"/>
                  </a:cubicBezTo>
                  <a:cubicBezTo>
                    <a:pt x="7851" y="3930"/>
                    <a:pt x="7853" y="3929"/>
                    <a:pt x="7854" y="3928"/>
                  </a:cubicBezTo>
                  <a:cubicBezTo>
                    <a:pt x="7887" y="3894"/>
                    <a:pt x="6150" y="2975"/>
                    <a:pt x="3977" y="1889"/>
                  </a:cubicBezTo>
                  <a:cubicBezTo>
                    <a:pt x="1864" y="824"/>
                    <a:pt x="120" y="0"/>
                    <a:pt x="2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3"/>
            <p:cNvSpPr/>
            <p:nvPr/>
          </p:nvSpPr>
          <p:spPr>
            <a:xfrm>
              <a:off x="1338891" y="2115305"/>
              <a:ext cx="96406" cy="168743"/>
            </a:xfrm>
            <a:custGeom>
              <a:avLst/>
              <a:gdLst/>
              <a:ahLst/>
              <a:cxnLst/>
              <a:rect l="l" t="t" r="r" b="b"/>
              <a:pathLst>
                <a:path w="3008" h="5265" extrusionOk="0">
                  <a:moveTo>
                    <a:pt x="2956" y="1"/>
                  </a:moveTo>
                  <a:cubicBezTo>
                    <a:pt x="2905" y="1"/>
                    <a:pt x="2211" y="1158"/>
                    <a:pt x="1421" y="2591"/>
                  </a:cubicBezTo>
                  <a:cubicBezTo>
                    <a:pt x="619" y="4045"/>
                    <a:pt x="0" y="5231"/>
                    <a:pt x="34" y="5265"/>
                  </a:cubicBezTo>
                  <a:cubicBezTo>
                    <a:pt x="34" y="5265"/>
                    <a:pt x="35" y="5265"/>
                    <a:pt x="35" y="5265"/>
                  </a:cubicBezTo>
                  <a:cubicBezTo>
                    <a:pt x="94" y="5265"/>
                    <a:pt x="775" y="4118"/>
                    <a:pt x="1588" y="2675"/>
                  </a:cubicBezTo>
                  <a:cubicBezTo>
                    <a:pt x="2390" y="1221"/>
                    <a:pt x="3008" y="18"/>
                    <a:pt x="2958" y="1"/>
                  </a:cubicBezTo>
                  <a:cubicBezTo>
                    <a:pt x="2957" y="1"/>
                    <a:pt x="2957" y="1"/>
                    <a:pt x="29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3"/>
            <p:cNvSpPr/>
            <p:nvPr/>
          </p:nvSpPr>
          <p:spPr>
            <a:xfrm>
              <a:off x="1309982" y="1772627"/>
              <a:ext cx="635680" cy="847947"/>
            </a:xfrm>
            <a:custGeom>
              <a:avLst/>
              <a:gdLst/>
              <a:ahLst/>
              <a:cxnLst/>
              <a:rect l="l" t="t" r="r" b="b"/>
              <a:pathLst>
                <a:path w="19834" h="26457" extrusionOk="0">
                  <a:moveTo>
                    <a:pt x="18062" y="0"/>
                  </a:moveTo>
                  <a:cubicBezTo>
                    <a:pt x="14370" y="33"/>
                    <a:pt x="11964" y="4344"/>
                    <a:pt x="12080" y="6767"/>
                  </a:cubicBezTo>
                  <a:cubicBezTo>
                    <a:pt x="12248" y="9942"/>
                    <a:pt x="11395" y="16859"/>
                    <a:pt x="11395" y="16859"/>
                  </a:cubicBezTo>
                  <a:lnTo>
                    <a:pt x="2941" y="10025"/>
                  </a:lnTo>
                  <a:lnTo>
                    <a:pt x="0" y="15221"/>
                  </a:lnTo>
                  <a:cubicBezTo>
                    <a:pt x="0" y="15221"/>
                    <a:pt x="10476" y="26456"/>
                    <a:pt x="15408" y="26456"/>
                  </a:cubicBezTo>
                  <a:cubicBezTo>
                    <a:pt x="15753" y="26456"/>
                    <a:pt x="16072" y="26401"/>
                    <a:pt x="16358" y="26283"/>
                  </a:cubicBezTo>
                  <a:cubicBezTo>
                    <a:pt x="17160" y="25948"/>
                    <a:pt x="17728" y="25297"/>
                    <a:pt x="18112" y="24428"/>
                  </a:cubicBezTo>
                  <a:cubicBezTo>
                    <a:pt x="19800" y="20568"/>
                    <a:pt x="19833" y="14419"/>
                    <a:pt x="19365" y="8354"/>
                  </a:cubicBezTo>
                  <a:cubicBezTo>
                    <a:pt x="18948" y="2991"/>
                    <a:pt x="18463" y="0"/>
                    <a:pt x="18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3"/>
            <p:cNvSpPr/>
            <p:nvPr/>
          </p:nvSpPr>
          <p:spPr>
            <a:xfrm>
              <a:off x="1729805" y="1772178"/>
              <a:ext cx="635680" cy="1073098"/>
            </a:xfrm>
            <a:custGeom>
              <a:avLst/>
              <a:gdLst/>
              <a:ahLst/>
              <a:cxnLst/>
              <a:rect l="l" t="t" r="r" b="b"/>
              <a:pathLst>
                <a:path w="19834" h="33482" extrusionOk="0">
                  <a:moveTo>
                    <a:pt x="7321" y="0"/>
                  </a:moveTo>
                  <a:cubicBezTo>
                    <a:pt x="5987" y="0"/>
                    <a:pt x="3957" y="143"/>
                    <a:pt x="2457" y="733"/>
                  </a:cubicBezTo>
                  <a:cubicBezTo>
                    <a:pt x="1521" y="1100"/>
                    <a:pt x="1" y="33481"/>
                    <a:pt x="1" y="33481"/>
                  </a:cubicBezTo>
                  <a:lnTo>
                    <a:pt x="18881" y="32362"/>
                  </a:lnTo>
                  <a:cubicBezTo>
                    <a:pt x="18881" y="32362"/>
                    <a:pt x="19834" y="6931"/>
                    <a:pt x="17946" y="4041"/>
                  </a:cubicBezTo>
                  <a:cubicBezTo>
                    <a:pt x="16041" y="1150"/>
                    <a:pt x="8706" y="81"/>
                    <a:pt x="8706" y="81"/>
                  </a:cubicBezTo>
                  <a:lnTo>
                    <a:pt x="8689" y="81"/>
                  </a:lnTo>
                  <a:cubicBezTo>
                    <a:pt x="8593" y="45"/>
                    <a:pt x="8066" y="0"/>
                    <a:pt x="7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3"/>
            <p:cNvSpPr/>
            <p:nvPr/>
          </p:nvSpPr>
          <p:spPr>
            <a:xfrm>
              <a:off x="387615" y="1429884"/>
              <a:ext cx="1317063" cy="1053387"/>
            </a:xfrm>
            <a:custGeom>
              <a:avLst/>
              <a:gdLst/>
              <a:ahLst/>
              <a:cxnLst/>
              <a:rect l="l" t="t" r="r" b="b"/>
              <a:pathLst>
                <a:path w="41094" h="32867" extrusionOk="0">
                  <a:moveTo>
                    <a:pt x="9999" y="1"/>
                  </a:moveTo>
                  <a:cubicBezTo>
                    <a:pt x="9063" y="1"/>
                    <a:pt x="8311" y="752"/>
                    <a:pt x="8311" y="1688"/>
                  </a:cubicBezTo>
                  <a:lnTo>
                    <a:pt x="8311" y="12649"/>
                  </a:lnTo>
                  <a:lnTo>
                    <a:pt x="7576" y="12649"/>
                  </a:lnTo>
                  <a:cubicBezTo>
                    <a:pt x="7225" y="12649"/>
                    <a:pt x="6891" y="12565"/>
                    <a:pt x="6573" y="12398"/>
                  </a:cubicBezTo>
                  <a:cubicBezTo>
                    <a:pt x="5928" y="12088"/>
                    <a:pt x="5260" y="11946"/>
                    <a:pt x="4608" y="11946"/>
                  </a:cubicBezTo>
                  <a:cubicBezTo>
                    <a:pt x="2236" y="11946"/>
                    <a:pt x="80" y="13834"/>
                    <a:pt x="40" y="16442"/>
                  </a:cubicBezTo>
                  <a:cubicBezTo>
                    <a:pt x="0" y="19099"/>
                    <a:pt x="2169" y="21083"/>
                    <a:pt x="4593" y="21083"/>
                  </a:cubicBezTo>
                  <a:cubicBezTo>
                    <a:pt x="5203" y="21083"/>
                    <a:pt x="5829" y="20958"/>
                    <a:pt x="6440" y="20686"/>
                  </a:cubicBezTo>
                  <a:cubicBezTo>
                    <a:pt x="6724" y="20552"/>
                    <a:pt x="7041" y="20485"/>
                    <a:pt x="7359" y="20485"/>
                  </a:cubicBezTo>
                  <a:lnTo>
                    <a:pt x="8311" y="20485"/>
                  </a:lnTo>
                  <a:lnTo>
                    <a:pt x="8311" y="31179"/>
                  </a:lnTo>
                  <a:cubicBezTo>
                    <a:pt x="8311" y="32098"/>
                    <a:pt x="9063" y="32866"/>
                    <a:pt x="9999" y="32866"/>
                  </a:cubicBezTo>
                  <a:lnTo>
                    <a:pt x="39723" y="32866"/>
                  </a:lnTo>
                  <a:cubicBezTo>
                    <a:pt x="40475" y="32866"/>
                    <a:pt x="41093" y="32248"/>
                    <a:pt x="41093" y="31479"/>
                  </a:cubicBezTo>
                  <a:lnTo>
                    <a:pt x="41093" y="1371"/>
                  </a:lnTo>
                  <a:cubicBezTo>
                    <a:pt x="41093" y="619"/>
                    <a:pt x="40475" y="1"/>
                    <a:pt x="39723" y="1"/>
                  </a:cubicBezTo>
                  <a:lnTo>
                    <a:pt x="28980" y="1"/>
                  </a:lnTo>
                  <a:lnTo>
                    <a:pt x="28980" y="1220"/>
                  </a:lnTo>
                  <a:cubicBezTo>
                    <a:pt x="28980" y="1504"/>
                    <a:pt x="29030" y="1772"/>
                    <a:pt x="29147" y="2039"/>
                  </a:cubicBezTo>
                  <a:cubicBezTo>
                    <a:pt x="29364" y="2574"/>
                    <a:pt x="29481" y="3158"/>
                    <a:pt x="29481" y="3743"/>
                  </a:cubicBezTo>
                  <a:cubicBezTo>
                    <a:pt x="29481" y="6199"/>
                    <a:pt x="27526" y="8204"/>
                    <a:pt x="25070" y="8288"/>
                  </a:cubicBezTo>
                  <a:cubicBezTo>
                    <a:pt x="25007" y="8291"/>
                    <a:pt x="24944" y="8292"/>
                    <a:pt x="24882" y="8292"/>
                  </a:cubicBezTo>
                  <a:cubicBezTo>
                    <a:pt x="22509" y="8292"/>
                    <a:pt x="20537" y="6454"/>
                    <a:pt x="20358" y="4061"/>
                  </a:cubicBezTo>
                  <a:cubicBezTo>
                    <a:pt x="20308" y="3292"/>
                    <a:pt x="20442" y="2507"/>
                    <a:pt x="20776" y="1822"/>
                  </a:cubicBezTo>
                  <a:cubicBezTo>
                    <a:pt x="20926" y="1521"/>
                    <a:pt x="20993" y="1187"/>
                    <a:pt x="21010" y="853"/>
                  </a:cubicBezTo>
                  <a:lnTo>
                    <a:pt x="2101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3"/>
            <p:cNvSpPr/>
            <p:nvPr/>
          </p:nvSpPr>
          <p:spPr>
            <a:xfrm>
              <a:off x="1745349" y="1948261"/>
              <a:ext cx="28396" cy="666191"/>
            </a:xfrm>
            <a:custGeom>
              <a:avLst/>
              <a:gdLst/>
              <a:ahLst/>
              <a:cxnLst/>
              <a:rect l="l" t="t" r="r" b="b"/>
              <a:pathLst>
                <a:path w="886" h="20786" extrusionOk="0">
                  <a:moveTo>
                    <a:pt x="802" y="0"/>
                  </a:moveTo>
                  <a:cubicBezTo>
                    <a:pt x="786" y="67"/>
                    <a:pt x="769" y="134"/>
                    <a:pt x="786" y="218"/>
                  </a:cubicBezTo>
                  <a:cubicBezTo>
                    <a:pt x="769" y="368"/>
                    <a:pt x="769" y="569"/>
                    <a:pt x="752" y="819"/>
                  </a:cubicBezTo>
                  <a:cubicBezTo>
                    <a:pt x="752" y="1371"/>
                    <a:pt x="735" y="2122"/>
                    <a:pt x="735" y="3041"/>
                  </a:cubicBezTo>
                  <a:cubicBezTo>
                    <a:pt x="702" y="4929"/>
                    <a:pt x="702" y="7536"/>
                    <a:pt x="652" y="10410"/>
                  </a:cubicBezTo>
                  <a:cubicBezTo>
                    <a:pt x="602" y="13284"/>
                    <a:pt x="451" y="15874"/>
                    <a:pt x="284" y="17762"/>
                  </a:cubicBezTo>
                  <a:cubicBezTo>
                    <a:pt x="201" y="18697"/>
                    <a:pt x="134" y="19449"/>
                    <a:pt x="84" y="19984"/>
                  </a:cubicBezTo>
                  <a:cubicBezTo>
                    <a:pt x="50" y="20218"/>
                    <a:pt x="34" y="20418"/>
                    <a:pt x="17" y="20585"/>
                  </a:cubicBezTo>
                  <a:cubicBezTo>
                    <a:pt x="0" y="20652"/>
                    <a:pt x="0" y="20719"/>
                    <a:pt x="0" y="20786"/>
                  </a:cubicBezTo>
                  <a:cubicBezTo>
                    <a:pt x="34" y="20719"/>
                    <a:pt x="50" y="20652"/>
                    <a:pt x="50" y="20585"/>
                  </a:cubicBezTo>
                  <a:cubicBezTo>
                    <a:pt x="84" y="20435"/>
                    <a:pt x="100" y="20234"/>
                    <a:pt x="151" y="19984"/>
                  </a:cubicBezTo>
                  <a:cubicBezTo>
                    <a:pt x="217" y="19466"/>
                    <a:pt x="318" y="18714"/>
                    <a:pt x="418" y="17762"/>
                  </a:cubicBezTo>
                  <a:cubicBezTo>
                    <a:pt x="618" y="15890"/>
                    <a:pt x="769" y="13284"/>
                    <a:pt x="836" y="10410"/>
                  </a:cubicBezTo>
                  <a:cubicBezTo>
                    <a:pt x="886" y="7536"/>
                    <a:pt x="869" y="4929"/>
                    <a:pt x="852" y="3041"/>
                  </a:cubicBezTo>
                  <a:cubicBezTo>
                    <a:pt x="852" y="2122"/>
                    <a:pt x="836" y="1371"/>
                    <a:pt x="836" y="819"/>
                  </a:cubicBezTo>
                  <a:cubicBezTo>
                    <a:pt x="819" y="569"/>
                    <a:pt x="819" y="368"/>
                    <a:pt x="819" y="218"/>
                  </a:cubicBezTo>
                  <a:cubicBezTo>
                    <a:pt x="819" y="134"/>
                    <a:pt x="819" y="67"/>
                    <a:pt x="8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3"/>
            <p:cNvSpPr/>
            <p:nvPr/>
          </p:nvSpPr>
          <p:spPr>
            <a:xfrm>
              <a:off x="2053798" y="1390270"/>
              <a:ext cx="123200" cy="263451"/>
            </a:xfrm>
            <a:custGeom>
              <a:avLst/>
              <a:gdLst/>
              <a:ahLst/>
              <a:cxnLst/>
              <a:rect l="l" t="t" r="r" b="b"/>
              <a:pathLst>
                <a:path w="3844" h="8220" extrusionOk="0">
                  <a:moveTo>
                    <a:pt x="2406" y="0"/>
                  </a:moveTo>
                  <a:lnTo>
                    <a:pt x="786" y="1537"/>
                  </a:lnTo>
                  <a:lnTo>
                    <a:pt x="0" y="8204"/>
                  </a:lnTo>
                  <a:cubicBezTo>
                    <a:pt x="81" y="8215"/>
                    <a:pt x="154" y="8220"/>
                    <a:pt x="221" y="8220"/>
                  </a:cubicBezTo>
                  <a:cubicBezTo>
                    <a:pt x="879" y="8220"/>
                    <a:pt x="911" y="7736"/>
                    <a:pt x="888" y="7505"/>
                  </a:cubicBezTo>
                  <a:lnTo>
                    <a:pt x="888" y="7505"/>
                  </a:lnTo>
                  <a:cubicBezTo>
                    <a:pt x="966" y="7774"/>
                    <a:pt x="1263" y="7954"/>
                    <a:pt x="1559" y="7954"/>
                  </a:cubicBezTo>
                  <a:cubicBezTo>
                    <a:pt x="1660" y="7954"/>
                    <a:pt x="1762" y="7933"/>
                    <a:pt x="1855" y="7887"/>
                  </a:cubicBezTo>
                  <a:cubicBezTo>
                    <a:pt x="2256" y="7703"/>
                    <a:pt x="2423" y="7218"/>
                    <a:pt x="2390" y="6784"/>
                  </a:cubicBezTo>
                  <a:lnTo>
                    <a:pt x="2390" y="6784"/>
                  </a:lnTo>
                  <a:cubicBezTo>
                    <a:pt x="2550" y="6978"/>
                    <a:pt x="2773" y="7067"/>
                    <a:pt x="2993" y="7067"/>
                  </a:cubicBezTo>
                  <a:cubicBezTo>
                    <a:pt x="3323" y="7067"/>
                    <a:pt x="3650" y="6867"/>
                    <a:pt x="3760" y="6516"/>
                  </a:cubicBezTo>
                  <a:cubicBezTo>
                    <a:pt x="3843" y="6199"/>
                    <a:pt x="3793" y="5882"/>
                    <a:pt x="3609" y="5598"/>
                  </a:cubicBezTo>
                  <a:cubicBezTo>
                    <a:pt x="3442" y="5347"/>
                    <a:pt x="3259" y="5080"/>
                    <a:pt x="3058" y="4846"/>
                  </a:cubicBezTo>
                  <a:cubicBezTo>
                    <a:pt x="2122" y="3592"/>
                    <a:pt x="2106" y="1922"/>
                    <a:pt x="24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3"/>
            <p:cNvSpPr/>
            <p:nvPr/>
          </p:nvSpPr>
          <p:spPr>
            <a:xfrm>
              <a:off x="1796212" y="1322068"/>
              <a:ext cx="300469" cy="540555"/>
            </a:xfrm>
            <a:custGeom>
              <a:avLst/>
              <a:gdLst/>
              <a:ahLst/>
              <a:cxnLst/>
              <a:rect l="l" t="t" r="r" b="b"/>
              <a:pathLst>
                <a:path w="9375" h="16866" extrusionOk="0">
                  <a:moveTo>
                    <a:pt x="3791" y="1"/>
                  </a:moveTo>
                  <a:cubicBezTo>
                    <a:pt x="2655" y="1"/>
                    <a:pt x="1514" y="228"/>
                    <a:pt x="435" y="691"/>
                  </a:cubicBezTo>
                  <a:cubicBezTo>
                    <a:pt x="435" y="691"/>
                    <a:pt x="1" y="6339"/>
                    <a:pt x="34" y="8795"/>
                  </a:cubicBezTo>
                  <a:cubicBezTo>
                    <a:pt x="67" y="11251"/>
                    <a:pt x="2524" y="11635"/>
                    <a:pt x="2524" y="11635"/>
                  </a:cubicBezTo>
                  <a:cubicBezTo>
                    <a:pt x="2524" y="11635"/>
                    <a:pt x="2440" y="12437"/>
                    <a:pt x="2323" y="13440"/>
                  </a:cubicBezTo>
                  <a:cubicBezTo>
                    <a:pt x="2139" y="15278"/>
                    <a:pt x="3576" y="16865"/>
                    <a:pt x="5414" y="16865"/>
                  </a:cubicBezTo>
                  <a:cubicBezTo>
                    <a:pt x="7052" y="16865"/>
                    <a:pt x="8405" y="15612"/>
                    <a:pt x="8522" y="13974"/>
                  </a:cubicBezTo>
                  <a:lnTo>
                    <a:pt x="9374" y="2061"/>
                  </a:lnTo>
                  <a:lnTo>
                    <a:pt x="9006" y="1777"/>
                  </a:lnTo>
                  <a:cubicBezTo>
                    <a:pt x="7483" y="606"/>
                    <a:pt x="5645" y="1"/>
                    <a:pt x="379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3"/>
            <p:cNvSpPr/>
            <p:nvPr/>
          </p:nvSpPr>
          <p:spPr>
            <a:xfrm>
              <a:off x="1808135" y="1466806"/>
              <a:ext cx="30415" cy="22788"/>
            </a:xfrm>
            <a:custGeom>
              <a:avLst/>
              <a:gdLst/>
              <a:ahLst/>
              <a:cxnLst/>
              <a:rect l="l" t="t" r="r" b="b"/>
              <a:pathLst>
                <a:path w="949" h="711" extrusionOk="0">
                  <a:moveTo>
                    <a:pt x="460" y="1"/>
                  </a:moveTo>
                  <a:cubicBezTo>
                    <a:pt x="156" y="1"/>
                    <a:pt x="1" y="358"/>
                    <a:pt x="213" y="586"/>
                  </a:cubicBezTo>
                  <a:cubicBezTo>
                    <a:pt x="286" y="668"/>
                    <a:pt x="384" y="710"/>
                    <a:pt x="481" y="710"/>
                  </a:cubicBezTo>
                  <a:cubicBezTo>
                    <a:pt x="564" y="710"/>
                    <a:pt x="646" y="681"/>
                    <a:pt x="715" y="620"/>
                  </a:cubicBezTo>
                  <a:cubicBezTo>
                    <a:pt x="949" y="402"/>
                    <a:pt x="798" y="18"/>
                    <a:pt x="481" y="1"/>
                  </a:cubicBezTo>
                  <a:cubicBezTo>
                    <a:pt x="474" y="1"/>
                    <a:pt x="467" y="1"/>
                    <a:pt x="4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3"/>
            <p:cNvSpPr/>
            <p:nvPr/>
          </p:nvSpPr>
          <p:spPr>
            <a:xfrm>
              <a:off x="1808520" y="1450364"/>
              <a:ext cx="40736" cy="11442"/>
            </a:xfrm>
            <a:custGeom>
              <a:avLst/>
              <a:gdLst/>
              <a:ahLst/>
              <a:cxnLst/>
              <a:rect l="l" t="t" r="r" b="b"/>
              <a:pathLst>
                <a:path w="1271" h="357" extrusionOk="0">
                  <a:moveTo>
                    <a:pt x="636" y="1"/>
                  </a:moveTo>
                  <a:cubicBezTo>
                    <a:pt x="460" y="1"/>
                    <a:pt x="285" y="55"/>
                    <a:pt x="135" y="164"/>
                  </a:cubicBezTo>
                  <a:cubicBezTo>
                    <a:pt x="34" y="247"/>
                    <a:pt x="1" y="331"/>
                    <a:pt x="18" y="347"/>
                  </a:cubicBezTo>
                  <a:cubicBezTo>
                    <a:pt x="22" y="353"/>
                    <a:pt x="29" y="356"/>
                    <a:pt x="39" y="356"/>
                  </a:cubicBezTo>
                  <a:cubicBezTo>
                    <a:pt x="112" y="356"/>
                    <a:pt x="342" y="214"/>
                    <a:pt x="636" y="214"/>
                  </a:cubicBezTo>
                  <a:cubicBezTo>
                    <a:pt x="650" y="213"/>
                    <a:pt x="665" y="213"/>
                    <a:pt x="679" y="213"/>
                  </a:cubicBezTo>
                  <a:cubicBezTo>
                    <a:pt x="952" y="213"/>
                    <a:pt x="1163" y="339"/>
                    <a:pt x="1233" y="339"/>
                  </a:cubicBezTo>
                  <a:cubicBezTo>
                    <a:pt x="1243" y="339"/>
                    <a:pt x="1250" y="337"/>
                    <a:pt x="1254" y="331"/>
                  </a:cubicBezTo>
                  <a:cubicBezTo>
                    <a:pt x="1271" y="314"/>
                    <a:pt x="1237" y="247"/>
                    <a:pt x="1137" y="164"/>
                  </a:cubicBezTo>
                  <a:cubicBezTo>
                    <a:pt x="987" y="55"/>
                    <a:pt x="811" y="1"/>
                    <a:pt x="63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3"/>
            <p:cNvSpPr/>
            <p:nvPr/>
          </p:nvSpPr>
          <p:spPr>
            <a:xfrm>
              <a:off x="1925278" y="1476421"/>
              <a:ext cx="29550" cy="22852"/>
            </a:xfrm>
            <a:custGeom>
              <a:avLst/>
              <a:gdLst/>
              <a:ahLst/>
              <a:cxnLst/>
              <a:rect l="l" t="t" r="r" b="b"/>
              <a:pathLst>
                <a:path w="922" h="713" extrusionOk="0">
                  <a:moveTo>
                    <a:pt x="453" y="1"/>
                  </a:moveTo>
                  <a:cubicBezTo>
                    <a:pt x="390" y="1"/>
                    <a:pt x="326" y="18"/>
                    <a:pt x="268" y="52"/>
                  </a:cubicBezTo>
                  <a:cubicBezTo>
                    <a:pt x="0" y="219"/>
                    <a:pt x="67" y="620"/>
                    <a:pt x="368" y="704"/>
                  </a:cubicBezTo>
                  <a:cubicBezTo>
                    <a:pt x="396" y="710"/>
                    <a:pt x="423" y="713"/>
                    <a:pt x="450" y="713"/>
                  </a:cubicBezTo>
                  <a:cubicBezTo>
                    <a:pt x="726" y="713"/>
                    <a:pt x="921" y="413"/>
                    <a:pt x="769" y="169"/>
                  </a:cubicBezTo>
                  <a:cubicBezTo>
                    <a:pt x="693" y="60"/>
                    <a:pt x="573" y="1"/>
                    <a:pt x="4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3"/>
            <p:cNvSpPr/>
            <p:nvPr/>
          </p:nvSpPr>
          <p:spPr>
            <a:xfrm>
              <a:off x="1926335" y="1460011"/>
              <a:ext cx="40736" cy="11410"/>
            </a:xfrm>
            <a:custGeom>
              <a:avLst/>
              <a:gdLst/>
              <a:ahLst/>
              <a:cxnLst/>
              <a:rect l="l" t="t" r="r" b="b"/>
              <a:pathLst>
                <a:path w="1271" h="356" extrusionOk="0">
                  <a:moveTo>
                    <a:pt x="634" y="0"/>
                  </a:moveTo>
                  <a:cubicBezTo>
                    <a:pt x="460" y="0"/>
                    <a:pt x="285" y="55"/>
                    <a:pt x="134" y="163"/>
                  </a:cubicBezTo>
                  <a:cubicBezTo>
                    <a:pt x="34" y="247"/>
                    <a:pt x="1" y="330"/>
                    <a:pt x="17" y="347"/>
                  </a:cubicBezTo>
                  <a:cubicBezTo>
                    <a:pt x="21" y="353"/>
                    <a:pt x="29" y="356"/>
                    <a:pt x="38" y="356"/>
                  </a:cubicBezTo>
                  <a:cubicBezTo>
                    <a:pt x="112" y="356"/>
                    <a:pt x="341" y="211"/>
                    <a:pt x="636" y="197"/>
                  </a:cubicBezTo>
                  <a:cubicBezTo>
                    <a:pt x="930" y="197"/>
                    <a:pt x="1159" y="339"/>
                    <a:pt x="1233" y="339"/>
                  </a:cubicBezTo>
                  <a:cubicBezTo>
                    <a:pt x="1243" y="339"/>
                    <a:pt x="1250" y="336"/>
                    <a:pt x="1254" y="330"/>
                  </a:cubicBezTo>
                  <a:cubicBezTo>
                    <a:pt x="1271" y="314"/>
                    <a:pt x="1237" y="230"/>
                    <a:pt x="1120" y="163"/>
                  </a:cubicBezTo>
                  <a:cubicBezTo>
                    <a:pt x="978" y="55"/>
                    <a:pt x="807" y="0"/>
                    <a:pt x="6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3"/>
            <p:cNvSpPr/>
            <p:nvPr/>
          </p:nvSpPr>
          <p:spPr>
            <a:xfrm>
              <a:off x="1855120" y="1466293"/>
              <a:ext cx="36441" cy="95413"/>
            </a:xfrm>
            <a:custGeom>
              <a:avLst/>
              <a:gdLst/>
              <a:ahLst/>
              <a:cxnLst/>
              <a:rect l="l" t="t" r="r" b="b"/>
              <a:pathLst>
                <a:path w="1137" h="2977" extrusionOk="0">
                  <a:moveTo>
                    <a:pt x="1085" y="1"/>
                  </a:moveTo>
                  <a:cubicBezTo>
                    <a:pt x="1029" y="1"/>
                    <a:pt x="682" y="779"/>
                    <a:pt x="318" y="1738"/>
                  </a:cubicBezTo>
                  <a:cubicBezTo>
                    <a:pt x="234" y="1972"/>
                    <a:pt x="151" y="2206"/>
                    <a:pt x="67" y="2440"/>
                  </a:cubicBezTo>
                  <a:cubicBezTo>
                    <a:pt x="17" y="2540"/>
                    <a:pt x="0" y="2674"/>
                    <a:pt x="17" y="2808"/>
                  </a:cubicBezTo>
                  <a:cubicBezTo>
                    <a:pt x="51" y="2875"/>
                    <a:pt x="101" y="2925"/>
                    <a:pt x="168" y="2941"/>
                  </a:cubicBezTo>
                  <a:cubicBezTo>
                    <a:pt x="218" y="2958"/>
                    <a:pt x="268" y="2958"/>
                    <a:pt x="318" y="2958"/>
                  </a:cubicBezTo>
                  <a:cubicBezTo>
                    <a:pt x="388" y="2971"/>
                    <a:pt x="461" y="2976"/>
                    <a:pt x="534" y="2976"/>
                  </a:cubicBezTo>
                  <a:cubicBezTo>
                    <a:pt x="652" y="2976"/>
                    <a:pt x="772" y="2962"/>
                    <a:pt x="886" y="2941"/>
                  </a:cubicBezTo>
                  <a:cubicBezTo>
                    <a:pt x="702" y="2875"/>
                    <a:pt x="518" y="2841"/>
                    <a:pt x="335" y="2825"/>
                  </a:cubicBezTo>
                  <a:cubicBezTo>
                    <a:pt x="251" y="2825"/>
                    <a:pt x="184" y="2791"/>
                    <a:pt x="168" y="2758"/>
                  </a:cubicBezTo>
                  <a:cubicBezTo>
                    <a:pt x="168" y="2657"/>
                    <a:pt x="184" y="2574"/>
                    <a:pt x="234" y="2490"/>
                  </a:cubicBezTo>
                  <a:cubicBezTo>
                    <a:pt x="318" y="2273"/>
                    <a:pt x="402" y="2039"/>
                    <a:pt x="502" y="1805"/>
                  </a:cubicBezTo>
                  <a:cubicBezTo>
                    <a:pt x="869" y="836"/>
                    <a:pt x="1137" y="17"/>
                    <a:pt x="1087" y="1"/>
                  </a:cubicBezTo>
                  <a:cubicBezTo>
                    <a:pt x="1086" y="1"/>
                    <a:pt x="1085" y="1"/>
                    <a:pt x="10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3"/>
            <p:cNvSpPr/>
            <p:nvPr/>
          </p:nvSpPr>
          <p:spPr>
            <a:xfrm>
              <a:off x="1865280" y="1571192"/>
              <a:ext cx="58940" cy="30544"/>
            </a:xfrm>
            <a:custGeom>
              <a:avLst/>
              <a:gdLst/>
              <a:ahLst/>
              <a:cxnLst/>
              <a:rect l="l" t="t" r="r" b="b"/>
              <a:pathLst>
                <a:path w="1839" h="953" extrusionOk="0">
                  <a:moveTo>
                    <a:pt x="1729" y="1"/>
                  </a:moveTo>
                  <a:cubicBezTo>
                    <a:pt x="1705" y="1"/>
                    <a:pt x="658" y="522"/>
                    <a:pt x="49" y="522"/>
                  </a:cubicBezTo>
                  <a:cubicBezTo>
                    <a:pt x="33" y="522"/>
                    <a:pt x="17" y="521"/>
                    <a:pt x="1" y="521"/>
                  </a:cubicBezTo>
                  <a:lnTo>
                    <a:pt x="1" y="521"/>
                  </a:lnTo>
                  <a:cubicBezTo>
                    <a:pt x="178" y="799"/>
                    <a:pt x="490" y="953"/>
                    <a:pt x="805" y="953"/>
                  </a:cubicBezTo>
                  <a:cubicBezTo>
                    <a:pt x="906" y="953"/>
                    <a:pt x="1007" y="937"/>
                    <a:pt x="1104" y="905"/>
                  </a:cubicBezTo>
                  <a:cubicBezTo>
                    <a:pt x="1839" y="621"/>
                    <a:pt x="1672" y="36"/>
                    <a:pt x="1672" y="36"/>
                  </a:cubicBezTo>
                  <a:cubicBezTo>
                    <a:pt x="1715" y="11"/>
                    <a:pt x="1733" y="1"/>
                    <a:pt x="17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3"/>
            <p:cNvSpPr/>
            <p:nvPr/>
          </p:nvSpPr>
          <p:spPr>
            <a:xfrm>
              <a:off x="1876530" y="1664426"/>
              <a:ext cx="102848" cy="49998"/>
            </a:xfrm>
            <a:custGeom>
              <a:avLst/>
              <a:gdLst/>
              <a:ahLst/>
              <a:cxnLst/>
              <a:rect l="l" t="t" r="r" b="b"/>
              <a:pathLst>
                <a:path w="3209" h="1560" extrusionOk="0">
                  <a:moveTo>
                    <a:pt x="3209" y="1"/>
                  </a:moveTo>
                  <a:lnTo>
                    <a:pt x="3209" y="1"/>
                  </a:lnTo>
                  <a:cubicBezTo>
                    <a:pt x="2302" y="590"/>
                    <a:pt x="1259" y="906"/>
                    <a:pt x="180" y="906"/>
                  </a:cubicBezTo>
                  <a:cubicBezTo>
                    <a:pt x="126" y="906"/>
                    <a:pt x="72" y="905"/>
                    <a:pt x="18" y="903"/>
                  </a:cubicBezTo>
                  <a:lnTo>
                    <a:pt x="1" y="1538"/>
                  </a:lnTo>
                  <a:cubicBezTo>
                    <a:pt x="153" y="1553"/>
                    <a:pt x="299" y="1559"/>
                    <a:pt x="438" y="1559"/>
                  </a:cubicBezTo>
                  <a:cubicBezTo>
                    <a:pt x="2547" y="1559"/>
                    <a:pt x="3209" y="1"/>
                    <a:pt x="3209"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3"/>
            <p:cNvSpPr/>
            <p:nvPr/>
          </p:nvSpPr>
          <p:spPr>
            <a:xfrm>
              <a:off x="2072548" y="1463921"/>
              <a:ext cx="81599" cy="104163"/>
            </a:xfrm>
            <a:custGeom>
              <a:avLst/>
              <a:gdLst/>
              <a:ahLst/>
              <a:cxnLst/>
              <a:rect l="l" t="t" r="r" b="b"/>
              <a:pathLst>
                <a:path w="2546" h="3250" extrusionOk="0">
                  <a:moveTo>
                    <a:pt x="878" y="0"/>
                  </a:moveTo>
                  <a:cubicBezTo>
                    <a:pt x="806" y="0"/>
                    <a:pt x="760" y="5"/>
                    <a:pt x="752" y="8"/>
                  </a:cubicBezTo>
                  <a:cubicBezTo>
                    <a:pt x="752" y="8"/>
                    <a:pt x="17" y="2899"/>
                    <a:pt x="0" y="2965"/>
                  </a:cubicBezTo>
                  <a:cubicBezTo>
                    <a:pt x="0" y="2998"/>
                    <a:pt x="486" y="3250"/>
                    <a:pt x="1013" y="3250"/>
                  </a:cubicBezTo>
                  <a:cubicBezTo>
                    <a:pt x="1557" y="3250"/>
                    <a:pt x="2145" y="2982"/>
                    <a:pt x="2289" y="1929"/>
                  </a:cubicBezTo>
                  <a:cubicBezTo>
                    <a:pt x="2545" y="166"/>
                    <a:pt x="1289" y="0"/>
                    <a:pt x="87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3"/>
            <p:cNvSpPr/>
            <p:nvPr/>
          </p:nvSpPr>
          <p:spPr>
            <a:xfrm>
              <a:off x="2096104" y="1487670"/>
              <a:ext cx="34294" cy="58010"/>
            </a:xfrm>
            <a:custGeom>
              <a:avLst/>
              <a:gdLst/>
              <a:ahLst/>
              <a:cxnLst/>
              <a:rect l="l" t="t" r="r" b="b"/>
              <a:pathLst>
                <a:path w="1070" h="1810" extrusionOk="0">
                  <a:moveTo>
                    <a:pt x="587" y="1"/>
                  </a:moveTo>
                  <a:cubicBezTo>
                    <a:pt x="540" y="1"/>
                    <a:pt x="493" y="15"/>
                    <a:pt x="451" y="36"/>
                  </a:cubicBezTo>
                  <a:cubicBezTo>
                    <a:pt x="418" y="69"/>
                    <a:pt x="385" y="102"/>
                    <a:pt x="351" y="152"/>
                  </a:cubicBezTo>
                  <a:cubicBezTo>
                    <a:pt x="335" y="236"/>
                    <a:pt x="368" y="286"/>
                    <a:pt x="368" y="286"/>
                  </a:cubicBezTo>
                  <a:cubicBezTo>
                    <a:pt x="385" y="269"/>
                    <a:pt x="368" y="236"/>
                    <a:pt x="418" y="186"/>
                  </a:cubicBezTo>
                  <a:cubicBezTo>
                    <a:pt x="443" y="124"/>
                    <a:pt x="504" y="90"/>
                    <a:pt x="569" y="90"/>
                  </a:cubicBezTo>
                  <a:cubicBezTo>
                    <a:pt x="591" y="90"/>
                    <a:pt x="614" y="94"/>
                    <a:pt x="635" y="102"/>
                  </a:cubicBezTo>
                  <a:cubicBezTo>
                    <a:pt x="769" y="169"/>
                    <a:pt x="852" y="286"/>
                    <a:pt x="869" y="420"/>
                  </a:cubicBezTo>
                  <a:cubicBezTo>
                    <a:pt x="919" y="604"/>
                    <a:pt x="919" y="787"/>
                    <a:pt x="903" y="954"/>
                  </a:cubicBezTo>
                  <a:cubicBezTo>
                    <a:pt x="836" y="1322"/>
                    <a:pt x="602" y="1656"/>
                    <a:pt x="368" y="1706"/>
                  </a:cubicBezTo>
                  <a:cubicBezTo>
                    <a:pt x="347" y="1711"/>
                    <a:pt x="325" y="1713"/>
                    <a:pt x="303" y="1713"/>
                  </a:cubicBezTo>
                  <a:cubicBezTo>
                    <a:pt x="235" y="1713"/>
                    <a:pt x="163" y="1694"/>
                    <a:pt x="101" y="1656"/>
                  </a:cubicBezTo>
                  <a:cubicBezTo>
                    <a:pt x="50" y="1623"/>
                    <a:pt x="17" y="1589"/>
                    <a:pt x="17" y="1589"/>
                  </a:cubicBezTo>
                  <a:cubicBezTo>
                    <a:pt x="0" y="1589"/>
                    <a:pt x="0" y="1640"/>
                    <a:pt x="67" y="1706"/>
                  </a:cubicBezTo>
                  <a:cubicBezTo>
                    <a:pt x="140" y="1764"/>
                    <a:pt x="238" y="1810"/>
                    <a:pt x="339" y="1810"/>
                  </a:cubicBezTo>
                  <a:cubicBezTo>
                    <a:pt x="354" y="1810"/>
                    <a:pt x="369" y="1809"/>
                    <a:pt x="385" y="1807"/>
                  </a:cubicBezTo>
                  <a:cubicBezTo>
                    <a:pt x="702" y="1757"/>
                    <a:pt x="969" y="1389"/>
                    <a:pt x="1036" y="988"/>
                  </a:cubicBezTo>
                  <a:cubicBezTo>
                    <a:pt x="1070" y="787"/>
                    <a:pt x="1053" y="570"/>
                    <a:pt x="1003" y="386"/>
                  </a:cubicBezTo>
                  <a:cubicBezTo>
                    <a:pt x="953" y="219"/>
                    <a:pt x="836" y="69"/>
                    <a:pt x="669" y="19"/>
                  </a:cubicBezTo>
                  <a:cubicBezTo>
                    <a:pt x="643" y="6"/>
                    <a:pt x="615" y="1"/>
                    <a:pt x="587" y="1"/>
                  </a:cubicBezTo>
                  <a:close/>
                </a:path>
              </a:pathLst>
            </a:custGeom>
            <a:solidFill>
              <a:srgbClr val="000000">
                <a:alpha val="1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3"/>
            <p:cNvSpPr/>
            <p:nvPr/>
          </p:nvSpPr>
          <p:spPr>
            <a:xfrm>
              <a:off x="1787271" y="1194445"/>
              <a:ext cx="442194" cy="329730"/>
            </a:xfrm>
            <a:custGeom>
              <a:avLst/>
              <a:gdLst/>
              <a:ahLst/>
              <a:cxnLst/>
              <a:rect l="l" t="t" r="r" b="b"/>
              <a:pathLst>
                <a:path w="13797" h="10288" extrusionOk="0">
                  <a:moveTo>
                    <a:pt x="1670" y="1"/>
                  </a:moveTo>
                  <a:cubicBezTo>
                    <a:pt x="1497" y="1"/>
                    <a:pt x="1331" y="44"/>
                    <a:pt x="1199" y="145"/>
                  </a:cubicBezTo>
                  <a:cubicBezTo>
                    <a:pt x="898" y="413"/>
                    <a:pt x="814" y="830"/>
                    <a:pt x="948" y="1181"/>
                  </a:cubicBezTo>
                  <a:cubicBezTo>
                    <a:pt x="1098" y="1532"/>
                    <a:pt x="1315" y="1849"/>
                    <a:pt x="1600" y="2100"/>
                  </a:cubicBezTo>
                  <a:cubicBezTo>
                    <a:pt x="1438" y="1993"/>
                    <a:pt x="1258" y="1942"/>
                    <a:pt x="1081" y="1942"/>
                  </a:cubicBezTo>
                  <a:cubicBezTo>
                    <a:pt x="707" y="1942"/>
                    <a:pt x="349" y="2166"/>
                    <a:pt x="213" y="2551"/>
                  </a:cubicBezTo>
                  <a:cubicBezTo>
                    <a:pt x="0" y="3107"/>
                    <a:pt x="364" y="3695"/>
                    <a:pt x="943" y="3783"/>
                  </a:cubicBezTo>
                  <a:lnTo>
                    <a:pt x="943" y="3783"/>
                  </a:lnTo>
                  <a:cubicBezTo>
                    <a:pt x="914" y="3780"/>
                    <a:pt x="884" y="3778"/>
                    <a:pt x="855" y="3778"/>
                  </a:cubicBezTo>
                  <a:cubicBezTo>
                    <a:pt x="471" y="3778"/>
                    <a:pt x="138" y="4047"/>
                    <a:pt x="62" y="4439"/>
                  </a:cubicBezTo>
                  <a:cubicBezTo>
                    <a:pt x="12" y="4874"/>
                    <a:pt x="213" y="5291"/>
                    <a:pt x="547" y="5542"/>
                  </a:cubicBezTo>
                  <a:cubicBezTo>
                    <a:pt x="898" y="5809"/>
                    <a:pt x="1315" y="5876"/>
                    <a:pt x="1733" y="5960"/>
                  </a:cubicBezTo>
                  <a:cubicBezTo>
                    <a:pt x="2149" y="6047"/>
                    <a:pt x="2547" y="6083"/>
                    <a:pt x="2928" y="6083"/>
                  </a:cubicBezTo>
                  <a:cubicBezTo>
                    <a:pt x="4889" y="6083"/>
                    <a:pt x="6395" y="5113"/>
                    <a:pt x="7514" y="5058"/>
                  </a:cubicBezTo>
                  <a:cubicBezTo>
                    <a:pt x="7536" y="5057"/>
                    <a:pt x="7557" y="5056"/>
                    <a:pt x="7578" y="5056"/>
                  </a:cubicBezTo>
                  <a:cubicBezTo>
                    <a:pt x="8845" y="5056"/>
                    <a:pt x="8651" y="6545"/>
                    <a:pt x="8651" y="6545"/>
                  </a:cubicBezTo>
                  <a:lnTo>
                    <a:pt x="8350" y="10187"/>
                  </a:lnTo>
                  <a:lnTo>
                    <a:pt x="9436" y="10287"/>
                  </a:lnTo>
                  <a:lnTo>
                    <a:pt x="9837" y="8550"/>
                  </a:lnTo>
                  <a:lnTo>
                    <a:pt x="9887" y="8132"/>
                  </a:lnTo>
                  <a:cubicBezTo>
                    <a:pt x="10138" y="7497"/>
                    <a:pt x="10672" y="6795"/>
                    <a:pt x="10722" y="6110"/>
                  </a:cubicBezTo>
                  <a:cubicBezTo>
                    <a:pt x="10739" y="5726"/>
                    <a:pt x="10689" y="5325"/>
                    <a:pt x="10539" y="4957"/>
                  </a:cubicBezTo>
                  <a:lnTo>
                    <a:pt x="10539" y="4957"/>
                  </a:lnTo>
                  <a:cubicBezTo>
                    <a:pt x="10765" y="5011"/>
                    <a:pt x="10993" y="5037"/>
                    <a:pt x="11220" y="5037"/>
                  </a:cubicBezTo>
                  <a:cubicBezTo>
                    <a:pt x="11913" y="5037"/>
                    <a:pt x="12587" y="4792"/>
                    <a:pt x="13128" y="4339"/>
                  </a:cubicBezTo>
                  <a:cubicBezTo>
                    <a:pt x="13496" y="4005"/>
                    <a:pt x="13797" y="3504"/>
                    <a:pt x="13630" y="3019"/>
                  </a:cubicBezTo>
                  <a:cubicBezTo>
                    <a:pt x="13496" y="2685"/>
                    <a:pt x="13212" y="2434"/>
                    <a:pt x="12878" y="2317"/>
                  </a:cubicBezTo>
                  <a:cubicBezTo>
                    <a:pt x="12589" y="2190"/>
                    <a:pt x="12280" y="2127"/>
                    <a:pt x="11973" y="2127"/>
                  </a:cubicBezTo>
                  <a:cubicBezTo>
                    <a:pt x="11516" y="2127"/>
                    <a:pt x="11062" y="2265"/>
                    <a:pt x="10672" y="2535"/>
                  </a:cubicBezTo>
                  <a:cubicBezTo>
                    <a:pt x="10154" y="2936"/>
                    <a:pt x="9904" y="3570"/>
                    <a:pt x="9987" y="4205"/>
                  </a:cubicBezTo>
                  <a:cubicBezTo>
                    <a:pt x="9513" y="3813"/>
                    <a:pt x="8864" y="3705"/>
                    <a:pt x="8217" y="3705"/>
                  </a:cubicBezTo>
                  <a:cubicBezTo>
                    <a:pt x="8066" y="3705"/>
                    <a:pt x="7914" y="3711"/>
                    <a:pt x="7765" y="3721"/>
                  </a:cubicBezTo>
                  <a:cubicBezTo>
                    <a:pt x="7815" y="3086"/>
                    <a:pt x="7564" y="2451"/>
                    <a:pt x="7080" y="2033"/>
                  </a:cubicBezTo>
                  <a:cubicBezTo>
                    <a:pt x="6595" y="1616"/>
                    <a:pt x="5994" y="1365"/>
                    <a:pt x="5359" y="1315"/>
                  </a:cubicBezTo>
                  <a:cubicBezTo>
                    <a:pt x="4791" y="1248"/>
                    <a:pt x="4189" y="1315"/>
                    <a:pt x="3671" y="1081"/>
                  </a:cubicBezTo>
                  <a:cubicBezTo>
                    <a:pt x="3137" y="864"/>
                    <a:pt x="2752" y="396"/>
                    <a:pt x="2251" y="145"/>
                  </a:cubicBezTo>
                  <a:cubicBezTo>
                    <a:pt x="2073" y="56"/>
                    <a:pt x="1867" y="1"/>
                    <a:pt x="16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3"/>
            <p:cNvSpPr/>
            <p:nvPr/>
          </p:nvSpPr>
          <p:spPr>
            <a:xfrm>
              <a:off x="2118603" y="1324407"/>
              <a:ext cx="129610" cy="75542"/>
            </a:xfrm>
            <a:custGeom>
              <a:avLst/>
              <a:gdLst/>
              <a:ahLst/>
              <a:cxnLst/>
              <a:rect l="l" t="t" r="r" b="b"/>
              <a:pathLst>
                <a:path w="4044" h="2357" extrusionOk="0">
                  <a:moveTo>
                    <a:pt x="0" y="0"/>
                  </a:moveTo>
                  <a:cubicBezTo>
                    <a:pt x="0" y="267"/>
                    <a:pt x="67" y="518"/>
                    <a:pt x="201" y="752"/>
                  </a:cubicBezTo>
                  <a:cubicBezTo>
                    <a:pt x="664" y="1749"/>
                    <a:pt x="1658" y="2356"/>
                    <a:pt x="2718" y="2356"/>
                  </a:cubicBezTo>
                  <a:cubicBezTo>
                    <a:pt x="2919" y="2356"/>
                    <a:pt x="3122" y="2334"/>
                    <a:pt x="3325" y="2289"/>
                  </a:cubicBezTo>
                  <a:cubicBezTo>
                    <a:pt x="3592" y="2256"/>
                    <a:pt x="3826" y="2139"/>
                    <a:pt x="4044" y="1988"/>
                  </a:cubicBezTo>
                  <a:cubicBezTo>
                    <a:pt x="4042" y="1985"/>
                    <a:pt x="4037" y="1983"/>
                    <a:pt x="4029" y="1983"/>
                  </a:cubicBezTo>
                  <a:cubicBezTo>
                    <a:pt x="3967" y="1983"/>
                    <a:pt x="3711" y="2096"/>
                    <a:pt x="3308" y="2155"/>
                  </a:cubicBezTo>
                  <a:cubicBezTo>
                    <a:pt x="3142" y="2185"/>
                    <a:pt x="2976" y="2199"/>
                    <a:pt x="2812" y="2199"/>
                  </a:cubicBezTo>
                  <a:cubicBezTo>
                    <a:pt x="1772" y="2199"/>
                    <a:pt x="806" y="1623"/>
                    <a:pt x="301" y="685"/>
                  </a:cubicBezTo>
                  <a:cubicBezTo>
                    <a:pt x="84" y="284"/>
                    <a:pt x="34" y="0"/>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3"/>
            <p:cNvSpPr/>
            <p:nvPr/>
          </p:nvSpPr>
          <p:spPr>
            <a:xfrm>
              <a:off x="2120206" y="1343125"/>
              <a:ext cx="47690" cy="109835"/>
            </a:xfrm>
            <a:custGeom>
              <a:avLst/>
              <a:gdLst/>
              <a:ahLst/>
              <a:cxnLst/>
              <a:rect l="l" t="t" r="r" b="b"/>
              <a:pathLst>
                <a:path w="1488" h="3427" extrusionOk="0">
                  <a:moveTo>
                    <a:pt x="0" y="1"/>
                  </a:moveTo>
                  <a:cubicBezTo>
                    <a:pt x="0" y="185"/>
                    <a:pt x="50" y="368"/>
                    <a:pt x="151" y="535"/>
                  </a:cubicBezTo>
                  <a:cubicBezTo>
                    <a:pt x="334" y="936"/>
                    <a:pt x="568" y="1337"/>
                    <a:pt x="802" y="1705"/>
                  </a:cubicBezTo>
                  <a:cubicBezTo>
                    <a:pt x="1053" y="2056"/>
                    <a:pt x="1220" y="2457"/>
                    <a:pt x="1320" y="2891"/>
                  </a:cubicBezTo>
                  <a:cubicBezTo>
                    <a:pt x="1387" y="3209"/>
                    <a:pt x="1354" y="3426"/>
                    <a:pt x="1387" y="3426"/>
                  </a:cubicBezTo>
                  <a:cubicBezTo>
                    <a:pt x="1471" y="3259"/>
                    <a:pt x="1487" y="3058"/>
                    <a:pt x="1454" y="2875"/>
                  </a:cubicBezTo>
                  <a:cubicBezTo>
                    <a:pt x="1387" y="2424"/>
                    <a:pt x="1220" y="1989"/>
                    <a:pt x="969" y="1605"/>
                  </a:cubicBezTo>
                  <a:cubicBezTo>
                    <a:pt x="685" y="1154"/>
                    <a:pt x="418" y="786"/>
                    <a:pt x="268" y="485"/>
                  </a:cubicBezTo>
                  <a:cubicBezTo>
                    <a:pt x="184" y="318"/>
                    <a:pt x="100" y="15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3"/>
            <p:cNvSpPr/>
            <p:nvPr/>
          </p:nvSpPr>
          <p:spPr>
            <a:xfrm>
              <a:off x="1416548" y="1863617"/>
              <a:ext cx="290790" cy="275854"/>
            </a:xfrm>
            <a:custGeom>
              <a:avLst/>
              <a:gdLst/>
              <a:ahLst/>
              <a:cxnLst/>
              <a:rect l="l" t="t" r="r" b="b"/>
              <a:pathLst>
                <a:path w="9073" h="8607" extrusionOk="0">
                  <a:moveTo>
                    <a:pt x="3017" y="1"/>
                  </a:moveTo>
                  <a:cubicBezTo>
                    <a:pt x="3014" y="1"/>
                    <a:pt x="3011" y="1"/>
                    <a:pt x="3008" y="1"/>
                  </a:cubicBezTo>
                  <a:cubicBezTo>
                    <a:pt x="2623" y="35"/>
                    <a:pt x="2590" y="469"/>
                    <a:pt x="3075" y="954"/>
                  </a:cubicBezTo>
                  <a:cubicBezTo>
                    <a:pt x="3559" y="1455"/>
                    <a:pt x="4879" y="3026"/>
                    <a:pt x="4612" y="3276"/>
                  </a:cubicBezTo>
                  <a:cubicBezTo>
                    <a:pt x="4600" y="3286"/>
                    <a:pt x="4585" y="3291"/>
                    <a:pt x="4566" y="3291"/>
                  </a:cubicBezTo>
                  <a:cubicBezTo>
                    <a:pt x="4147" y="3291"/>
                    <a:pt x="2005" y="920"/>
                    <a:pt x="2005" y="920"/>
                  </a:cubicBezTo>
                  <a:cubicBezTo>
                    <a:pt x="2005" y="920"/>
                    <a:pt x="1718" y="472"/>
                    <a:pt x="1429" y="472"/>
                  </a:cubicBezTo>
                  <a:cubicBezTo>
                    <a:pt x="1369" y="472"/>
                    <a:pt x="1310" y="491"/>
                    <a:pt x="1253" y="536"/>
                  </a:cubicBezTo>
                  <a:cubicBezTo>
                    <a:pt x="685" y="1021"/>
                    <a:pt x="3375" y="3594"/>
                    <a:pt x="3643" y="3828"/>
                  </a:cubicBezTo>
                  <a:cubicBezTo>
                    <a:pt x="3782" y="3954"/>
                    <a:pt x="3653" y="4147"/>
                    <a:pt x="3495" y="4147"/>
                  </a:cubicBezTo>
                  <a:cubicBezTo>
                    <a:pt x="3445" y="4147"/>
                    <a:pt x="3391" y="4127"/>
                    <a:pt x="3342" y="4078"/>
                  </a:cubicBezTo>
                  <a:cubicBezTo>
                    <a:pt x="3175" y="3911"/>
                    <a:pt x="1428" y="1860"/>
                    <a:pt x="663" y="1860"/>
                  </a:cubicBezTo>
                  <a:cubicBezTo>
                    <a:pt x="588" y="1860"/>
                    <a:pt x="522" y="1880"/>
                    <a:pt x="468" y="1923"/>
                  </a:cubicBezTo>
                  <a:cubicBezTo>
                    <a:pt x="0" y="2291"/>
                    <a:pt x="2657" y="4062"/>
                    <a:pt x="2824" y="4814"/>
                  </a:cubicBezTo>
                  <a:cubicBezTo>
                    <a:pt x="2846" y="4925"/>
                    <a:pt x="2822" y="4971"/>
                    <a:pt x="2763" y="4971"/>
                  </a:cubicBezTo>
                  <a:cubicBezTo>
                    <a:pt x="2449" y="4971"/>
                    <a:pt x="1136" y="3604"/>
                    <a:pt x="637" y="3604"/>
                  </a:cubicBezTo>
                  <a:cubicBezTo>
                    <a:pt x="590" y="3604"/>
                    <a:pt x="549" y="3616"/>
                    <a:pt x="518" y="3644"/>
                  </a:cubicBezTo>
                  <a:cubicBezTo>
                    <a:pt x="368" y="3778"/>
                    <a:pt x="268" y="3911"/>
                    <a:pt x="1621" y="5064"/>
                  </a:cubicBezTo>
                  <a:cubicBezTo>
                    <a:pt x="2356" y="5682"/>
                    <a:pt x="3877" y="6685"/>
                    <a:pt x="5163" y="7487"/>
                  </a:cubicBezTo>
                  <a:lnTo>
                    <a:pt x="7001" y="8606"/>
                  </a:lnTo>
                  <a:lnTo>
                    <a:pt x="9073" y="5983"/>
                  </a:lnTo>
                  <a:lnTo>
                    <a:pt x="8254" y="3711"/>
                  </a:lnTo>
                  <a:cubicBezTo>
                    <a:pt x="8171" y="3510"/>
                    <a:pt x="8087" y="3260"/>
                    <a:pt x="8004" y="2992"/>
                  </a:cubicBezTo>
                  <a:cubicBezTo>
                    <a:pt x="7903" y="2675"/>
                    <a:pt x="7853" y="2357"/>
                    <a:pt x="7870" y="2023"/>
                  </a:cubicBezTo>
                  <a:cubicBezTo>
                    <a:pt x="7870" y="1606"/>
                    <a:pt x="7920" y="1204"/>
                    <a:pt x="8020" y="803"/>
                  </a:cubicBezTo>
                  <a:cubicBezTo>
                    <a:pt x="8128" y="521"/>
                    <a:pt x="7922" y="250"/>
                    <a:pt x="7690" y="250"/>
                  </a:cubicBezTo>
                  <a:cubicBezTo>
                    <a:pt x="7633" y="250"/>
                    <a:pt x="7575" y="266"/>
                    <a:pt x="7519" y="302"/>
                  </a:cubicBezTo>
                  <a:cubicBezTo>
                    <a:pt x="7235" y="486"/>
                    <a:pt x="6851" y="1455"/>
                    <a:pt x="6918" y="2658"/>
                  </a:cubicBezTo>
                  <a:cubicBezTo>
                    <a:pt x="6942" y="3010"/>
                    <a:pt x="6853" y="3143"/>
                    <a:pt x="6704" y="3143"/>
                  </a:cubicBezTo>
                  <a:cubicBezTo>
                    <a:pt x="6335" y="3143"/>
                    <a:pt x="5596" y="2330"/>
                    <a:pt x="5263" y="1973"/>
                  </a:cubicBezTo>
                  <a:cubicBezTo>
                    <a:pt x="4801" y="1461"/>
                    <a:pt x="3309" y="1"/>
                    <a:pt x="3017"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3"/>
            <p:cNvSpPr/>
            <p:nvPr/>
          </p:nvSpPr>
          <p:spPr>
            <a:xfrm>
              <a:off x="1568625" y="1845957"/>
              <a:ext cx="767405" cy="788077"/>
            </a:xfrm>
            <a:custGeom>
              <a:avLst/>
              <a:gdLst/>
              <a:ahLst/>
              <a:cxnLst/>
              <a:rect l="l" t="t" r="r" b="b"/>
              <a:pathLst>
                <a:path w="23944" h="24589" extrusionOk="0">
                  <a:moveTo>
                    <a:pt x="19178" y="0"/>
                  </a:moveTo>
                  <a:cubicBezTo>
                    <a:pt x="17434" y="0"/>
                    <a:pt x="16311" y="1026"/>
                    <a:pt x="15974" y="3944"/>
                  </a:cubicBezTo>
                  <a:cubicBezTo>
                    <a:pt x="15372" y="9241"/>
                    <a:pt x="16458" y="14604"/>
                    <a:pt x="15757" y="15239"/>
                  </a:cubicBezTo>
                  <a:cubicBezTo>
                    <a:pt x="15748" y="15246"/>
                    <a:pt x="15737" y="15250"/>
                    <a:pt x="15722" y="15250"/>
                  </a:cubicBezTo>
                  <a:cubicBezTo>
                    <a:pt x="14905" y="15250"/>
                    <a:pt x="4244" y="4412"/>
                    <a:pt x="4244" y="4412"/>
                  </a:cubicBezTo>
                  <a:lnTo>
                    <a:pt x="0" y="8940"/>
                  </a:lnTo>
                  <a:cubicBezTo>
                    <a:pt x="0" y="8940"/>
                    <a:pt x="9491" y="20118"/>
                    <a:pt x="14854" y="23577"/>
                  </a:cubicBezTo>
                  <a:cubicBezTo>
                    <a:pt x="15946" y="24286"/>
                    <a:pt x="17132" y="24588"/>
                    <a:pt x="18215" y="24588"/>
                  </a:cubicBezTo>
                  <a:cubicBezTo>
                    <a:pt x="19022" y="24588"/>
                    <a:pt x="19772" y="24421"/>
                    <a:pt x="20385" y="24128"/>
                  </a:cubicBezTo>
                  <a:cubicBezTo>
                    <a:pt x="23576" y="22574"/>
                    <a:pt x="23944" y="12215"/>
                    <a:pt x="23910" y="7553"/>
                  </a:cubicBezTo>
                  <a:cubicBezTo>
                    <a:pt x="23860" y="1672"/>
                    <a:pt x="21270" y="335"/>
                    <a:pt x="20836" y="235"/>
                  </a:cubicBezTo>
                  <a:cubicBezTo>
                    <a:pt x="20234" y="86"/>
                    <a:pt x="19680" y="0"/>
                    <a:pt x="19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3"/>
            <p:cNvSpPr/>
            <p:nvPr/>
          </p:nvSpPr>
          <p:spPr>
            <a:xfrm>
              <a:off x="1569683" y="1992714"/>
              <a:ext cx="765290" cy="631289"/>
            </a:xfrm>
            <a:custGeom>
              <a:avLst/>
              <a:gdLst/>
              <a:ahLst/>
              <a:cxnLst/>
              <a:rect l="l" t="t" r="r" b="b"/>
              <a:pathLst>
                <a:path w="23878" h="19697" extrusionOk="0">
                  <a:moveTo>
                    <a:pt x="4211" y="0"/>
                  </a:moveTo>
                  <a:lnTo>
                    <a:pt x="4211" y="0"/>
                  </a:lnTo>
                  <a:cubicBezTo>
                    <a:pt x="4178" y="17"/>
                    <a:pt x="4145" y="50"/>
                    <a:pt x="4128" y="67"/>
                  </a:cubicBezTo>
                  <a:cubicBezTo>
                    <a:pt x="4061" y="117"/>
                    <a:pt x="3977" y="184"/>
                    <a:pt x="3894" y="284"/>
                  </a:cubicBezTo>
                  <a:cubicBezTo>
                    <a:pt x="3677" y="468"/>
                    <a:pt x="3376" y="752"/>
                    <a:pt x="2992" y="1120"/>
                  </a:cubicBezTo>
                  <a:cubicBezTo>
                    <a:pt x="1906" y="2206"/>
                    <a:pt x="920" y="3359"/>
                    <a:pt x="34" y="4612"/>
                  </a:cubicBezTo>
                  <a:lnTo>
                    <a:pt x="1" y="4645"/>
                  </a:lnTo>
                  <a:lnTo>
                    <a:pt x="34" y="4679"/>
                  </a:lnTo>
                  <a:cubicBezTo>
                    <a:pt x="3008" y="7753"/>
                    <a:pt x="7353" y="12231"/>
                    <a:pt x="12215" y="17177"/>
                  </a:cubicBezTo>
                  <a:cubicBezTo>
                    <a:pt x="13384" y="18296"/>
                    <a:pt x="14821" y="19098"/>
                    <a:pt x="16375" y="19516"/>
                  </a:cubicBezTo>
                  <a:cubicBezTo>
                    <a:pt x="16826" y="19636"/>
                    <a:pt x="17290" y="19696"/>
                    <a:pt x="17750" y="19696"/>
                  </a:cubicBezTo>
                  <a:cubicBezTo>
                    <a:pt x="18057" y="19696"/>
                    <a:pt x="18364" y="19669"/>
                    <a:pt x="18664" y="19616"/>
                  </a:cubicBezTo>
                  <a:cubicBezTo>
                    <a:pt x="19383" y="19449"/>
                    <a:pt x="20068" y="19115"/>
                    <a:pt x="20619" y="18614"/>
                  </a:cubicBezTo>
                  <a:cubicBezTo>
                    <a:pt x="21722" y="17678"/>
                    <a:pt x="22340" y="16408"/>
                    <a:pt x="22741" y="15205"/>
                  </a:cubicBezTo>
                  <a:cubicBezTo>
                    <a:pt x="23142" y="14002"/>
                    <a:pt x="23259" y="12816"/>
                    <a:pt x="23393" y="11763"/>
                  </a:cubicBezTo>
                  <a:cubicBezTo>
                    <a:pt x="23660" y="9641"/>
                    <a:pt x="23794" y="7903"/>
                    <a:pt x="23844" y="6700"/>
                  </a:cubicBezTo>
                  <a:cubicBezTo>
                    <a:pt x="23861" y="6099"/>
                    <a:pt x="23877" y="5648"/>
                    <a:pt x="23877" y="5330"/>
                  </a:cubicBezTo>
                  <a:cubicBezTo>
                    <a:pt x="23877" y="5180"/>
                    <a:pt x="23877" y="5063"/>
                    <a:pt x="23877" y="4963"/>
                  </a:cubicBezTo>
                  <a:cubicBezTo>
                    <a:pt x="23877" y="4929"/>
                    <a:pt x="23861" y="4879"/>
                    <a:pt x="23861" y="4846"/>
                  </a:cubicBezTo>
                  <a:cubicBezTo>
                    <a:pt x="23861" y="4879"/>
                    <a:pt x="23844" y="4929"/>
                    <a:pt x="23844" y="4963"/>
                  </a:cubicBezTo>
                  <a:cubicBezTo>
                    <a:pt x="23844" y="5063"/>
                    <a:pt x="23844" y="5180"/>
                    <a:pt x="23827" y="5330"/>
                  </a:cubicBezTo>
                  <a:cubicBezTo>
                    <a:pt x="23827" y="5631"/>
                    <a:pt x="23811" y="6099"/>
                    <a:pt x="23777" y="6700"/>
                  </a:cubicBezTo>
                  <a:cubicBezTo>
                    <a:pt x="23694" y="7903"/>
                    <a:pt x="23560" y="9624"/>
                    <a:pt x="23259" y="11746"/>
                  </a:cubicBezTo>
                  <a:cubicBezTo>
                    <a:pt x="23125" y="12799"/>
                    <a:pt x="22992" y="13969"/>
                    <a:pt x="22591" y="15155"/>
                  </a:cubicBezTo>
                  <a:cubicBezTo>
                    <a:pt x="22207" y="16341"/>
                    <a:pt x="21572" y="17578"/>
                    <a:pt x="20519" y="18497"/>
                  </a:cubicBezTo>
                  <a:cubicBezTo>
                    <a:pt x="19968" y="18964"/>
                    <a:pt x="19333" y="19282"/>
                    <a:pt x="18631" y="19449"/>
                  </a:cubicBezTo>
                  <a:cubicBezTo>
                    <a:pt x="18337" y="19502"/>
                    <a:pt x="18040" y="19529"/>
                    <a:pt x="17744" y="19529"/>
                  </a:cubicBezTo>
                  <a:cubicBezTo>
                    <a:pt x="17300" y="19529"/>
                    <a:pt x="16856" y="19469"/>
                    <a:pt x="16425" y="19349"/>
                  </a:cubicBezTo>
                  <a:cubicBezTo>
                    <a:pt x="14888" y="18931"/>
                    <a:pt x="13501" y="18129"/>
                    <a:pt x="12348" y="17043"/>
                  </a:cubicBezTo>
                  <a:lnTo>
                    <a:pt x="162" y="4640"/>
                  </a:lnTo>
                  <a:lnTo>
                    <a:pt x="162" y="4640"/>
                  </a:lnTo>
                  <a:cubicBezTo>
                    <a:pt x="1024" y="3417"/>
                    <a:pt x="2000" y="2245"/>
                    <a:pt x="3042" y="1170"/>
                  </a:cubicBezTo>
                  <a:cubicBezTo>
                    <a:pt x="3409" y="786"/>
                    <a:pt x="3710" y="501"/>
                    <a:pt x="3911" y="301"/>
                  </a:cubicBezTo>
                  <a:cubicBezTo>
                    <a:pt x="4011" y="201"/>
                    <a:pt x="4078" y="134"/>
                    <a:pt x="4145" y="84"/>
                  </a:cubicBezTo>
                  <a:cubicBezTo>
                    <a:pt x="4161" y="50"/>
                    <a:pt x="4195" y="34"/>
                    <a:pt x="4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3"/>
            <p:cNvSpPr/>
            <p:nvPr/>
          </p:nvSpPr>
          <p:spPr>
            <a:xfrm>
              <a:off x="1704646" y="1844771"/>
              <a:ext cx="531774" cy="492288"/>
            </a:xfrm>
            <a:custGeom>
              <a:avLst/>
              <a:gdLst/>
              <a:ahLst/>
              <a:cxnLst/>
              <a:rect l="l" t="t" r="r" b="b"/>
              <a:pathLst>
                <a:path w="16592" h="15360" extrusionOk="0">
                  <a:moveTo>
                    <a:pt x="15468" y="1"/>
                  </a:moveTo>
                  <a:cubicBezTo>
                    <a:pt x="15414" y="1"/>
                    <a:pt x="15360" y="2"/>
                    <a:pt x="15305" y="5"/>
                  </a:cubicBezTo>
                  <a:cubicBezTo>
                    <a:pt x="14787" y="55"/>
                    <a:pt x="14270" y="222"/>
                    <a:pt x="13835" y="506"/>
                  </a:cubicBezTo>
                  <a:cubicBezTo>
                    <a:pt x="13250" y="907"/>
                    <a:pt x="12799" y="1442"/>
                    <a:pt x="12482" y="2077"/>
                  </a:cubicBezTo>
                  <a:cubicBezTo>
                    <a:pt x="12114" y="2828"/>
                    <a:pt x="11880" y="3647"/>
                    <a:pt x="11797" y="4483"/>
                  </a:cubicBezTo>
                  <a:cubicBezTo>
                    <a:pt x="11696" y="5368"/>
                    <a:pt x="11680" y="6337"/>
                    <a:pt x="11613" y="7340"/>
                  </a:cubicBezTo>
                  <a:cubicBezTo>
                    <a:pt x="11479" y="9345"/>
                    <a:pt x="11362" y="11550"/>
                    <a:pt x="11212" y="13873"/>
                  </a:cubicBezTo>
                  <a:cubicBezTo>
                    <a:pt x="11198" y="14258"/>
                    <a:pt x="11171" y="14631"/>
                    <a:pt x="11153" y="14991"/>
                  </a:cubicBezTo>
                  <a:lnTo>
                    <a:pt x="11153" y="14991"/>
                  </a:lnTo>
                  <a:cubicBezTo>
                    <a:pt x="10366" y="14350"/>
                    <a:pt x="9637" y="13655"/>
                    <a:pt x="8923" y="13021"/>
                  </a:cubicBezTo>
                  <a:lnTo>
                    <a:pt x="6767" y="11032"/>
                  </a:lnTo>
                  <a:cubicBezTo>
                    <a:pt x="5414" y="9746"/>
                    <a:pt x="4194" y="8593"/>
                    <a:pt x="3192" y="7624"/>
                  </a:cubicBezTo>
                  <a:cubicBezTo>
                    <a:pt x="2206" y="6655"/>
                    <a:pt x="1404" y="5853"/>
                    <a:pt x="853" y="5301"/>
                  </a:cubicBezTo>
                  <a:cubicBezTo>
                    <a:pt x="585" y="5034"/>
                    <a:pt x="385" y="4817"/>
                    <a:pt x="234" y="4666"/>
                  </a:cubicBezTo>
                  <a:lnTo>
                    <a:pt x="67" y="4499"/>
                  </a:lnTo>
                  <a:cubicBezTo>
                    <a:pt x="51" y="4483"/>
                    <a:pt x="34" y="4466"/>
                    <a:pt x="0" y="4449"/>
                  </a:cubicBezTo>
                  <a:lnTo>
                    <a:pt x="0" y="4449"/>
                  </a:lnTo>
                  <a:cubicBezTo>
                    <a:pt x="17" y="4483"/>
                    <a:pt x="34" y="4499"/>
                    <a:pt x="51" y="4516"/>
                  </a:cubicBezTo>
                  <a:cubicBezTo>
                    <a:pt x="101" y="4566"/>
                    <a:pt x="151" y="4616"/>
                    <a:pt x="201" y="4683"/>
                  </a:cubicBezTo>
                  <a:cubicBezTo>
                    <a:pt x="351" y="4850"/>
                    <a:pt x="535" y="5067"/>
                    <a:pt x="802" y="5351"/>
                  </a:cubicBezTo>
                  <a:cubicBezTo>
                    <a:pt x="1337" y="5920"/>
                    <a:pt x="2122" y="6722"/>
                    <a:pt x="3108" y="7707"/>
                  </a:cubicBezTo>
                  <a:cubicBezTo>
                    <a:pt x="4111" y="8693"/>
                    <a:pt x="5297" y="9863"/>
                    <a:pt x="6650" y="11149"/>
                  </a:cubicBezTo>
                  <a:cubicBezTo>
                    <a:pt x="7335" y="11784"/>
                    <a:pt x="8054" y="12453"/>
                    <a:pt x="8806" y="13138"/>
                  </a:cubicBezTo>
                  <a:cubicBezTo>
                    <a:pt x="9558" y="13823"/>
                    <a:pt x="10326" y="14558"/>
                    <a:pt x="11178" y="15243"/>
                  </a:cubicBezTo>
                  <a:lnTo>
                    <a:pt x="11312" y="15360"/>
                  </a:lnTo>
                  <a:lnTo>
                    <a:pt x="11329" y="15176"/>
                  </a:lnTo>
                  <a:cubicBezTo>
                    <a:pt x="11346" y="14758"/>
                    <a:pt x="11379" y="14324"/>
                    <a:pt x="11396" y="13873"/>
                  </a:cubicBezTo>
                  <a:cubicBezTo>
                    <a:pt x="11529" y="11567"/>
                    <a:pt x="11663" y="9345"/>
                    <a:pt x="11780" y="7340"/>
                  </a:cubicBezTo>
                  <a:cubicBezTo>
                    <a:pt x="11847" y="6337"/>
                    <a:pt x="11847" y="5385"/>
                    <a:pt x="11964" y="4499"/>
                  </a:cubicBezTo>
                  <a:cubicBezTo>
                    <a:pt x="12031" y="3681"/>
                    <a:pt x="12248" y="2879"/>
                    <a:pt x="12599" y="2127"/>
                  </a:cubicBezTo>
                  <a:cubicBezTo>
                    <a:pt x="12899" y="1508"/>
                    <a:pt x="13334" y="990"/>
                    <a:pt x="13885" y="589"/>
                  </a:cubicBezTo>
                  <a:cubicBezTo>
                    <a:pt x="14320" y="305"/>
                    <a:pt x="14804" y="138"/>
                    <a:pt x="15322" y="72"/>
                  </a:cubicBezTo>
                  <a:cubicBezTo>
                    <a:pt x="15404" y="63"/>
                    <a:pt x="15486" y="59"/>
                    <a:pt x="15568" y="59"/>
                  </a:cubicBezTo>
                  <a:cubicBezTo>
                    <a:pt x="15804" y="59"/>
                    <a:pt x="16039" y="93"/>
                    <a:pt x="16275" y="155"/>
                  </a:cubicBezTo>
                  <a:cubicBezTo>
                    <a:pt x="16492" y="222"/>
                    <a:pt x="16592" y="272"/>
                    <a:pt x="16592" y="272"/>
                  </a:cubicBezTo>
                  <a:cubicBezTo>
                    <a:pt x="16492" y="205"/>
                    <a:pt x="16391" y="155"/>
                    <a:pt x="16291" y="122"/>
                  </a:cubicBezTo>
                  <a:cubicBezTo>
                    <a:pt x="16025" y="38"/>
                    <a:pt x="15748" y="1"/>
                    <a:pt x="154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3"/>
            <p:cNvSpPr/>
            <p:nvPr/>
          </p:nvSpPr>
          <p:spPr>
            <a:xfrm>
              <a:off x="1628591" y="2040917"/>
              <a:ext cx="132302" cy="152109"/>
            </a:xfrm>
            <a:custGeom>
              <a:avLst/>
              <a:gdLst/>
              <a:ahLst/>
              <a:cxnLst/>
              <a:rect l="l" t="t" r="r" b="b"/>
              <a:pathLst>
                <a:path w="4128" h="4746" extrusionOk="0">
                  <a:moveTo>
                    <a:pt x="4128" y="0"/>
                  </a:moveTo>
                  <a:lnTo>
                    <a:pt x="4128" y="0"/>
                  </a:lnTo>
                  <a:cubicBezTo>
                    <a:pt x="3877" y="184"/>
                    <a:pt x="3660" y="401"/>
                    <a:pt x="3459" y="635"/>
                  </a:cubicBezTo>
                  <a:cubicBezTo>
                    <a:pt x="3058" y="1036"/>
                    <a:pt x="2524" y="1621"/>
                    <a:pt x="1956" y="2272"/>
                  </a:cubicBezTo>
                  <a:cubicBezTo>
                    <a:pt x="1388" y="2924"/>
                    <a:pt x="886" y="3542"/>
                    <a:pt x="535" y="3977"/>
                  </a:cubicBezTo>
                  <a:cubicBezTo>
                    <a:pt x="342" y="4202"/>
                    <a:pt x="165" y="4443"/>
                    <a:pt x="17" y="4714"/>
                  </a:cubicBezTo>
                  <a:lnTo>
                    <a:pt x="17" y="4714"/>
                  </a:lnTo>
                  <a:cubicBezTo>
                    <a:pt x="245" y="4518"/>
                    <a:pt x="456" y="4305"/>
                    <a:pt x="636" y="4060"/>
                  </a:cubicBezTo>
                  <a:cubicBezTo>
                    <a:pt x="1053" y="3592"/>
                    <a:pt x="1555" y="3024"/>
                    <a:pt x="2106" y="2389"/>
                  </a:cubicBezTo>
                  <a:cubicBezTo>
                    <a:pt x="2641" y="1771"/>
                    <a:pt x="3142" y="1186"/>
                    <a:pt x="3560" y="718"/>
                  </a:cubicBezTo>
                  <a:cubicBezTo>
                    <a:pt x="3760" y="501"/>
                    <a:pt x="3961" y="251"/>
                    <a:pt x="4128" y="0"/>
                  </a:cubicBezTo>
                  <a:close/>
                  <a:moveTo>
                    <a:pt x="17" y="4714"/>
                  </a:moveTo>
                  <a:lnTo>
                    <a:pt x="17" y="4714"/>
                  </a:lnTo>
                  <a:cubicBezTo>
                    <a:pt x="12" y="4719"/>
                    <a:pt x="6" y="4724"/>
                    <a:pt x="1" y="4729"/>
                  </a:cubicBezTo>
                  <a:lnTo>
                    <a:pt x="1" y="4745"/>
                  </a:lnTo>
                  <a:cubicBezTo>
                    <a:pt x="6" y="4735"/>
                    <a:pt x="12" y="4725"/>
                    <a:pt x="17" y="4714"/>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3"/>
            <p:cNvSpPr/>
            <p:nvPr/>
          </p:nvSpPr>
          <p:spPr>
            <a:xfrm>
              <a:off x="2062901" y="2328983"/>
              <a:ext cx="35383" cy="86279"/>
            </a:xfrm>
            <a:custGeom>
              <a:avLst/>
              <a:gdLst/>
              <a:ahLst/>
              <a:cxnLst/>
              <a:rect l="l" t="t" r="r" b="b"/>
              <a:pathLst>
                <a:path w="1104" h="2692" extrusionOk="0">
                  <a:moveTo>
                    <a:pt x="53" y="1"/>
                  </a:moveTo>
                  <a:cubicBezTo>
                    <a:pt x="52" y="1"/>
                    <a:pt x="51" y="1"/>
                    <a:pt x="51" y="1"/>
                  </a:cubicBezTo>
                  <a:cubicBezTo>
                    <a:pt x="0" y="18"/>
                    <a:pt x="251" y="619"/>
                    <a:pt x="535" y="1355"/>
                  </a:cubicBezTo>
                  <a:cubicBezTo>
                    <a:pt x="799" y="2096"/>
                    <a:pt x="1014" y="2692"/>
                    <a:pt x="1068" y="2692"/>
                  </a:cubicBezTo>
                  <a:cubicBezTo>
                    <a:pt x="1068" y="2692"/>
                    <a:pt x="1069" y="2691"/>
                    <a:pt x="1070" y="2691"/>
                  </a:cubicBezTo>
                  <a:cubicBezTo>
                    <a:pt x="1103" y="2691"/>
                    <a:pt x="986" y="2040"/>
                    <a:pt x="702" y="1288"/>
                  </a:cubicBezTo>
                  <a:cubicBezTo>
                    <a:pt x="422" y="547"/>
                    <a:pt x="110"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3"/>
            <p:cNvSpPr/>
            <p:nvPr/>
          </p:nvSpPr>
          <p:spPr>
            <a:xfrm>
              <a:off x="2058093" y="2328951"/>
              <a:ext cx="70702" cy="62818"/>
            </a:xfrm>
            <a:custGeom>
              <a:avLst/>
              <a:gdLst/>
              <a:ahLst/>
              <a:cxnLst/>
              <a:rect l="l" t="t" r="r" b="b"/>
              <a:pathLst>
                <a:path w="2206" h="1960" extrusionOk="0">
                  <a:moveTo>
                    <a:pt x="39" y="0"/>
                  </a:moveTo>
                  <a:cubicBezTo>
                    <a:pt x="37" y="0"/>
                    <a:pt x="35" y="1"/>
                    <a:pt x="33" y="2"/>
                  </a:cubicBezTo>
                  <a:cubicBezTo>
                    <a:pt x="0" y="36"/>
                    <a:pt x="451" y="503"/>
                    <a:pt x="1036" y="1038"/>
                  </a:cubicBezTo>
                  <a:cubicBezTo>
                    <a:pt x="1598" y="1568"/>
                    <a:pt x="2098" y="1959"/>
                    <a:pt x="2166" y="1959"/>
                  </a:cubicBezTo>
                  <a:cubicBezTo>
                    <a:pt x="2169" y="1959"/>
                    <a:pt x="2171" y="1958"/>
                    <a:pt x="2172" y="1957"/>
                  </a:cubicBezTo>
                  <a:cubicBezTo>
                    <a:pt x="2206" y="1907"/>
                    <a:pt x="1754" y="1439"/>
                    <a:pt x="1170" y="904"/>
                  </a:cubicBezTo>
                  <a:cubicBezTo>
                    <a:pt x="592" y="391"/>
                    <a:pt x="106"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5" name="Google Shape;2105;p43"/>
            <p:cNvGrpSpPr/>
            <p:nvPr/>
          </p:nvGrpSpPr>
          <p:grpSpPr>
            <a:xfrm rot="2919175">
              <a:off x="1257185" y="4609139"/>
              <a:ext cx="58938" cy="70187"/>
              <a:chOff x="2431855" y="4692737"/>
              <a:chExt cx="58940" cy="70189"/>
            </a:xfrm>
          </p:grpSpPr>
          <p:sp>
            <p:nvSpPr>
              <p:cNvPr id="2106" name="Google Shape;2106;p43"/>
              <p:cNvSpPr/>
              <p:nvPr/>
            </p:nvSpPr>
            <p:spPr>
              <a:xfrm>
                <a:off x="2431855" y="4692737"/>
                <a:ext cx="58940" cy="70189"/>
              </a:xfrm>
              <a:custGeom>
                <a:avLst/>
                <a:gdLst/>
                <a:ahLst/>
                <a:cxnLst/>
                <a:rect l="l" t="t" r="r" b="b"/>
                <a:pathLst>
                  <a:path w="1839" h="2190" extrusionOk="0">
                    <a:moveTo>
                      <a:pt x="1204" y="1"/>
                    </a:moveTo>
                    <a:cubicBezTo>
                      <a:pt x="786" y="168"/>
                      <a:pt x="452" y="485"/>
                      <a:pt x="251" y="886"/>
                    </a:cubicBezTo>
                    <a:cubicBezTo>
                      <a:pt x="51" y="1287"/>
                      <a:pt x="1" y="1755"/>
                      <a:pt x="118" y="2190"/>
                    </a:cubicBezTo>
                    <a:lnTo>
                      <a:pt x="1839" y="1337"/>
                    </a:lnTo>
                    <a:lnTo>
                      <a:pt x="120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3"/>
              <p:cNvSpPr/>
              <p:nvPr/>
            </p:nvSpPr>
            <p:spPr>
              <a:xfrm>
                <a:off x="2437753" y="4742992"/>
                <a:ext cx="2692" cy="10352"/>
              </a:xfrm>
              <a:custGeom>
                <a:avLst/>
                <a:gdLst/>
                <a:ahLst/>
                <a:cxnLst/>
                <a:rect l="l" t="t" r="r" b="b"/>
                <a:pathLst>
                  <a:path w="84" h="323" extrusionOk="0">
                    <a:moveTo>
                      <a:pt x="45" y="1"/>
                    </a:moveTo>
                    <a:cubicBezTo>
                      <a:pt x="27" y="1"/>
                      <a:pt x="0" y="64"/>
                      <a:pt x="0" y="154"/>
                    </a:cubicBezTo>
                    <a:cubicBezTo>
                      <a:pt x="0" y="245"/>
                      <a:pt x="42" y="323"/>
                      <a:pt x="62" y="323"/>
                    </a:cubicBezTo>
                    <a:cubicBezTo>
                      <a:pt x="64" y="323"/>
                      <a:pt x="66" y="322"/>
                      <a:pt x="67" y="321"/>
                    </a:cubicBezTo>
                    <a:cubicBezTo>
                      <a:pt x="84" y="321"/>
                      <a:pt x="67" y="254"/>
                      <a:pt x="67" y="154"/>
                    </a:cubicBezTo>
                    <a:cubicBezTo>
                      <a:pt x="67" y="70"/>
                      <a:pt x="67" y="3"/>
                      <a:pt x="51" y="3"/>
                    </a:cubicBezTo>
                    <a:cubicBezTo>
                      <a:pt x="49" y="2"/>
                      <a:pt x="47" y="1"/>
                      <a:pt x="4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3"/>
              <p:cNvSpPr/>
              <p:nvPr/>
            </p:nvSpPr>
            <p:spPr>
              <a:xfrm>
                <a:off x="2440413" y="4723281"/>
                <a:ext cx="4327" cy="8686"/>
              </a:xfrm>
              <a:custGeom>
                <a:avLst/>
                <a:gdLst/>
                <a:ahLst/>
                <a:cxnLst/>
                <a:rect l="l" t="t" r="r" b="b"/>
                <a:pathLst>
                  <a:path w="135" h="271" extrusionOk="0">
                    <a:moveTo>
                      <a:pt x="118" y="0"/>
                    </a:moveTo>
                    <a:cubicBezTo>
                      <a:pt x="101" y="0"/>
                      <a:pt x="68" y="50"/>
                      <a:pt x="34" y="134"/>
                    </a:cubicBezTo>
                    <a:cubicBezTo>
                      <a:pt x="18" y="201"/>
                      <a:pt x="1" y="267"/>
                      <a:pt x="18" y="267"/>
                    </a:cubicBezTo>
                    <a:cubicBezTo>
                      <a:pt x="19" y="269"/>
                      <a:pt x="21" y="270"/>
                      <a:pt x="23" y="270"/>
                    </a:cubicBezTo>
                    <a:cubicBezTo>
                      <a:pt x="41" y="270"/>
                      <a:pt x="71" y="210"/>
                      <a:pt x="101" y="150"/>
                    </a:cubicBezTo>
                    <a:cubicBezTo>
                      <a:pt x="118" y="67"/>
                      <a:pt x="135" y="17"/>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3"/>
              <p:cNvSpPr/>
              <p:nvPr/>
            </p:nvSpPr>
            <p:spPr>
              <a:xfrm>
                <a:off x="2449515" y="4709051"/>
                <a:ext cx="7532" cy="7275"/>
              </a:xfrm>
              <a:custGeom>
                <a:avLst/>
                <a:gdLst/>
                <a:ahLst/>
                <a:cxnLst/>
                <a:rect l="l" t="t" r="r" b="b"/>
                <a:pathLst>
                  <a:path w="235" h="227" extrusionOk="0">
                    <a:moveTo>
                      <a:pt x="211" y="0"/>
                    </a:moveTo>
                    <a:cubicBezTo>
                      <a:pt x="181" y="0"/>
                      <a:pt x="129" y="15"/>
                      <a:pt x="85" y="60"/>
                    </a:cubicBezTo>
                    <a:cubicBezTo>
                      <a:pt x="1" y="143"/>
                      <a:pt x="1" y="227"/>
                      <a:pt x="18" y="227"/>
                    </a:cubicBezTo>
                    <a:cubicBezTo>
                      <a:pt x="34" y="227"/>
                      <a:pt x="68" y="177"/>
                      <a:pt x="118" y="110"/>
                    </a:cubicBezTo>
                    <a:cubicBezTo>
                      <a:pt x="185" y="60"/>
                      <a:pt x="235" y="26"/>
                      <a:pt x="235" y="10"/>
                    </a:cubicBezTo>
                    <a:cubicBezTo>
                      <a:pt x="235" y="4"/>
                      <a:pt x="226" y="0"/>
                      <a:pt x="2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3"/>
              <p:cNvSpPr/>
              <p:nvPr/>
            </p:nvSpPr>
            <p:spPr>
              <a:xfrm>
                <a:off x="2462912" y="4700558"/>
                <a:ext cx="4872" cy="4199"/>
              </a:xfrm>
              <a:custGeom>
                <a:avLst/>
                <a:gdLst/>
                <a:ahLst/>
                <a:cxnLst/>
                <a:rect l="l" t="t" r="r" b="b"/>
                <a:pathLst>
                  <a:path w="152" h="131" extrusionOk="0">
                    <a:moveTo>
                      <a:pt x="118" y="1"/>
                    </a:moveTo>
                    <a:cubicBezTo>
                      <a:pt x="100" y="1"/>
                      <a:pt x="75" y="16"/>
                      <a:pt x="51" y="41"/>
                    </a:cubicBezTo>
                    <a:cubicBezTo>
                      <a:pt x="17" y="74"/>
                      <a:pt x="1" y="124"/>
                      <a:pt x="17" y="124"/>
                    </a:cubicBezTo>
                    <a:cubicBezTo>
                      <a:pt x="22" y="129"/>
                      <a:pt x="28" y="131"/>
                      <a:pt x="34" y="131"/>
                    </a:cubicBezTo>
                    <a:cubicBezTo>
                      <a:pt x="52" y="131"/>
                      <a:pt x="76" y="115"/>
                      <a:pt x="101" y="91"/>
                    </a:cubicBezTo>
                    <a:cubicBezTo>
                      <a:pt x="134" y="57"/>
                      <a:pt x="151" y="24"/>
                      <a:pt x="134" y="7"/>
                    </a:cubicBezTo>
                    <a:cubicBezTo>
                      <a:pt x="130" y="3"/>
                      <a:pt x="124"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1" name="Google Shape;2111;p43"/>
            <p:cNvSpPr/>
            <p:nvPr/>
          </p:nvSpPr>
          <p:spPr>
            <a:xfrm>
              <a:off x="1244119" y="4622449"/>
              <a:ext cx="74997" cy="28012"/>
            </a:xfrm>
            <a:custGeom>
              <a:avLst/>
              <a:gdLst/>
              <a:ahLst/>
              <a:cxnLst/>
              <a:rect l="l" t="t" r="r" b="b"/>
              <a:pathLst>
                <a:path w="2340" h="874" extrusionOk="0">
                  <a:moveTo>
                    <a:pt x="1420" y="1"/>
                  </a:moveTo>
                  <a:cubicBezTo>
                    <a:pt x="973" y="1"/>
                    <a:pt x="533" y="188"/>
                    <a:pt x="217" y="539"/>
                  </a:cubicBezTo>
                  <a:cubicBezTo>
                    <a:pt x="150" y="606"/>
                    <a:pt x="100" y="690"/>
                    <a:pt x="50" y="773"/>
                  </a:cubicBezTo>
                  <a:cubicBezTo>
                    <a:pt x="33" y="807"/>
                    <a:pt x="17" y="840"/>
                    <a:pt x="0" y="874"/>
                  </a:cubicBezTo>
                  <a:cubicBezTo>
                    <a:pt x="17" y="874"/>
                    <a:pt x="84" y="740"/>
                    <a:pt x="251" y="573"/>
                  </a:cubicBezTo>
                  <a:cubicBezTo>
                    <a:pt x="571" y="241"/>
                    <a:pt x="1001" y="68"/>
                    <a:pt x="1439" y="68"/>
                  </a:cubicBezTo>
                  <a:cubicBezTo>
                    <a:pt x="1617" y="68"/>
                    <a:pt x="1797" y="97"/>
                    <a:pt x="1972" y="155"/>
                  </a:cubicBezTo>
                  <a:cubicBezTo>
                    <a:pt x="2206" y="222"/>
                    <a:pt x="2323" y="305"/>
                    <a:pt x="2339" y="305"/>
                  </a:cubicBezTo>
                  <a:cubicBezTo>
                    <a:pt x="2306" y="272"/>
                    <a:pt x="2272" y="255"/>
                    <a:pt x="2256" y="239"/>
                  </a:cubicBezTo>
                  <a:cubicBezTo>
                    <a:pt x="2172" y="189"/>
                    <a:pt x="2072" y="138"/>
                    <a:pt x="1988" y="105"/>
                  </a:cubicBezTo>
                  <a:cubicBezTo>
                    <a:pt x="1803" y="35"/>
                    <a:pt x="1611" y="1"/>
                    <a:pt x="14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3"/>
            <p:cNvSpPr/>
            <p:nvPr/>
          </p:nvSpPr>
          <p:spPr>
            <a:xfrm>
              <a:off x="1042204" y="4554567"/>
              <a:ext cx="260310" cy="121053"/>
            </a:xfrm>
            <a:custGeom>
              <a:avLst/>
              <a:gdLst/>
              <a:ahLst/>
              <a:cxnLst/>
              <a:rect l="l" t="t" r="r" b="b"/>
              <a:pathLst>
                <a:path w="8122" h="3777" extrusionOk="0">
                  <a:moveTo>
                    <a:pt x="1" y="1"/>
                  </a:moveTo>
                  <a:cubicBezTo>
                    <a:pt x="18" y="17"/>
                    <a:pt x="51" y="34"/>
                    <a:pt x="68" y="51"/>
                  </a:cubicBezTo>
                  <a:cubicBezTo>
                    <a:pt x="151" y="84"/>
                    <a:pt x="218" y="134"/>
                    <a:pt x="302" y="168"/>
                  </a:cubicBezTo>
                  <a:lnTo>
                    <a:pt x="1154" y="619"/>
                  </a:lnTo>
                  <a:cubicBezTo>
                    <a:pt x="1872" y="987"/>
                    <a:pt x="2891" y="1471"/>
                    <a:pt x="4011" y="2006"/>
                  </a:cubicBezTo>
                  <a:cubicBezTo>
                    <a:pt x="5130" y="2524"/>
                    <a:pt x="6150" y="2975"/>
                    <a:pt x="6902" y="3292"/>
                  </a:cubicBezTo>
                  <a:lnTo>
                    <a:pt x="7787" y="3660"/>
                  </a:lnTo>
                  <a:cubicBezTo>
                    <a:pt x="7887" y="3693"/>
                    <a:pt x="7954" y="3727"/>
                    <a:pt x="8038" y="3743"/>
                  </a:cubicBezTo>
                  <a:lnTo>
                    <a:pt x="7804" y="3627"/>
                  </a:lnTo>
                  <a:lnTo>
                    <a:pt x="6918" y="3242"/>
                  </a:lnTo>
                  <a:cubicBezTo>
                    <a:pt x="6183" y="2925"/>
                    <a:pt x="5164" y="2457"/>
                    <a:pt x="4028" y="1939"/>
                  </a:cubicBezTo>
                  <a:cubicBezTo>
                    <a:pt x="2908" y="1421"/>
                    <a:pt x="1906" y="936"/>
                    <a:pt x="1170" y="569"/>
                  </a:cubicBezTo>
                  <a:lnTo>
                    <a:pt x="318" y="151"/>
                  </a:lnTo>
                  <a:lnTo>
                    <a:pt x="84" y="34"/>
                  </a:lnTo>
                  <a:cubicBezTo>
                    <a:pt x="51" y="17"/>
                    <a:pt x="18" y="17"/>
                    <a:pt x="1" y="1"/>
                  </a:cubicBezTo>
                  <a:close/>
                  <a:moveTo>
                    <a:pt x="8038" y="3743"/>
                  </a:moveTo>
                  <a:cubicBezTo>
                    <a:pt x="8054" y="3760"/>
                    <a:pt x="8088" y="3777"/>
                    <a:pt x="8121" y="3777"/>
                  </a:cubicBezTo>
                  <a:cubicBezTo>
                    <a:pt x="8088" y="3760"/>
                    <a:pt x="8071" y="3743"/>
                    <a:pt x="8038" y="3743"/>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926;p42">
            <a:extLst>
              <a:ext uri="{FF2B5EF4-FFF2-40B4-BE49-F238E27FC236}">
                <a16:creationId xmlns:a16="http://schemas.microsoft.com/office/drawing/2014/main" id="{7909D6C5-259F-4842-92BC-58C371D5BD46}"/>
              </a:ext>
            </a:extLst>
          </p:cNvPr>
          <p:cNvSpPr txBox="1">
            <a:spLocks/>
          </p:cNvSpPr>
          <p:nvPr/>
        </p:nvSpPr>
        <p:spPr>
          <a:xfrm>
            <a:off x="4033619" y="1359310"/>
            <a:ext cx="4672252" cy="518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lita One"/>
              <a:buNone/>
              <a:defRPr sz="2700" b="0" i="0" u="none" strike="noStrike" cap="none">
                <a:solidFill>
                  <a:schemeClr val="dk1"/>
                </a:solidFill>
                <a:latin typeface="Lilita One"/>
                <a:ea typeface="Lilita One"/>
                <a:cs typeface="Lilita One"/>
                <a:sym typeface="Lilita One"/>
              </a:defRPr>
            </a:lvl1pPr>
            <a:lvl2pPr marR="0" lvl="1"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2pPr>
            <a:lvl3pPr marR="0" lvl="2"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3pPr>
            <a:lvl4pPr marR="0" lvl="3"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4pPr>
            <a:lvl5pPr marR="0" lvl="4"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5pPr>
            <a:lvl6pPr marR="0" lvl="5"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6pPr>
            <a:lvl7pPr marR="0" lvl="6"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7pPr>
            <a:lvl8pPr marR="0" lvl="7"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8pPr>
            <a:lvl9pPr marR="0" lvl="8" algn="ctr" rtl="0">
              <a:lnSpc>
                <a:spcPct val="100000"/>
              </a:lnSpc>
              <a:spcBef>
                <a:spcPts val="0"/>
              </a:spcBef>
              <a:spcAft>
                <a:spcPts val="0"/>
              </a:spcAft>
              <a:buClr>
                <a:schemeClr val="dk1"/>
              </a:buClr>
              <a:buSzPts val="2800"/>
              <a:buFont typeface="Lilita One"/>
              <a:buNone/>
              <a:defRPr sz="2800" b="0" i="0" u="none" strike="noStrike" cap="none">
                <a:solidFill>
                  <a:schemeClr val="dk1"/>
                </a:solidFill>
                <a:latin typeface="Lilita One"/>
                <a:ea typeface="Lilita One"/>
                <a:cs typeface="Lilita One"/>
                <a:sym typeface="Lilita One"/>
              </a:defRPr>
            </a:lvl9pPr>
          </a:lstStyle>
          <a:p>
            <a:r>
              <a:rPr lang="en-US" dirty="0"/>
              <a:t>Suggestions for </a:t>
            </a:r>
          </a:p>
          <a:p>
            <a:r>
              <a:rPr lang="en-US" dirty="0"/>
              <a:t>Course Designers</a:t>
            </a:r>
          </a:p>
        </p:txBody>
      </p:sp>
      <p:sp>
        <p:nvSpPr>
          <p:cNvPr id="84" name="Google Shape;1927;p42">
            <a:extLst>
              <a:ext uri="{FF2B5EF4-FFF2-40B4-BE49-F238E27FC236}">
                <a16:creationId xmlns:a16="http://schemas.microsoft.com/office/drawing/2014/main" id="{D807E9F5-FEF1-4E68-9293-F292DD8C54B6}"/>
              </a:ext>
            </a:extLst>
          </p:cNvPr>
          <p:cNvSpPr txBox="1">
            <a:spLocks noGrp="1"/>
          </p:cNvSpPr>
          <p:nvPr>
            <p:ph type="subTitle" idx="1"/>
          </p:nvPr>
        </p:nvSpPr>
        <p:spPr>
          <a:xfrm>
            <a:off x="3242774" y="3002974"/>
            <a:ext cx="4124821" cy="1930079"/>
          </a:xfrm>
          <a:prstGeom prst="rect">
            <a:avLst/>
          </a:prstGeom>
        </p:spPr>
        <p:txBody>
          <a:bodyPr spcFirstLastPara="1" wrap="square" lIns="91425" tIns="91425" rIns="91425" bIns="91425" anchor="b" anchorCtr="0">
            <a:noAutofit/>
          </a:bodyPr>
          <a:lstStyle/>
          <a:p>
            <a:pPr marL="171450" indent="-171450">
              <a:spcBef>
                <a:spcPts val="600"/>
              </a:spcBef>
              <a:buFont typeface="Arial" panose="020B0604020202020204" pitchFamily="34" charset="0"/>
              <a:buChar char="•"/>
            </a:pPr>
            <a:r>
              <a:rPr lang="en-US" dirty="0"/>
              <a:t>Designers may apply some mechanisms like locking the next chapter until the learner finish the existing quiz. </a:t>
            </a:r>
          </a:p>
          <a:p>
            <a:pPr marL="171450" indent="-171450">
              <a:spcBef>
                <a:spcPts val="600"/>
              </a:spcBef>
              <a:buFont typeface="Arial" panose="020B0604020202020204" pitchFamily="34" charset="0"/>
              <a:buChar char="•"/>
            </a:pPr>
            <a:r>
              <a:rPr lang="en-US" dirty="0"/>
              <a:t>Designers should create and select content very carefully, avoid pointless materials which may blur the objectives of the courses. </a:t>
            </a:r>
          </a:p>
          <a:p>
            <a:pPr marL="171450" indent="-171450">
              <a:spcBef>
                <a:spcPts val="600"/>
              </a:spcBef>
              <a:buFont typeface="Arial" panose="020B0604020202020204" pitchFamily="34" charset="0"/>
              <a:buChar char="•"/>
            </a:pPr>
            <a:r>
              <a:rPr lang="en-US" dirty="0"/>
              <a:t>G</a:t>
            </a:r>
            <a:r>
              <a:rPr lang="en-US" altLang="zh-CN" dirty="0"/>
              <a:t>rad</a:t>
            </a:r>
            <a:r>
              <a:rPr lang="en-US" dirty="0"/>
              <a:t> materials with importance levels, tell learners which contents should have higher priority if they have limited time.</a:t>
            </a:r>
          </a:p>
          <a:p>
            <a:pPr marL="0" lvl="0" indent="0" algn="l" rtl="0">
              <a:spcBef>
                <a:spcPts val="0"/>
              </a:spcBef>
              <a:spcAft>
                <a:spcPts val="0"/>
              </a:spcAft>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grpSp>
        <p:nvGrpSpPr>
          <p:cNvPr id="1339" name="Google Shape;1339;p37"/>
          <p:cNvGrpSpPr/>
          <p:nvPr/>
        </p:nvGrpSpPr>
        <p:grpSpPr>
          <a:xfrm>
            <a:off x="856667" y="1258085"/>
            <a:ext cx="1510405" cy="3426812"/>
            <a:chOff x="1418399" y="1248430"/>
            <a:chExt cx="1510405" cy="3426812"/>
          </a:xfrm>
        </p:grpSpPr>
        <p:sp>
          <p:nvSpPr>
            <p:cNvPr id="1340" name="Google Shape;1340;p37"/>
            <p:cNvSpPr/>
            <p:nvPr/>
          </p:nvSpPr>
          <p:spPr>
            <a:xfrm>
              <a:off x="1705583" y="4527315"/>
              <a:ext cx="333277" cy="147927"/>
            </a:xfrm>
            <a:custGeom>
              <a:avLst/>
              <a:gdLst/>
              <a:ahLst/>
              <a:cxnLst/>
              <a:rect l="l" t="t" r="r" b="b"/>
              <a:pathLst>
                <a:path w="10224" h="4538" extrusionOk="0">
                  <a:moveTo>
                    <a:pt x="49" y="1"/>
                  </a:moveTo>
                  <a:lnTo>
                    <a:pt x="0" y="4307"/>
                  </a:lnTo>
                  <a:lnTo>
                    <a:pt x="345" y="4324"/>
                  </a:lnTo>
                  <a:cubicBezTo>
                    <a:pt x="1362" y="4390"/>
                    <a:pt x="4503" y="4538"/>
                    <a:pt x="6762" y="4538"/>
                  </a:cubicBezTo>
                  <a:cubicBezTo>
                    <a:pt x="7864" y="4538"/>
                    <a:pt x="8756" y="4503"/>
                    <a:pt x="9090" y="4406"/>
                  </a:cubicBezTo>
                  <a:cubicBezTo>
                    <a:pt x="10224" y="4061"/>
                    <a:pt x="5556" y="2976"/>
                    <a:pt x="5556" y="2976"/>
                  </a:cubicBezTo>
                  <a:lnTo>
                    <a:pt x="5556" y="34"/>
                  </a:lnTo>
                  <a:lnTo>
                    <a:pt x="4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7"/>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7"/>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7"/>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7"/>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7"/>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7"/>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7"/>
            <p:cNvSpPr/>
            <p:nvPr/>
          </p:nvSpPr>
          <p:spPr>
            <a:xfrm>
              <a:off x="1706104" y="4658585"/>
              <a:ext cx="300093" cy="6487"/>
            </a:xfrm>
            <a:custGeom>
              <a:avLst/>
              <a:gdLst/>
              <a:ahLst/>
              <a:cxnLst/>
              <a:rect l="l" t="t" r="r" b="b"/>
              <a:pathLst>
                <a:path w="9206" h="199" extrusionOk="0">
                  <a:moveTo>
                    <a:pt x="4603" y="1"/>
                  </a:moveTo>
                  <a:cubicBezTo>
                    <a:pt x="2072" y="1"/>
                    <a:pt x="1" y="50"/>
                    <a:pt x="1" y="99"/>
                  </a:cubicBezTo>
                  <a:cubicBezTo>
                    <a:pt x="1" y="149"/>
                    <a:pt x="2072" y="198"/>
                    <a:pt x="4603" y="198"/>
                  </a:cubicBezTo>
                  <a:cubicBezTo>
                    <a:pt x="7150" y="198"/>
                    <a:pt x="9205" y="149"/>
                    <a:pt x="9205" y="99"/>
                  </a:cubicBezTo>
                  <a:cubicBezTo>
                    <a:pt x="9205" y="50"/>
                    <a:pt x="7150" y="1"/>
                    <a:pt x="46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7"/>
            <p:cNvSpPr/>
            <p:nvPr/>
          </p:nvSpPr>
          <p:spPr>
            <a:xfrm>
              <a:off x="1888292" y="4626216"/>
              <a:ext cx="16103" cy="17994"/>
            </a:xfrm>
            <a:custGeom>
              <a:avLst/>
              <a:gdLst/>
              <a:ahLst/>
              <a:cxnLst/>
              <a:rect l="l" t="t" r="r" b="b"/>
              <a:pathLst>
                <a:path w="494" h="552" extrusionOk="0">
                  <a:moveTo>
                    <a:pt x="439" y="0"/>
                  </a:moveTo>
                  <a:cubicBezTo>
                    <a:pt x="384" y="0"/>
                    <a:pt x="262" y="79"/>
                    <a:pt x="164" y="205"/>
                  </a:cubicBezTo>
                  <a:cubicBezTo>
                    <a:pt x="49" y="369"/>
                    <a:pt x="0" y="517"/>
                    <a:pt x="49" y="550"/>
                  </a:cubicBezTo>
                  <a:cubicBezTo>
                    <a:pt x="53" y="551"/>
                    <a:pt x="57" y="552"/>
                    <a:pt x="61" y="552"/>
                  </a:cubicBezTo>
                  <a:cubicBezTo>
                    <a:pt x="113" y="552"/>
                    <a:pt x="206" y="457"/>
                    <a:pt x="312" y="320"/>
                  </a:cubicBezTo>
                  <a:cubicBezTo>
                    <a:pt x="411" y="188"/>
                    <a:pt x="493" y="57"/>
                    <a:pt x="460" y="8"/>
                  </a:cubicBezTo>
                  <a:cubicBezTo>
                    <a:pt x="455" y="3"/>
                    <a:pt x="448" y="0"/>
                    <a:pt x="4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7"/>
            <p:cNvSpPr/>
            <p:nvPr/>
          </p:nvSpPr>
          <p:spPr>
            <a:xfrm>
              <a:off x="1899538" y="4629443"/>
              <a:ext cx="15549" cy="20765"/>
            </a:xfrm>
            <a:custGeom>
              <a:avLst/>
              <a:gdLst/>
              <a:ahLst/>
              <a:cxnLst/>
              <a:rect l="l" t="t" r="r" b="b"/>
              <a:pathLst>
                <a:path w="477" h="637" extrusionOk="0">
                  <a:moveTo>
                    <a:pt x="410" y="1"/>
                  </a:moveTo>
                  <a:cubicBezTo>
                    <a:pt x="357" y="1"/>
                    <a:pt x="232" y="96"/>
                    <a:pt x="132" y="254"/>
                  </a:cubicBezTo>
                  <a:cubicBezTo>
                    <a:pt x="33" y="451"/>
                    <a:pt x="0" y="615"/>
                    <a:pt x="49" y="632"/>
                  </a:cubicBezTo>
                  <a:cubicBezTo>
                    <a:pt x="55" y="635"/>
                    <a:pt x="60" y="637"/>
                    <a:pt x="66" y="637"/>
                  </a:cubicBezTo>
                  <a:cubicBezTo>
                    <a:pt x="119" y="637"/>
                    <a:pt x="208" y="514"/>
                    <a:pt x="296" y="352"/>
                  </a:cubicBezTo>
                  <a:cubicBezTo>
                    <a:pt x="395" y="188"/>
                    <a:pt x="477" y="40"/>
                    <a:pt x="428" y="7"/>
                  </a:cubicBezTo>
                  <a:cubicBezTo>
                    <a:pt x="423" y="3"/>
                    <a:pt x="417" y="1"/>
                    <a:pt x="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37"/>
            <p:cNvSpPr/>
            <p:nvPr/>
          </p:nvSpPr>
          <p:spPr>
            <a:xfrm>
              <a:off x="1708256" y="4627520"/>
              <a:ext cx="52547" cy="33869"/>
            </a:xfrm>
            <a:custGeom>
              <a:avLst/>
              <a:gdLst/>
              <a:ahLst/>
              <a:cxnLst/>
              <a:rect l="l" t="t" r="r" b="b"/>
              <a:pathLst>
                <a:path w="1612" h="1039" extrusionOk="0">
                  <a:moveTo>
                    <a:pt x="296" y="0"/>
                  </a:moveTo>
                  <a:cubicBezTo>
                    <a:pt x="99" y="17"/>
                    <a:pt x="0" y="83"/>
                    <a:pt x="0" y="116"/>
                  </a:cubicBezTo>
                  <a:cubicBezTo>
                    <a:pt x="9" y="124"/>
                    <a:pt x="41" y="124"/>
                    <a:pt x="93" y="124"/>
                  </a:cubicBezTo>
                  <a:cubicBezTo>
                    <a:pt x="144" y="124"/>
                    <a:pt x="214" y="124"/>
                    <a:pt x="296" y="132"/>
                  </a:cubicBezTo>
                  <a:cubicBezTo>
                    <a:pt x="510" y="165"/>
                    <a:pt x="707" y="247"/>
                    <a:pt x="888" y="379"/>
                  </a:cubicBezTo>
                  <a:cubicBezTo>
                    <a:pt x="1069" y="526"/>
                    <a:pt x="1233" y="674"/>
                    <a:pt x="1365" y="839"/>
                  </a:cubicBezTo>
                  <a:cubicBezTo>
                    <a:pt x="1485" y="959"/>
                    <a:pt x="1564" y="1038"/>
                    <a:pt x="1589" y="1038"/>
                  </a:cubicBezTo>
                  <a:cubicBezTo>
                    <a:pt x="1591" y="1038"/>
                    <a:pt x="1593" y="1037"/>
                    <a:pt x="1595" y="1036"/>
                  </a:cubicBezTo>
                  <a:cubicBezTo>
                    <a:pt x="1611" y="1020"/>
                    <a:pt x="1578" y="921"/>
                    <a:pt x="1480" y="757"/>
                  </a:cubicBezTo>
                  <a:cubicBezTo>
                    <a:pt x="1348" y="559"/>
                    <a:pt x="1184" y="379"/>
                    <a:pt x="1003" y="231"/>
                  </a:cubicBezTo>
                  <a:cubicBezTo>
                    <a:pt x="789" y="83"/>
                    <a:pt x="543" y="0"/>
                    <a:pt x="2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7"/>
            <p:cNvSpPr/>
            <p:nvPr/>
          </p:nvSpPr>
          <p:spPr>
            <a:xfrm>
              <a:off x="1872743" y="4625107"/>
              <a:ext cx="18255" cy="8638"/>
            </a:xfrm>
            <a:custGeom>
              <a:avLst/>
              <a:gdLst/>
              <a:ahLst/>
              <a:cxnLst/>
              <a:rect l="l" t="t" r="r" b="b"/>
              <a:pathLst>
                <a:path w="560" h="265" extrusionOk="0">
                  <a:moveTo>
                    <a:pt x="481" y="1"/>
                  </a:moveTo>
                  <a:cubicBezTo>
                    <a:pt x="426" y="1"/>
                    <a:pt x="343" y="26"/>
                    <a:pt x="247" y="58"/>
                  </a:cubicBezTo>
                  <a:cubicBezTo>
                    <a:pt x="115" y="107"/>
                    <a:pt x="0" y="157"/>
                    <a:pt x="17" y="206"/>
                  </a:cubicBezTo>
                  <a:cubicBezTo>
                    <a:pt x="17" y="243"/>
                    <a:pt x="63" y="264"/>
                    <a:pt x="131" y="264"/>
                  </a:cubicBezTo>
                  <a:cubicBezTo>
                    <a:pt x="183" y="264"/>
                    <a:pt x="248" y="251"/>
                    <a:pt x="313" y="222"/>
                  </a:cubicBezTo>
                  <a:cubicBezTo>
                    <a:pt x="477" y="173"/>
                    <a:pt x="559" y="74"/>
                    <a:pt x="543" y="25"/>
                  </a:cubicBezTo>
                  <a:cubicBezTo>
                    <a:pt x="531" y="8"/>
                    <a:pt x="510"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7"/>
            <p:cNvSpPr/>
            <p:nvPr/>
          </p:nvSpPr>
          <p:spPr>
            <a:xfrm>
              <a:off x="1865767" y="4613600"/>
              <a:ext cx="22003" cy="6454"/>
            </a:xfrm>
            <a:custGeom>
              <a:avLst/>
              <a:gdLst/>
              <a:ahLst/>
              <a:cxnLst/>
              <a:rect l="l" t="t" r="r" b="b"/>
              <a:pathLst>
                <a:path w="675" h="198" extrusionOk="0">
                  <a:moveTo>
                    <a:pt x="346" y="0"/>
                  </a:moveTo>
                  <a:cubicBezTo>
                    <a:pt x="165" y="0"/>
                    <a:pt x="17" y="49"/>
                    <a:pt x="17" y="99"/>
                  </a:cubicBezTo>
                  <a:cubicBezTo>
                    <a:pt x="1" y="148"/>
                    <a:pt x="149" y="197"/>
                    <a:pt x="346" y="197"/>
                  </a:cubicBezTo>
                  <a:cubicBezTo>
                    <a:pt x="527" y="197"/>
                    <a:pt x="675" y="148"/>
                    <a:pt x="675" y="99"/>
                  </a:cubicBezTo>
                  <a:cubicBezTo>
                    <a:pt x="658" y="49"/>
                    <a:pt x="510" y="0"/>
                    <a:pt x="3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7"/>
            <p:cNvSpPr/>
            <p:nvPr/>
          </p:nvSpPr>
          <p:spPr>
            <a:xfrm>
              <a:off x="1890410" y="4444811"/>
              <a:ext cx="320075" cy="224010"/>
            </a:xfrm>
            <a:custGeom>
              <a:avLst/>
              <a:gdLst/>
              <a:ahLst/>
              <a:cxnLst/>
              <a:rect l="l" t="t" r="r" b="b"/>
              <a:pathLst>
                <a:path w="9819" h="6872" extrusionOk="0">
                  <a:moveTo>
                    <a:pt x="1316" y="1"/>
                  </a:moveTo>
                  <a:lnTo>
                    <a:pt x="1" y="4093"/>
                  </a:lnTo>
                  <a:lnTo>
                    <a:pt x="313" y="4208"/>
                  </a:lnTo>
                  <a:cubicBezTo>
                    <a:pt x="1743" y="4751"/>
                    <a:pt x="7594" y="6855"/>
                    <a:pt x="8663" y="6871"/>
                  </a:cubicBezTo>
                  <a:cubicBezTo>
                    <a:pt x="8667" y="6871"/>
                    <a:pt x="8671" y="6871"/>
                    <a:pt x="8675" y="6871"/>
                  </a:cubicBezTo>
                  <a:cubicBezTo>
                    <a:pt x="9818" y="6871"/>
                    <a:pt x="5704" y="4471"/>
                    <a:pt x="5704" y="4471"/>
                  </a:cubicBezTo>
                  <a:lnTo>
                    <a:pt x="6575" y="1661"/>
                  </a:lnTo>
                  <a:lnTo>
                    <a:pt x="131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7"/>
            <p:cNvSpPr/>
            <p:nvPr/>
          </p:nvSpPr>
          <p:spPr>
            <a:xfrm>
              <a:off x="1892040" y="4572788"/>
              <a:ext cx="287738" cy="89154"/>
            </a:xfrm>
            <a:custGeom>
              <a:avLst/>
              <a:gdLst/>
              <a:ahLst/>
              <a:cxnLst/>
              <a:rect l="l" t="t" r="r" b="b"/>
              <a:pathLst>
                <a:path w="8827" h="2735" extrusionOk="0">
                  <a:moveTo>
                    <a:pt x="28" y="0"/>
                  </a:moveTo>
                  <a:cubicBezTo>
                    <a:pt x="21" y="0"/>
                    <a:pt x="17" y="1"/>
                    <a:pt x="17" y="3"/>
                  </a:cubicBezTo>
                  <a:cubicBezTo>
                    <a:pt x="0" y="52"/>
                    <a:pt x="1956" y="710"/>
                    <a:pt x="4389" y="1449"/>
                  </a:cubicBezTo>
                  <a:cubicBezTo>
                    <a:pt x="6724" y="2175"/>
                    <a:pt x="8635" y="2734"/>
                    <a:pt x="8799" y="2734"/>
                  </a:cubicBezTo>
                  <a:cubicBezTo>
                    <a:pt x="8806" y="2734"/>
                    <a:pt x="8809" y="2733"/>
                    <a:pt x="8810" y="2731"/>
                  </a:cubicBezTo>
                  <a:cubicBezTo>
                    <a:pt x="8827" y="2682"/>
                    <a:pt x="6871" y="2025"/>
                    <a:pt x="4438" y="1269"/>
                  </a:cubicBezTo>
                  <a:cubicBezTo>
                    <a:pt x="2119" y="559"/>
                    <a:pt x="193" y="0"/>
                    <a:pt x="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7"/>
            <p:cNvSpPr/>
            <p:nvPr/>
          </p:nvSpPr>
          <p:spPr>
            <a:xfrm>
              <a:off x="2072044" y="4596780"/>
              <a:ext cx="19852" cy="13626"/>
            </a:xfrm>
            <a:custGeom>
              <a:avLst/>
              <a:gdLst/>
              <a:ahLst/>
              <a:cxnLst/>
              <a:rect l="l" t="t" r="r" b="b"/>
              <a:pathLst>
                <a:path w="609" h="418" extrusionOk="0">
                  <a:moveTo>
                    <a:pt x="534" y="1"/>
                  </a:moveTo>
                  <a:cubicBezTo>
                    <a:pt x="469" y="1"/>
                    <a:pt x="362" y="41"/>
                    <a:pt x="247" y="122"/>
                  </a:cubicBezTo>
                  <a:cubicBezTo>
                    <a:pt x="83" y="237"/>
                    <a:pt x="1" y="368"/>
                    <a:pt x="34" y="401"/>
                  </a:cubicBezTo>
                  <a:cubicBezTo>
                    <a:pt x="45" y="412"/>
                    <a:pt x="61" y="418"/>
                    <a:pt x="80" y="418"/>
                  </a:cubicBezTo>
                  <a:cubicBezTo>
                    <a:pt x="144" y="418"/>
                    <a:pt x="248" y="358"/>
                    <a:pt x="362" y="270"/>
                  </a:cubicBezTo>
                  <a:cubicBezTo>
                    <a:pt x="494" y="171"/>
                    <a:pt x="609" y="72"/>
                    <a:pt x="592" y="23"/>
                  </a:cubicBezTo>
                  <a:cubicBezTo>
                    <a:pt x="583" y="8"/>
                    <a:pt x="562" y="1"/>
                    <a:pt x="5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7"/>
            <p:cNvSpPr/>
            <p:nvPr/>
          </p:nvSpPr>
          <p:spPr>
            <a:xfrm>
              <a:off x="2081171" y="4602876"/>
              <a:ext cx="19852" cy="16853"/>
            </a:xfrm>
            <a:custGeom>
              <a:avLst/>
              <a:gdLst/>
              <a:ahLst/>
              <a:cxnLst/>
              <a:rect l="l" t="t" r="r" b="b"/>
              <a:pathLst>
                <a:path w="609" h="517" extrusionOk="0">
                  <a:moveTo>
                    <a:pt x="551" y="0"/>
                  </a:moveTo>
                  <a:cubicBezTo>
                    <a:pt x="485" y="0"/>
                    <a:pt x="358" y="63"/>
                    <a:pt x="230" y="165"/>
                  </a:cubicBezTo>
                  <a:cubicBezTo>
                    <a:pt x="82" y="313"/>
                    <a:pt x="0" y="477"/>
                    <a:pt x="33" y="510"/>
                  </a:cubicBezTo>
                  <a:cubicBezTo>
                    <a:pt x="40" y="514"/>
                    <a:pt x="47" y="516"/>
                    <a:pt x="57" y="516"/>
                  </a:cubicBezTo>
                  <a:cubicBezTo>
                    <a:pt x="117" y="516"/>
                    <a:pt x="233" y="427"/>
                    <a:pt x="362" y="313"/>
                  </a:cubicBezTo>
                  <a:cubicBezTo>
                    <a:pt x="510" y="181"/>
                    <a:pt x="608" y="50"/>
                    <a:pt x="592" y="17"/>
                  </a:cubicBezTo>
                  <a:cubicBezTo>
                    <a:pt x="585" y="6"/>
                    <a:pt x="570" y="0"/>
                    <a:pt x="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7"/>
            <p:cNvSpPr/>
            <p:nvPr/>
          </p:nvSpPr>
          <p:spPr>
            <a:xfrm>
              <a:off x="1903808" y="4542701"/>
              <a:ext cx="41301" cy="45734"/>
            </a:xfrm>
            <a:custGeom>
              <a:avLst/>
              <a:gdLst/>
              <a:ahLst/>
              <a:cxnLst/>
              <a:rect l="l" t="t" r="r" b="b"/>
              <a:pathLst>
                <a:path w="1267" h="1403" extrusionOk="0">
                  <a:moveTo>
                    <a:pt x="151" y="1"/>
                  </a:moveTo>
                  <a:cubicBezTo>
                    <a:pt x="54" y="1"/>
                    <a:pt x="1" y="27"/>
                    <a:pt x="1" y="38"/>
                  </a:cubicBezTo>
                  <a:cubicBezTo>
                    <a:pt x="1" y="71"/>
                    <a:pt x="116" y="71"/>
                    <a:pt x="264" y="153"/>
                  </a:cubicBezTo>
                  <a:cubicBezTo>
                    <a:pt x="461" y="236"/>
                    <a:pt x="642" y="384"/>
                    <a:pt x="757" y="564"/>
                  </a:cubicBezTo>
                  <a:cubicBezTo>
                    <a:pt x="888" y="745"/>
                    <a:pt x="1003" y="942"/>
                    <a:pt x="1085" y="1140"/>
                  </a:cubicBezTo>
                  <a:cubicBezTo>
                    <a:pt x="1168" y="1304"/>
                    <a:pt x="1217" y="1403"/>
                    <a:pt x="1250" y="1403"/>
                  </a:cubicBezTo>
                  <a:cubicBezTo>
                    <a:pt x="1266" y="1386"/>
                    <a:pt x="1266" y="1271"/>
                    <a:pt x="1217" y="1107"/>
                  </a:cubicBezTo>
                  <a:cubicBezTo>
                    <a:pt x="1151" y="860"/>
                    <a:pt x="1053" y="647"/>
                    <a:pt x="921" y="449"/>
                  </a:cubicBezTo>
                  <a:cubicBezTo>
                    <a:pt x="773" y="236"/>
                    <a:pt x="560" y="88"/>
                    <a:pt x="313" y="22"/>
                  </a:cubicBezTo>
                  <a:cubicBezTo>
                    <a:pt x="250" y="6"/>
                    <a:pt x="196" y="1"/>
                    <a:pt x="15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7"/>
            <p:cNvSpPr/>
            <p:nvPr/>
          </p:nvSpPr>
          <p:spPr>
            <a:xfrm>
              <a:off x="2060798" y="4590880"/>
              <a:ext cx="18776" cy="6226"/>
            </a:xfrm>
            <a:custGeom>
              <a:avLst/>
              <a:gdLst/>
              <a:ahLst/>
              <a:cxnLst/>
              <a:rect l="l" t="t" r="r" b="b"/>
              <a:pathLst>
                <a:path w="576" h="191" extrusionOk="0">
                  <a:moveTo>
                    <a:pt x="381" y="1"/>
                  </a:moveTo>
                  <a:cubicBezTo>
                    <a:pt x="349" y="1"/>
                    <a:pt x="315" y="3"/>
                    <a:pt x="280" y="7"/>
                  </a:cubicBezTo>
                  <a:cubicBezTo>
                    <a:pt x="132" y="7"/>
                    <a:pt x="17" y="40"/>
                    <a:pt x="1" y="89"/>
                  </a:cubicBezTo>
                  <a:cubicBezTo>
                    <a:pt x="1" y="133"/>
                    <a:pt x="92" y="190"/>
                    <a:pt x="229" y="190"/>
                  </a:cubicBezTo>
                  <a:cubicBezTo>
                    <a:pt x="245" y="190"/>
                    <a:pt x="262" y="189"/>
                    <a:pt x="280" y="188"/>
                  </a:cubicBezTo>
                  <a:cubicBezTo>
                    <a:pt x="461" y="188"/>
                    <a:pt x="576" y="122"/>
                    <a:pt x="559" y="73"/>
                  </a:cubicBezTo>
                  <a:cubicBezTo>
                    <a:pt x="559" y="22"/>
                    <a:pt x="483" y="1"/>
                    <a:pt x="3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7"/>
            <p:cNvSpPr/>
            <p:nvPr/>
          </p:nvSpPr>
          <p:spPr>
            <a:xfrm>
              <a:off x="2058125" y="4575950"/>
              <a:ext cx="21449" cy="8541"/>
            </a:xfrm>
            <a:custGeom>
              <a:avLst/>
              <a:gdLst/>
              <a:ahLst/>
              <a:cxnLst/>
              <a:rect l="l" t="t" r="r" b="b"/>
              <a:pathLst>
                <a:path w="658" h="262" extrusionOk="0">
                  <a:moveTo>
                    <a:pt x="128" y="0"/>
                  </a:moveTo>
                  <a:cubicBezTo>
                    <a:pt x="66" y="0"/>
                    <a:pt x="25" y="13"/>
                    <a:pt x="17" y="37"/>
                  </a:cubicBezTo>
                  <a:cubicBezTo>
                    <a:pt x="0" y="87"/>
                    <a:pt x="132" y="169"/>
                    <a:pt x="313" y="218"/>
                  </a:cubicBezTo>
                  <a:cubicBezTo>
                    <a:pt x="401" y="245"/>
                    <a:pt x="489" y="262"/>
                    <a:pt x="551" y="262"/>
                  </a:cubicBezTo>
                  <a:cubicBezTo>
                    <a:pt x="606" y="262"/>
                    <a:pt x="641" y="249"/>
                    <a:pt x="641" y="218"/>
                  </a:cubicBezTo>
                  <a:cubicBezTo>
                    <a:pt x="658" y="169"/>
                    <a:pt x="526" y="87"/>
                    <a:pt x="362" y="37"/>
                  </a:cubicBezTo>
                  <a:cubicBezTo>
                    <a:pt x="272" y="13"/>
                    <a:pt x="189" y="0"/>
                    <a:pt x="12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7"/>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7"/>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7"/>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37"/>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7"/>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7"/>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7"/>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7"/>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7"/>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7"/>
            <p:cNvSpPr/>
            <p:nvPr/>
          </p:nvSpPr>
          <p:spPr>
            <a:xfrm>
              <a:off x="1605378" y="2680992"/>
              <a:ext cx="818719" cy="1918167"/>
            </a:xfrm>
            <a:custGeom>
              <a:avLst/>
              <a:gdLst/>
              <a:ahLst/>
              <a:cxnLst/>
              <a:rect l="l" t="t" r="r" b="b"/>
              <a:pathLst>
                <a:path w="25116" h="58844" extrusionOk="0">
                  <a:moveTo>
                    <a:pt x="10503" y="8268"/>
                  </a:moveTo>
                  <a:cubicBezTo>
                    <a:pt x="10504" y="8269"/>
                    <a:pt x="15796" y="28600"/>
                    <a:pt x="15845" y="30211"/>
                  </a:cubicBezTo>
                  <a:cubicBezTo>
                    <a:pt x="15878" y="31181"/>
                    <a:pt x="12920" y="40566"/>
                    <a:pt x="10602" y="47765"/>
                  </a:cubicBezTo>
                  <a:cubicBezTo>
                    <a:pt x="10454" y="34189"/>
                    <a:pt x="10290" y="11095"/>
                    <a:pt x="10503" y="8268"/>
                  </a:cubicBezTo>
                  <a:close/>
                  <a:moveTo>
                    <a:pt x="1" y="0"/>
                  </a:moveTo>
                  <a:lnTo>
                    <a:pt x="1217" y="58843"/>
                  </a:lnTo>
                  <a:lnTo>
                    <a:pt x="10734" y="58728"/>
                  </a:lnTo>
                  <a:cubicBezTo>
                    <a:pt x="10734" y="58728"/>
                    <a:pt x="10717" y="58071"/>
                    <a:pt x="10717" y="56920"/>
                  </a:cubicBezTo>
                  <a:lnTo>
                    <a:pt x="10717" y="56920"/>
                  </a:lnTo>
                  <a:lnTo>
                    <a:pt x="16289" y="58449"/>
                  </a:lnTo>
                  <a:cubicBezTo>
                    <a:pt x="16289" y="58449"/>
                    <a:pt x="21713" y="40089"/>
                    <a:pt x="23571" y="32545"/>
                  </a:cubicBezTo>
                  <a:cubicBezTo>
                    <a:pt x="25116" y="26266"/>
                    <a:pt x="18179" y="1447"/>
                    <a:pt x="18179" y="1447"/>
                  </a:cubicBezTo>
                  <a:lnTo>
                    <a:pt x="10947" y="88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7"/>
            <p:cNvSpPr/>
            <p:nvPr/>
          </p:nvSpPr>
          <p:spPr>
            <a:xfrm>
              <a:off x="1647168" y="4519296"/>
              <a:ext cx="309709" cy="5933"/>
            </a:xfrm>
            <a:custGeom>
              <a:avLst/>
              <a:gdLst/>
              <a:ahLst/>
              <a:cxnLst/>
              <a:rect l="l" t="t" r="r" b="b"/>
              <a:pathLst>
                <a:path w="9501" h="182" extrusionOk="0">
                  <a:moveTo>
                    <a:pt x="4751" y="0"/>
                  </a:moveTo>
                  <a:cubicBezTo>
                    <a:pt x="2121" y="0"/>
                    <a:pt x="1" y="33"/>
                    <a:pt x="1" y="99"/>
                  </a:cubicBezTo>
                  <a:cubicBezTo>
                    <a:pt x="1" y="148"/>
                    <a:pt x="2121" y="181"/>
                    <a:pt x="4751" y="181"/>
                  </a:cubicBezTo>
                  <a:cubicBezTo>
                    <a:pt x="7381" y="181"/>
                    <a:pt x="9501" y="148"/>
                    <a:pt x="9501" y="99"/>
                  </a:cubicBezTo>
                  <a:cubicBezTo>
                    <a:pt x="9501" y="33"/>
                    <a:pt x="7381" y="0"/>
                    <a:pt x="47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7"/>
            <p:cNvSpPr/>
            <p:nvPr/>
          </p:nvSpPr>
          <p:spPr>
            <a:xfrm>
              <a:off x="1954171" y="4453384"/>
              <a:ext cx="199366" cy="70215"/>
            </a:xfrm>
            <a:custGeom>
              <a:avLst/>
              <a:gdLst/>
              <a:ahLst/>
              <a:cxnLst/>
              <a:rect l="l" t="t" r="r" b="b"/>
              <a:pathLst>
                <a:path w="6116" h="2154" extrusionOk="0">
                  <a:moveTo>
                    <a:pt x="1" y="1"/>
                  </a:moveTo>
                  <a:cubicBezTo>
                    <a:pt x="1" y="17"/>
                    <a:pt x="280" y="181"/>
                    <a:pt x="823" y="395"/>
                  </a:cubicBezTo>
                  <a:cubicBezTo>
                    <a:pt x="1365" y="625"/>
                    <a:pt x="2137" y="921"/>
                    <a:pt x="2992" y="1217"/>
                  </a:cubicBezTo>
                  <a:cubicBezTo>
                    <a:pt x="3830" y="1513"/>
                    <a:pt x="4619" y="1759"/>
                    <a:pt x="5178" y="1924"/>
                  </a:cubicBezTo>
                  <a:cubicBezTo>
                    <a:pt x="5491" y="2039"/>
                    <a:pt x="5803" y="2104"/>
                    <a:pt x="6115" y="2154"/>
                  </a:cubicBezTo>
                  <a:cubicBezTo>
                    <a:pt x="5836" y="2006"/>
                    <a:pt x="5540" y="1891"/>
                    <a:pt x="5228" y="1792"/>
                  </a:cubicBezTo>
                  <a:lnTo>
                    <a:pt x="3041" y="1036"/>
                  </a:lnTo>
                  <a:cubicBezTo>
                    <a:pt x="2236" y="757"/>
                    <a:pt x="1496" y="494"/>
                    <a:pt x="872" y="280"/>
                  </a:cubicBezTo>
                  <a:cubicBezTo>
                    <a:pt x="592" y="165"/>
                    <a:pt x="297" y="66"/>
                    <a:pt x="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7"/>
            <p:cNvSpPr/>
            <p:nvPr/>
          </p:nvSpPr>
          <p:spPr>
            <a:xfrm>
              <a:off x="2120810" y="3658950"/>
              <a:ext cx="117384" cy="10464"/>
            </a:xfrm>
            <a:custGeom>
              <a:avLst/>
              <a:gdLst/>
              <a:ahLst/>
              <a:cxnLst/>
              <a:rect l="l" t="t" r="r" b="b"/>
              <a:pathLst>
                <a:path w="3601" h="321" extrusionOk="0">
                  <a:moveTo>
                    <a:pt x="3262" y="0"/>
                  </a:moveTo>
                  <a:cubicBezTo>
                    <a:pt x="2934" y="0"/>
                    <a:pt x="2399" y="22"/>
                    <a:pt x="1792" y="62"/>
                  </a:cubicBezTo>
                  <a:cubicBezTo>
                    <a:pt x="806" y="144"/>
                    <a:pt x="0" y="243"/>
                    <a:pt x="0" y="292"/>
                  </a:cubicBezTo>
                  <a:cubicBezTo>
                    <a:pt x="0" y="312"/>
                    <a:pt x="128" y="321"/>
                    <a:pt x="344" y="321"/>
                  </a:cubicBezTo>
                  <a:cubicBezTo>
                    <a:pt x="674" y="321"/>
                    <a:pt x="1211" y="299"/>
                    <a:pt x="1809" y="259"/>
                  </a:cubicBezTo>
                  <a:cubicBezTo>
                    <a:pt x="2795" y="177"/>
                    <a:pt x="3600" y="78"/>
                    <a:pt x="3600" y="29"/>
                  </a:cubicBezTo>
                  <a:cubicBezTo>
                    <a:pt x="3600" y="10"/>
                    <a:pt x="3475" y="0"/>
                    <a:pt x="326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7"/>
            <p:cNvSpPr/>
            <p:nvPr/>
          </p:nvSpPr>
          <p:spPr>
            <a:xfrm>
              <a:off x="2129904" y="3668664"/>
              <a:ext cx="88437" cy="26404"/>
            </a:xfrm>
            <a:custGeom>
              <a:avLst/>
              <a:gdLst/>
              <a:ahLst/>
              <a:cxnLst/>
              <a:rect l="l" t="t" r="r" b="b"/>
              <a:pathLst>
                <a:path w="2713" h="810" extrusionOk="0">
                  <a:moveTo>
                    <a:pt x="54" y="0"/>
                  </a:moveTo>
                  <a:cubicBezTo>
                    <a:pt x="30" y="0"/>
                    <a:pt x="17" y="3"/>
                    <a:pt x="17" y="10"/>
                  </a:cubicBezTo>
                  <a:cubicBezTo>
                    <a:pt x="1" y="60"/>
                    <a:pt x="593" y="273"/>
                    <a:pt x="1332" y="487"/>
                  </a:cubicBezTo>
                  <a:cubicBezTo>
                    <a:pt x="1968" y="685"/>
                    <a:pt x="2506" y="810"/>
                    <a:pt x="2656" y="810"/>
                  </a:cubicBezTo>
                  <a:cubicBezTo>
                    <a:pt x="2680" y="810"/>
                    <a:pt x="2694" y="806"/>
                    <a:pt x="2697" y="799"/>
                  </a:cubicBezTo>
                  <a:cubicBezTo>
                    <a:pt x="2713" y="750"/>
                    <a:pt x="2121" y="536"/>
                    <a:pt x="1382" y="306"/>
                  </a:cubicBezTo>
                  <a:cubicBezTo>
                    <a:pt x="747" y="123"/>
                    <a:pt x="197" y="0"/>
                    <a:pt x="5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7"/>
            <p:cNvSpPr/>
            <p:nvPr/>
          </p:nvSpPr>
          <p:spPr>
            <a:xfrm>
              <a:off x="1942925" y="2712612"/>
              <a:ext cx="34847" cy="237929"/>
            </a:xfrm>
            <a:custGeom>
              <a:avLst/>
              <a:gdLst/>
              <a:ahLst/>
              <a:cxnLst/>
              <a:rect l="l" t="t" r="r" b="b"/>
              <a:pathLst>
                <a:path w="1069" h="7299" extrusionOk="0">
                  <a:moveTo>
                    <a:pt x="1020" y="0"/>
                  </a:moveTo>
                  <a:cubicBezTo>
                    <a:pt x="954" y="362"/>
                    <a:pt x="937" y="740"/>
                    <a:pt x="937" y="1118"/>
                  </a:cubicBezTo>
                  <a:cubicBezTo>
                    <a:pt x="921" y="1808"/>
                    <a:pt x="905" y="2762"/>
                    <a:pt x="905" y="3814"/>
                  </a:cubicBezTo>
                  <a:cubicBezTo>
                    <a:pt x="888" y="4340"/>
                    <a:pt x="888" y="4849"/>
                    <a:pt x="888" y="5309"/>
                  </a:cubicBezTo>
                  <a:cubicBezTo>
                    <a:pt x="905" y="5704"/>
                    <a:pt x="855" y="6098"/>
                    <a:pt x="707" y="6476"/>
                  </a:cubicBezTo>
                  <a:cubicBezTo>
                    <a:pt x="609" y="6723"/>
                    <a:pt x="444" y="6936"/>
                    <a:pt x="247" y="7117"/>
                  </a:cubicBezTo>
                  <a:cubicBezTo>
                    <a:pt x="99" y="7232"/>
                    <a:pt x="1" y="7282"/>
                    <a:pt x="17" y="7298"/>
                  </a:cubicBezTo>
                  <a:cubicBezTo>
                    <a:pt x="116" y="7282"/>
                    <a:pt x="198" y="7232"/>
                    <a:pt x="280" y="7167"/>
                  </a:cubicBezTo>
                  <a:cubicBezTo>
                    <a:pt x="510" y="7002"/>
                    <a:pt x="707" y="6772"/>
                    <a:pt x="822" y="6526"/>
                  </a:cubicBezTo>
                  <a:cubicBezTo>
                    <a:pt x="987" y="6131"/>
                    <a:pt x="1052" y="5720"/>
                    <a:pt x="1052" y="5309"/>
                  </a:cubicBezTo>
                  <a:cubicBezTo>
                    <a:pt x="1052" y="4849"/>
                    <a:pt x="1052" y="4340"/>
                    <a:pt x="1069" y="3814"/>
                  </a:cubicBezTo>
                  <a:cubicBezTo>
                    <a:pt x="1069" y="2762"/>
                    <a:pt x="1069" y="1808"/>
                    <a:pt x="1069" y="1118"/>
                  </a:cubicBezTo>
                  <a:cubicBezTo>
                    <a:pt x="1069" y="740"/>
                    <a:pt x="1052" y="362"/>
                    <a:pt x="102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7"/>
            <p:cNvSpPr/>
            <p:nvPr/>
          </p:nvSpPr>
          <p:spPr>
            <a:xfrm>
              <a:off x="1772016" y="2701366"/>
              <a:ext cx="26828" cy="1813138"/>
            </a:xfrm>
            <a:custGeom>
              <a:avLst/>
              <a:gdLst/>
              <a:ahLst/>
              <a:cxnLst/>
              <a:rect l="l" t="t" r="r" b="b"/>
              <a:pathLst>
                <a:path w="823" h="55622" extrusionOk="0">
                  <a:moveTo>
                    <a:pt x="806" y="0"/>
                  </a:moveTo>
                  <a:cubicBezTo>
                    <a:pt x="806" y="49"/>
                    <a:pt x="806" y="99"/>
                    <a:pt x="806" y="148"/>
                  </a:cubicBezTo>
                  <a:cubicBezTo>
                    <a:pt x="789" y="247"/>
                    <a:pt x="789" y="395"/>
                    <a:pt x="773" y="575"/>
                  </a:cubicBezTo>
                  <a:cubicBezTo>
                    <a:pt x="756" y="953"/>
                    <a:pt x="723" y="1496"/>
                    <a:pt x="691" y="2186"/>
                  </a:cubicBezTo>
                  <a:cubicBezTo>
                    <a:pt x="625" y="3600"/>
                    <a:pt x="526" y="5638"/>
                    <a:pt x="444" y="8153"/>
                  </a:cubicBezTo>
                  <a:cubicBezTo>
                    <a:pt x="263" y="13182"/>
                    <a:pt x="82" y="20135"/>
                    <a:pt x="50" y="27811"/>
                  </a:cubicBezTo>
                  <a:cubicBezTo>
                    <a:pt x="0" y="35503"/>
                    <a:pt x="115" y="42456"/>
                    <a:pt x="247" y="47485"/>
                  </a:cubicBezTo>
                  <a:cubicBezTo>
                    <a:pt x="313" y="50000"/>
                    <a:pt x="378" y="52038"/>
                    <a:pt x="428" y="53452"/>
                  </a:cubicBezTo>
                  <a:cubicBezTo>
                    <a:pt x="461" y="54142"/>
                    <a:pt x="477" y="54684"/>
                    <a:pt x="493" y="55063"/>
                  </a:cubicBezTo>
                  <a:cubicBezTo>
                    <a:pt x="510" y="55243"/>
                    <a:pt x="510" y="55375"/>
                    <a:pt x="510" y="55490"/>
                  </a:cubicBezTo>
                  <a:cubicBezTo>
                    <a:pt x="510" y="55539"/>
                    <a:pt x="526" y="55588"/>
                    <a:pt x="526" y="55621"/>
                  </a:cubicBezTo>
                  <a:cubicBezTo>
                    <a:pt x="543" y="55588"/>
                    <a:pt x="543" y="55539"/>
                    <a:pt x="526" y="55490"/>
                  </a:cubicBezTo>
                  <a:cubicBezTo>
                    <a:pt x="526" y="55375"/>
                    <a:pt x="526" y="55243"/>
                    <a:pt x="526" y="55063"/>
                  </a:cubicBezTo>
                  <a:cubicBezTo>
                    <a:pt x="526" y="54684"/>
                    <a:pt x="510" y="54142"/>
                    <a:pt x="493" y="53435"/>
                  </a:cubicBezTo>
                  <a:cubicBezTo>
                    <a:pt x="461" y="52022"/>
                    <a:pt x="411" y="50000"/>
                    <a:pt x="362" y="47485"/>
                  </a:cubicBezTo>
                  <a:cubicBezTo>
                    <a:pt x="263" y="42456"/>
                    <a:pt x="181" y="35503"/>
                    <a:pt x="214" y="27811"/>
                  </a:cubicBezTo>
                  <a:cubicBezTo>
                    <a:pt x="247" y="20135"/>
                    <a:pt x="411" y="13182"/>
                    <a:pt x="559" y="8153"/>
                  </a:cubicBezTo>
                  <a:cubicBezTo>
                    <a:pt x="641" y="5638"/>
                    <a:pt x="707" y="3616"/>
                    <a:pt x="756" y="2186"/>
                  </a:cubicBezTo>
                  <a:cubicBezTo>
                    <a:pt x="773" y="1496"/>
                    <a:pt x="789" y="953"/>
                    <a:pt x="806" y="575"/>
                  </a:cubicBezTo>
                  <a:cubicBezTo>
                    <a:pt x="806" y="395"/>
                    <a:pt x="822" y="247"/>
                    <a:pt x="822" y="148"/>
                  </a:cubicBezTo>
                  <a:cubicBezTo>
                    <a:pt x="822" y="99"/>
                    <a:pt x="822" y="49"/>
                    <a:pt x="82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7"/>
            <p:cNvSpPr/>
            <p:nvPr/>
          </p:nvSpPr>
          <p:spPr>
            <a:xfrm>
              <a:off x="2083290" y="2749578"/>
              <a:ext cx="236332" cy="1732785"/>
            </a:xfrm>
            <a:custGeom>
              <a:avLst/>
              <a:gdLst/>
              <a:ahLst/>
              <a:cxnLst/>
              <a:rect l="l" t="t" r="r" b="b"/>
              <a:pathLst>
                <a:path w="7250" h="53157" extrusionOk="0">
                  <a:moveTo>
                    <a:pt x="1151" y="0"/>
                  </a:moveTo>
                  <a:lnTo>
                    <a:pt x="1151" y="17"/>
                  </a:lnTo>
                  <a:cubicBezTo>
                    <a:pt x="1155" y="24"/>
                    <a:pt x="1158" y="31"/>
                    <a:pt x="1162" y="39"/>
                  </a:cubicBezTo>
                  <a:lnTo>
                    <a:pt x="1162" y="39"/>
                  </a:lnTo>
                  <a:cubicBezTo>
                    <a:pt x="1159" y="26"/>
                    <a:pt x="1156" y="13"/>
                    <a:pt x="1151" y="0"/>
                  </a:cubicBezTo>
                  <a:close/>
                  <a:moveTo>
                    <a:pt x="1162" y="39"/>
                  </a:moveTo>
                  <a:cubicBezTo>
                    <a:pt x="1169" y="75"/>
                    <a:pt x="1172" y="112"/>
                    <a:pt x="1184" y="148"/>
                  </a:cubicBezTo>
                  <a:cubicBezTo>
                    <a:pt x="1217" y="247"/>
                    <a:pt x="1250" y="378"/>
                    <a:pt x="1299" y="543"/>
                  </a:cubicBezTo>
                  <a:cubicBezTo>
                    <a:pt x="1382" y="904"/>
                    <a:pt x="1546" y="1414"/>
                    <a:pt x="1710" y="2088"/>
                  </a:cubicBezTo>
                  <a:cubicBezTo>
                    <a:pt x="2072" y="3436"/>
                    <a:pt x="2565" y="5375"/>
                    <a:pt x="3107" y="7791"/>
                  </a:cubicBezTo>
                  <a:cubicBezTo>
                    <a:pt x="3650" y="10207"/>
                    <a:pt x="4274" y="13100"/>
                    <a:pt x="4915" y="16322"/>
                  </a:cubicBezTo>
                  <a:cubicBezTo>
                    <a:pt x="5557" y="19527"/>
                    <a:pt x="6230" y="23077"/>
                    <a:pt x="6855" y="26808"/>
                  </a:cubicBezTo>
                  <a:cubicBezTo>
                    <a:pt x="6937" y="27269"/>
                    <a:pt x="7003" y="27729"/>
                    <a:pt x="7069" y="28189"/>
                  </a:cubicBezTo>
                  <a:cubicBezTo>
                    <a:pt x="7069" y="28304"/>
                    <a:pt x="7085" y="28419"/>
                    <a:pt x="7085" y="28518"/>
                  </a:cubicBezTo>
                  <a:lnTo>
                    <a:pt x="7036" y="28863"/>
                  </a:lnTo>
                  <a:cubicBezTo>
                    <a:pt x="6986" y="29093"/>
                    <a:pt x="6954" y="29323"/>
                    <a:pt x="6904" y="29537"/>
                  </a:cubicBezTo>
                  <a:cubicBezTo>
                    <a:pt x="6723" y="30441"/>
                    <a:pt x="6510" y="31328"/>
                    <a:pt x="6296" y="32200"/>
                  </a:cubicBezTo>
                  <a:cubicBezTo>
                    <a:pt x="5852" y="33925"/>
                    <a:pt x="5392" y="35586"/>
                    <a:pt x="4932" y="37147"/>
                  </a:cubicBezTo>
                  <a:cubicBezTo>
                    <a:pt x="4011" y="40303"/>
                    <a:pt x="3140" y="43130"/>
                    <a:pt x="2417" y="45497"/>
                  </a:cubicBezTo>
                  <a:cubicBezTo>
                    <a:pt x="1661" y="47847"/>
                    <a:pt x="1053" y="49770"/>
                    <a:pt x="642" y="51102"/>
                  </a:cubicBezTo>
                  <a:cubicBezTo>
                    <a:pt x="428" y="51743"/>
                    <a:pt x="264" y="52252"/>
                    <a:pt x="149" y="52614"/>
                  </a:cubicBezTo>
                  <a:cubicBezTo>
                    <a:pt x="100" y="52778"/>
                    <a:pt x="67" y="52910"/>
                    <a:pt x="34" y="53008"/>
                  </a:cubicBezTo>
                  <a:cubicBezTo>
                    <a:pt x="17" y="53058"/>
                    <a:pt x="1" y="53107"/>
                    <a:pt x="1" y="53156"/>
                  </a:cubicBezTo>
                  <a:cubicBezTo>
                    <a:pt x="17" y="53107"/>
                    <a:pt x="34" y="53058"/>
                    <a:pt x="50" y="53025"/>
                  </a:cubicBezTo>
                  <a:cubicBezTo>
                    <a:pt x="83" y="52926"/>
                    <a:pt x="132" y="52795"/>
                    <a:pt x="182" y="52630"/>
                  </a:cubicBezTo>
                  <a:cubicBezTo>
                    <a:pt x="313" y="52269"/>
                    <a:pt x="478" y="51759"/>
                    <a:pt x="708" y="51118"/>
                  </a:cubicBezTo>
                  <a:cubicBezTo>
                    <a:pt x="1135" y="49803"/>
                    <a:pt x="1776" y="47896"/>
                    <a:pt x="2516" y="45530"/>
                  </a:cubicBezTo>
                  <a:cubicBezTo>
                    <a:pt x="3272" y="43163"/>
                    <a:pt x="4159" y="40352"/>
                    <a:pt x="5080" y="37196"/>
                  </a:cubicBezTo>
                  <a:cubicBezTo>
                    <a:pt x="5540" y="35618"/>
                    <a:pt x="6000" y="33958"/>
                    <a:pt x="6444" y="32232"/>
                  </a:cubicBezTo>
                  <a:cubicBezTo>
                    <a:pt x="6674" y="31361"/>
                    <a:pt x="6888" y="30490"/>
                    <a:pt x="7069" y="29586"/>
                  </a:cubicBezTo>
                  <a:cubicBezTo>
                    <a:pt x="7118" y="29356"/>
                    <a:pt x="7151" y="29126"/>
                    <a:pt x="7200" y="28896"/>
                  </a:cubicBezTo>
                  <a:lnTo>
                    <a:pt x="7249" y="28551"/>
                  </a:lnTo>
                  <a:cubicBezTo>
                    <a:pt x="7249" y="28419"/>
                    <a:pt x="7233" y="28304"/>
                    <a:pt x="7233" y="28173"/>
                  </a:cubicBezTo>
                  <a:cubicBezTo>
                    <a:pt x="7167" y="27712"/>
                    <a:pt x="7102" y="27252"/>
                    <a:pt x="7019" y="26776"/>
                  </a:cubicBezTo>
                  <a:cubicBezTo>
                    <a:pt x="6395" y="23044"/>
                    <a:pt x="5704" y="19511"/>
                    <a:pt x="5063" y="16289"/>
                  </a:cubicBezTo>
                  <a:cubicBezTo>
                    <a:pt x="4406" y="13067"/>
                    <a:pt x="3781" y="10191"/>
                    <a:pt x="3223" y="7775"/>
                  </a:cubicBezTo>
                  <a:cubicBezTo>
                    <a:pt x="2664" y="5359"/>
                    <a:pt x="2154" y="3403"/>
                    <a:pt x="1776" y="2071"/>
                  </a:cubicBezTo>
                  <a:cubicBezTo>
                    <a:pt x="1595" y="1397"/>
                    <a:pt x="1431" y="888"/>
                    <a:pt x="1332" y="543"/>
                  </a:cubicBezTo>
                  <a:cubicBezTo>
                    <a:pt x="1267" y="378"/>
                    <a:pt x="1234" y="247"/>
                    <a:pt x="1201" y="148"/>
                  </a:cubicBezTo>
                  <a:cubicBezTo>
                    <a:pt x="1188" y="109"/>
                    <a:pt x="1175" y="70"/>
                    <a:pt x="1162" y="39"/>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7"/>
            <p:cNvSpPr/>
            <p:nvPr/>
          </p:nvSpPr>
          <p:spPr>
            <a:xfrm>
              <a:off x="1947228" y="4199417"/>
              <a:ext cx="11800" cy="381521"/>
            </a:xfrm>
            <a:custGeom>
              <a:avLst/>
              <a:gdLst/>
              <a:ahLst/>
              <a:cxnLst/>
              <a:rect l="l" t="t" r="r" b="b"/>
              <a:pathLst>
                <a:path w="362" h="11704" extrusionOk="0">
                  <a:moveTo>
                    <a:pt x="82" y="1"/>
                  </a:moveTo>
                  <a:cubicBezTo>
                    <a:pt x="66" y="149"/>
                    <a:pt x="49" y="297"/>
                    <a:pt x="49" y="461"/>
                  </a:cubicBezTo>
                  <a:cubicBezTo>
                    <a:pt x="33" y="757"/>
                    <a:pt x="33" y="1184"/>
                    <a:pt x="16" y="1710"/>
                  </a:cubicBezTo>
                  <a:cubicBezTo>
                    <a:pt x="0" y="2778"/>
                    <a:pt x="0" y="4241"/>
                    <a:pt x="33" y="5852"/>
                  </a:cubicBezTo>
                  <a:cubicBezTo>
                    <a:pt x="66" y="7463"/>
                    <a:pt x="132" y="8926"/>
                    <a:pt x="197" y="9994"/>
                  </a:cubicBezTo>
                  <a:cubicBezTo>
                    <a:pt x="230" y="10520"/>
                    <a:pt x="247" y="10947"/>
                    <a:pt x="279" y="11243"/>
                  </a:cubicBezTo>
                  <a:cubicBezTo>
                    <a:pt x="279" y="11391"/>
                    <a:pt x="296" y="11556"/>
                    <a:pt x="345" y="11703"/>
                  </a:cubicBezTo>
                  <a:cubicBezTo>
                    <a:pt x="362" y="11556"/>
                    <a:pt x="362" y="11391"/>
                    <a:pt x="345" y="11243"/>
                  </a:cubicBezTo>
                  <a:cubicBezTo>
                    <a:pt x="329" y="10915"/>
                    <a:pt x="329" y="10487"/>
                    <a:pt x="312" y="9978"/>
                  </a:cubicBezTo>
                  <a:cubicBezTo>
                    <a:pt x="279" y="8893"/>
                    <a:pt x="247" y="7446"/>
                    <a:pt x="197" y="5852"/>
                  </a:cubicBezTo>
                  <a:cubicBezTo>
                    <a:pt x="181" y="4258"/>
                    <a:pt x="148" y="2795"/>
                    <a:pt x="132" y="1710"/>
                  </a:cubicBezTo>
                  <a:cubicBezTo>
                    <a:pt x="132" y="1201"/>
                    <a:pt x="115" y="790"/>
                    <a:pt x="115" y="461"/>
                  </a:cubicBezTo>
                  <a:cubicBezTo>
                    <a:pt x="115" y="297"/>
                    <a:pt x="115" y="149"/>
                    <a:pt x="8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7"/>
            <p:cNvSpPr/>
            <p:nvPr/>
          </p:nvSpPr>
          <p:spPr>
            <a:xfrm>
              <a:off x="1787533" y="1363565"/>
              <a:ext cx="276525" cy="457506"/>
            </a:xfrm>
            <a:custGeom>
              <a:avLst/>
              <a:gdLst/>
              <a:ahLst/>
              <a:cxnLst/>
              <a:rect l="l" t="t" r="r" b="b"/>
              <a:pathLst>
                <a:path w="8483" h="14035" extrusionOk="0">
                  <a:moveTo>
                    <a:pt x="4820" y="0"/>
                  </a:moveTo>
                  <a:cubicBezTo>
                    <a:pt x="3257" y="0"/>
                    <a:pt x="1699" y="459"/>
                    <a:pt x="363" y="1362"/>
                  </a:cubicBezTo>
                  <a:lnTo>
                    <a:pt x="1" y="1609"/>
                  </a:lnTo>
                  <a:lnTo>
                    <a:pt x="116" y="13624"/>
                  </a:lnTo>
                  <a:lnTo>
                    <a:pt x="5655" y="14035"/>
                  </a:lnTo>
                  <a:cubicBezTo>
                    <a:pt x="5721" y="13394"/>
                    <a:pt x="5836" y="10912"/>
                    <a:pt x="5836" y="10912"/>
                  </a:cubicBezTo>
                  <a:cubicBezTo>
                    <a:pt x="5836" y="10912"/>
                    <a:pt x="8137" y="10698"/>
                    <a:pt x="8301" y="8414"/>
                  </a:cubicBezTo>
                  <a:cubicBezTo>
                    <a:pt x="8482" y="6129"/>
                    <a:pt x="8400" y="853"/>
                    <a:pt x="8400" y="853"/>
                  </a:cubicBezTo>
                  <a:cubicBezTo>
                    <a:pt x="7273" y="282"/>
                    <a:pt x="6045" y="0"/>
                    <a:pt x="4820"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7"/>
            <p:cNvSpPr/>
            <p:nvPr/>
          </p:nvSpPr>
          <p:spPr>
            <a:xfrm>
              <a:off x="2029863" y="1500083"/>
              <a:ext cx="28816" cy="21482"/>
            </a:xfrm>
            <a:custGeom>
              <a:avLst/>
              <a:gdLst/>
              <a:ahLst/>
              <a:cxnLst/>
              <a:rect l="l" t="t" r="r" b="b"/>
              <a:pathLst>
                <a:path w="884" h="659" extrusionOk="0">
                  <a:moveTo>
                    <a:pt x="421" y="1"/>
                  </a:moveTo>
                  <a:cubicBezTo>
                    <a:pt x="138" y="1"/>
                    <a:pt x="1" y="351"/>
                    <a:pt x="210" y="560"/>
                  </a:cubicBezTo>
                  <a:cubicBezTo>
                    <a:pt x="267" y="626"/>
                    <a:pt x="350" y="659"/>
                    <a:pt x="434" y="659"/>
                  </a:cubicBezTo>
                  <a:cubicBezTo>
                    <a:pt x="518" y="659"/>
                    <a:pt x="604" y="626"/>
                    <a:pt x="670" y="560"/>
                  </a:cubicBezTo>
                  <a:cubicBezTo>
                    <a:pt x="884" y="363"/>
                    <a:pt x="736" y="1"/>
                    <a:pt x="440" y="1"/>
                  </a:cubicBezTo>
                  <a:cubicBezTo>
                    <a:pt x="434" y="1"/>
                    <a:pt x="427" y="1"/>
                    <a:pt x="4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7"/>
            <p:cNvSpPr/>
            <p:nvPr/>
          </p:nvSpPr>
          <p:spPr>
            <a:xfrm>
              <a:off x="2017410" y="1490434"/>
              <a:ext cx="38595" cy="11996"/>
            </a:xfrm>
            <a:custGeom>
              <a:avLst/>
              <a:gdLst/>
              <a:ahLst/>
              <a:cxnLst/>
              <a:rect l="l" t="t" r="r" b="b"/>
              <a:pathLst>
                <a:path w="1184" h="368" extrusionOk="0">
                  <a:moveTo>
                    <a:pt x="553" y="1"/>
                  </a:moveTo>
                  <a:cubicBezTo>
                    <a:pt x="415" y="1"/>
                    <a:pt x="275" y="39"/>
                    <a:pt x="148" y="117"/>
                  </a:cubicBezTo>
                  <a:cubicBezTo>
                    <a:pt x="50" y="199"/>
                    <a:pt x="0" y="264"/>
                    <a:pt x="17" y="281"/>
                  </a:cubicBezTo>
                  <a:cubicBezTo>
                    <a:pt x="21" y="287"/>
                    <a:pt x="29" y="290"/>
                    <a:pt x="41" y="290"/>
                  </a:cubicBezTo>
                  <a:cubicBezTo>
                    <a:pt x="108" y="290"/>
                    <a:pt x="292" y="194"/>
                    <a:pt x="524" y="194"/>
                  </a:cubicBezTo>
                  <a:cubicBezTo>
                    <a:pt x="551" y="194"/>
                    <a:pt x="580" y="196"/>
                    <a:pt x="608" y="199"/>
                  </a:cubicBezTo>
                  <a:cubicBezTo>
                    <a:pt x="895" y="214"/>
                    <a:pt x="1098" y="367"/>
                    <a:pt x="1155" y="367"/>
                  </a:cubicBezTo>
                  <a:cubicBezTo>
                    <a:pt x="1161" y="367"/>
                    <a:pt x="1165" y="366"/>
                    <a:pt x="1167" y="363"/>
                  </a:cubicBezTo>
                  <a:cubicBezTo>
                    <a:pt x="1184" y="347"/>
                    <a:pt x="1167" y="281"/>
                    <a:pt x="1069" y="199"/>
                  </a:cubicBezTo>
                  <a:cubicBezTo>
                    <a:pt x="919" y="68"/>
                    <a:pt x="737" y="1"/>
                    <a:pt x="5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7"/>
            <p:cNvSpPr/>
            <p:nvPr/>
          </p:nvSpPr>
          <p:spPr>
            <a:xfrm>
              <a:off x="1916488" y="1502039"/>
              <a:ext cx="28066" cy="21840"/>
            </a:xfrm>
            <a:custGeom>
              <a:avLst/>
              <a:gdLst/>
              <a:ahLst/>
              <a:cxnLst/>
              <a:rect l="l" t="t" r="r" b="b"/>
              <a:pathLst>
                <a:path w="861" h="670" extrusionOk="0">
                  <a:moveTo>
                    <a:pt x="433" y="0"/>
                  </a:moveTo>
                  <a:cubicBezTo>
                    <a:pt x="327" y="0"/>
                    <a:pt x="225" y="47"/>
                    <a:pt x="154" y="139"/>
                  </a:cubicBezTo>
                  <a:cubicBezTo>
                    <a:pt x="1" y="368"/>
                    <a:pt x="176" y="670"/>
                    <a:pt x="427" y="670"/>
                  </a:cubicBezTo>
                  <a:cubicBezTo>
                    <a:pt x="445" y="670"/>
                    <a:pt x="464" y="668"/>
                    <a:pt x="483" y="665"/>
                  </a:cubicBezTo>
                  <a:cubicBezTo>
                    <a:pt x="779" y="615"/>
                    <a:pt x="861" y="237"/>
                    <a:pt x="631" y="56"/>
                  </a:cubicBezTo>
                  <a:cubicBezTo>
                    <a:pt x="568" y="19"/>
                    <a:pt x="500" y="0"/>
                    <a:pt x="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7"/>
            <p:cNvSpPr/>
            <p:nvPr/>
          </p:nvSpPr>
          <p:spPr>
            <a:xfrm>
              <a:off x="1905405" y="1492585"/>
              <a:ext cx="38628" cy="12094"/>
            </a:xfrm>
            <a:custGeom>
              <a:avLst/>
              <a:gdLst/>
              <a:ahLst/>
              <a:cxnLst/>
              <a:rect l="l" t="t" r="r" b="b"/>
              <a:pathLst>
                <a:path w="1185" h="371" extrusionOk="0">
                  <a:moveTo>
                    <a:pt x="547" y="0"/>
                  </a:moveTo>
                  <a:cubicBezTo>
                    <a:pt x="408" y="0"/>
                    <a:pt x="269" y="39"/>
                    <a:pt x="149" y="116"/>
                  </a:cubicBezTo>
                  <a:cubicBezTo>
                    <a:pt x="50" y="198"/>
                    <a:pt x="1" y="264"/>
                    <a:pt x="17" y="281"/>
                  </a:cubicBezTo>
                  <a:cubicBezTo>
                    <a:pt x="22" y="287"/>
                    <a:pt x="30" y="290"/>
                    <a:pt x="41" y="290"/>
                  </a:cubicBezTo>
                  <a:cubicBezTo>
                    <a:pt x="109" y="290"/>
                    <a:pt x="293" y="194"/>
                    <a:pt x="525" y="194"/>
                  </a:cubicBezTo>
                  <a:cubicBezTo>
                    <a:pt x="552" y="194"/>
                    <a:pt x="580" y="195"/>
                    <a:pt x="609" y="198"/>
                  </a:cubicBezTo>
                  <a:cubicBezTo>
                    <a:pt x="887" y="213"/>
                    <a:pt x="1087" y="371"/>
                    <a:pt x="1151" y="371"/>
                  </a:cubicBezTo>
                  <a:cubicBezTo>
                    <a:pt x="1159" y="371"/>
                    <a:pt x="1164" y="368"/>
                    <a:pt x="1168" y="363"/>
                  </a:cubicBezTo>
                  <a:cubicBezTo>
                    <a:pt x="1184" y="346"/>
                    <a:pt x="1152" y="281"/>
                    <a:pt x="1069" y="198"/>
                  </a:cubicBezTo>
                  <a:cubicBezTo>
                    <a:pt x="920" y="67"/>
                    <a:pt x="732" y="0"/>
                    <a:pt x="5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7"/>
            <p:cNvSpPr/>
            <p:nvPr/>
          </p:nvSpPr>
          <p:spPr>
            <a:xfrm>
              <a:off x="1977739" y="1502234"/>
              <a:ext cx="28979" cy="91338"/>
            </a:xfrm>
            <a:custGeom>
              <a:avLst/>
              <a:gdLst/>
              <a:ahLst/>
              <a:cxnLst/>
              <a:rect l="l" t="t" r="r" b="b"/>
              <a:pathLst>
                <a:path w="889" h="2802" extrusionOk="0">
                  <a:moveTo>
                    <a:pt x="35" y="1"/>
                  </a:moveTo>
                  <a:cubicBezTo>
                    <a:pt x="35" y="1"/>
                    <a:pt x="34" y="1"/>
                    <a:pt x="34" y="1"/>
                  </a:cubicBezTo>
                  <a:cubicBezTo>
                    <a:pt x="1" y="18"/>
                    <a:pt x="198" y="774"/>
                    <a:pt x="478" y="1710"/>
                  </a:cubicBezTo>
                  <a:cubicBezTo>
                    <a:pt x="543" y="1941"/>
                    <a:pt x="626" y="2154"/>
                    <a:pt x="691" y="2368"/>
                  </a:cubicBezTo>
                  <a:cubicBezTo>
                    <a:pt x="724" y="2434"/>
                    <a:pt x="741" y="2532"/>
                    <a:pt x="724" y="2615"/>
                  </a:cubicBezTo>
                  <a:cubicBezTo>
                    <a:pt x="724" y="2647"/>
                    <a:pt x="658" y="2664"/>
                    <a:pt x="576" y="2680"/>
                  </a:cubicBezTo>
                  <a:cubicBezTo>
                    <a:pt x="544" y="2677"/>
                    <a:pt x="512" y="2676"/>
                    <a:pt x="480" y="2676"/>
                  </a:cubicBezTo>
                  <a:cubicBezTo>
                    <a:pt x="332" y="2676"/>
                    <a:pt x="185" y="2705"/>
                    <a:pt x="50" y="2746"/>
                  </a:cubicBezTo>
                  <a:cubicBezTo>
                    <a:pt x="186" y="2783"/>
                    <a:pt x="312" y="2801"/>
                    <a:pt x="443" y="2801"/>
                  </a:cubicBezTo>
                  <a:cubicBezTo>
                    <a:pt x="487" y="2801"/>
                    <a:pt x="531" y="2799"/>
                    <a:pt x="576" y="2795"/>
                  </a:cubicBezTo>
                  <a:cubicBezTo>
                    <a:pt x="626" y="2795"/>
                    <a:pt x="675" y="2795"/>
                    <a:pt x="708" y="2779"/>
                  </a:cubicBezTo>
                  <a:cubicBezTo>
                    <a:pt x="773" y="2762"/>
                    <a:pt x="839" y="2730"/>
                    <a:pt x="856" y="2664"/>
                  </a:cubicBezTo>
                  <a:cubicBezTo>
                    <a:pt x="889" y="2549"/>
                    <a:pt x="889" y="2434"/>
                    <a:pt x="839" y="2319"/>
                  </a:cubicBezTo>
                  <a:cubicBezTo>
                    <a:pt x="773" y="2105"/>
                    <a:pt x="708" y="1891"/>
                    <a:pt x="642" y="1661"/>
                  </a:cubicBezTo>
                  <a:cubicBezTo>
                    <a:pt x="349" y="735"/>
                    <a:pt x="89" y="1"/>
                    <a:pt x="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7"/>
            <p:cNvSpPr/>
            <p:nvPr/>
          </p:nvSpPr>
          <p:spPr>
            <a:xfrm>
              <a:off x="1938655" y="1599603"/>
              <a:ext cx="56263" cy="30674"/>
            </a:xfrm>
            <a:custGeom>
              <a:avLst/>
              <a:gdLst/>
              <a:ahLst/>
              <a:cxnLst/>
              <a:rect l="l" t="t" r="r" b="b"/>
              <a:pathLst>
                <a:path w="1726" h="941" extrusionOk="0">
                  <a:moveTo>
                    <a:pt x="158" y="0"/>
                  </a:moveTo>
                  <a:cubicBezTo>
                    <a:pt x="156" y="0"/>
                    <a:pt x="173" y="12"/>
                    <a:pt x="214" y="38"/>
                  </a:cubicBezTo>
                  <a:cubicBezTo>
                    <a:pt x="214" y="38"/>
                    <a:pt x="0" y="581"/>
                    <a:pt x="674" y="877"/>
                  </a:cubicBezTo>
                  <a:cubicBezTo>
                    <a:pt x="783" y="919"/>
                    <a:pt x="897" y="940"/>
                    <a:pt x="1009" y="940"/>
                  </a:cubicBezTo>
                  <a:cubicBezTo>
                    <a:pt x="1284" y="940"/>
                    <a:pt x="1551" y="815"/>
                    <a:pt x="1726" y="581"/>
                  </a:cubicBezTo>
                  <a:cubicBezTo>
                    <a:pt x="1164" y="581"/>
                    <a:pt x="174" y="0"/>
                    <a:pt x="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7"/>
            <p:cNvSpPr/>
            <p:nvPr/>
          </p:nvSpPr>
          <p:spPr>
            <a:xfrm>
              <a:off x="1882392" y="1684422"/>
              <a:ext cx="95380" cy="53134"/>
            </a:xfrm>
            <a:custGeom>
              <a:avLst/>
              <a:gdLst/>
              <a:ahLst/>
              <a:cxnLst/>
              <a:rect l="l" t="t" r="r" b="b"/>
              <a:pathLst>
                <a:path w="2926" h="1630" extrusionOk="0">
                  <a:moveTo>
                    <a:pt x="0" y="1"/>
                  </a:moveTo>
                  <a:cubicBezTo>
                    <a:pt x="0" y="1"/>
                    <a:pt x="586" y="1630"/>
                    <a:pt x="2764" y="1630"/>
                  </a:cubicBezTo>
                  <a:cubicBezTo>
                    <a:pt x="2807" y="1630"/>
                    <a:pt x="2850" y="1629"/>
                    <a:pt x="2893" y="1628"/>
                  </a:cubicBezTo>
                  <a:lnTo>
                    <a:pt x="2926" y="1036"/>
                  </a:lnTo>
                  <a:cubicBezTo>
                    <a:pt x="1874" y="987"/>
                    <a:pt x="855" y="625"/>
                    <a:pt x="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7"/>
            <p:cNvSpPr/>
            <p:nvPr/>
          </p:nvSpPr>
          <p:spPr>
            <a:xfrm>
              <a:off x="1747796" y="1481404"/>
              <a:ext cx="71389" cy="98575"/>
            </a:xfrm>
            <a:custGeom>
              <a:avLst/>
              <a:gdLst/>
              <a:ahLst/>
              <a:cxnLst/>
              <a:rect l="l" t="t" r="r" b="b"/>
              <a:pathLst>
                <a:path w="2190" h="3024" extrusionOk="0">
                  <a:moveTo>
                    <a:pt x="1466" y="1"/>
                  </a:moveTo>
                  <a:cubicBezTo>
                    <a:pt x="1022" y="1"/>
                    <a:pt x="1" y="178"/>
                    <a:pt x="119" y="1725"/>
                  </a:cubicBezTo>
                  <a:cubicBezTo>
                    <a:pt x="207" y="2771"/>
                    <a:pt x="803" y="3024"/>
                    <a:pt x="1333" y="3024"/>
                  </a:cubicBezTo>
                  <a:cubicBezTo>
                    <a:pt x="1786" y="3024"/>
                    <a:pt x="2190" y="2840"/>
                    <a:pt x="2190" y="2810"/>
                  </a:cubicBezTo>
                  <a:cubicBezTo>
                    <a:pt x="2190" y="2760"/>
                    <a:pt x="1664" y="16"/>
                    <a:pt x="1664" y="16"/>
                  </a:cubicBezTo>
                  <a:cubicBezTo>
                    <a:pt x="1654" y="12"/>
                    <a:pt x="1578" y="1"/>
                    <a:pt x="1466" y="1"/>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7"/>
            <p:cNvSpPr/>
            <p:nvPr/>
          </p:nvSpPr>
          <p:spPr>
            <a:xfrm>
              <a:off x="1767192" y="1503114"/>
              <a:ext cx="31098" cy="55318"/>
            </a:xfrm>
            <a:custGeom>
              <a:avLst/>
              <a:gdLst/>
              <a:ahLst/>
              <a:cxnLst/>
              <a:rect l="l" t="t" r="r" b="b"/>
              <a:pathLst>
                <a:path w="954" h="1697" extrusionOk="0">
                  <a:moveTo>
                    <a:pt x="480" y="1"/>
                  </a:moveTo>
                  <a:cubicBezTo>
                    <a:pt x="463" y="1"/>
                    <a:pt x="445" y="3"/>
                    <a:pt x="428" y="7"/>
                  </a:cubicBezTo>
                  <a:cubicBezTo>
                    <a:pt x="263" y="56"/>
                    <a:pt x="148" y="171"/>
                    <a:pt x="99" y="336"/>
                  </a:cubicBezTo>
                  <a:cubicBezTo>
                    <a:pt x="33" y="517"/>
                    <a:pt x="0" y="697"/>
                    <a:pt x="17" y="895"/>
                  </a:cubicBezTo>
                  <a:cubicBezTo>
                    <a:pt x="66" y="1273"/>
                    <a:pt x="296" y="1634"/>
                    <a:pt x="576" y="1683"/>
                  </a:cubicBezTo>
                  <a:cubicBezTo>
                    <a:pt x="606" y="1692"/>
                    <a:pt x="637" y="1696"/>
                    <a:pt x="667" y="1696"/>
                  </a:cubicBezTo>
                  <a:cubicBezTo>
                    <a:pt x="750" y="1696"/>
                    <a:pt x="828" y="1666"/>
                    <a:pt x="888" y="1618"/>
                  </a:cubicBezTo>
                  <a:cubicBezTo>
                    <a:pt x="937" y="1552"/>
                    <a:pt x="954" y="1519"/>
                    <a:pt x="937" y="1519"/>
                  </a:cubicBezTo>
                  <a:cubicBezTo>
                    <a:pt x="937" y="1516"/>
                    <a:pt x="936" y="1515"/>
                    <a:pt x="934" y="1515"/>
                  </a:cubicBezTo>
                  <a:cubicBezTo>
                    <a:pt x="925" y="1515"/>
                    <a:pt x="895" y="1542"/>
                    <a:pt x="855" y="1568"/>
                  </a:cubicBezTo>
                  <a:cubicBezTo>
                    <a:pt x="803" y="1600"/>
                    <a:pt x="751" y="1611"/>
                    <a:pt x="699" y="1611"/>
                  </a:cubicBezTo>
                  <a:cubicBezTo>
                    <a:pt x="669" y="1611"/>
                    <a:pt x="639" y="1607"/>
                    <a:pt x="609" y="1601"/>
                  </a:cubicBezTo>
                  <a:cubicBezTo>
                    <a:pt x="395" y="1536"/>
                    <a:pt x="198" y="1223"/>
                    <a:pt x="165" y="878"/>
                  </a:cubicBezTo>
                  <a:cubicBezTo>
                    <a:pt x="132" y="714"/>
                    <a:pt x="165" y="533"/>
                    <a:pt x="214" y="385"/>
                  </a:cubicBezTo>
                  <a:cubicBezTo>
                    <a:pt x="247" y="254"/>
                    <a:pt x="329" y="155"/>
                    <a:pt x="444" y="106"/>
                  </a:cubicBezTo>
                  <a:cubicBezTo>
                    <a:pt x="466" y="97"/>
                    <a:pt x="488" y="93"/>
                    <a:pt x="510" y="93"/>
                  </a:cubicBezTo>
                  <a:cubicBezTo>
                    <a:pt x="568" y="93"/>
                    <a:pt x="622" y="123"/>
                    <a:pt x="658" y="171"/>
                  </a:cubicBezTo>
                  <a:cubicBezTo>
                    <a:pt x="691" y="237"/>
                    <a:pt x="674" y="270"/>
                    <a:pt x="691" y="270"/>
                  </a:cubicBezTo>
                  <a:cubicBezTo>
                    <a:pt x="691" y="270"/>
                    <a:pt x="724" y="237"/>
                    <a:pt x="707" y="155"/>
                  </a:cubicBezTo>
                  <a:cubicBezTo>
                    <a:pt x="691" y="106"/>
                    <a:pt x="658" y="73"/>
                    <a:pt x="609" y="40"/>
                  </a:cubicBezTo>
                  <a:cubicBezTo>
                    <a:pt x="572" y="16"/>
                    <a:pt x="528" y="1"/>
                    <a:pt x="480" y="1"/>
                  </a:cubicBezTo>
                  <a:close/>
                </a:path>
              </a:pathLst>
            </a:custGeom>
            <a:solidFill>
              <a:srgbClr val="D78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7"/>
            <p:cNvSpPr/>
            <p:nvPr/>
          </p:nvSpPr>
          <p:spPr>
            <a:xfrm>
              <a:off x="1767192" y="1248430"/>
              <a:ext cx="330897" cy="297257"/>
            </a:xfrm>
            <a:custGeom>
              <a:avLst/>
              <a:gdLst/>
              <a:ahLst/>
              <a:cxnLst/>
              <a:rect l="l" t="t" r="r" b="b"/>
              <a:pathLst>
                <a:path w="10151" h="9119" extrusionOk="0">
                  <a:moveTo>
                    <a:pt x="8723" y="0"/>
                  </a:moveTo>
                  <a:cubicBezTo>
                    <a:pt x="8556" y="0"/>
                    <a:pt x="8384" y="41"/>
                    <a:pt x="8235" y="111"/>
                  </a:cubicBezTo>
                  <a:cubicBezTo>
                    <a:pt x="7742" y="308"/>
                    <a:pt x="7364" y="719"/>
                    <a:pt x="6854" y="900"/>
                  </a:cubicBezTo>
                  <a:cubicBezTo>
                    <a:pt x="6593" y="996"/>
                    <a:pt x="6313" y="1013"/>
                    <a:pt x="6029" y="1013"/>
                  </a:cubicBezTo>
                  <a:cubicBezTo>
                    <a:pt x="5869" y="1013"/>
                    <a:pt x="5708" y="1008"/>
                    <a:pt x="5548" y="1008"/>
                  </a:cubicBezTo>
                  <a:cubicBezTo>
                    <a:pt x="5457" y="1008"/>
                    <a:pt x="5366" y="1010"/>
                    <a:pt x="5276" y="1015"/>
                  </a:cubicBezTo>
                  <a:cubicBezTo>
                    <a:pt x="4668" y="1015"/>
                    <a:pt x="4093" y="1212"/>
                    <a:pt x="3616" y="1574"/>
                  </a:cubicBezTo>
                  <a:cubicBezTo>
                    <a:pt x="3222" y="1903"/>
                    <a:pt x="2959" y="2363"/>
                    <a:pt x="2893" y="2889"/>
                  </a:cubicBezTo>
                  <a:cubicBezTo>
                    <a:pt x="2827" y="2807"/>
                    <a:pt x="2762" y="2725"/>
                    <a:pt x="2680" y="2642"/>
                  </a:cubicBezTo>
                  <a:cubicBezTo>
                    <a:pt x="2283" y="2216"/>
                    <a:pt x="1833" y="2026"/>
                    <a:pt x="1731" y="2026"/>
                  </a:cubicBezTo>
                  <a:cubicBezTo>
                    <a:pt x="1719" y="2026"/>
                    <a:pt x="1711" y="2029"/>
                    <a:pt x="1710" y="2034"/>
                  </a:cubicBezTo>
                  <a:cubicBezTo>
                    <a:pt x="1693" y="2067"/>
                    <a:pt x="2137" y="2314"/>
                    <a:pt x="2564" y="2758"/>
                  </a:cubicBezTo>
                  <a:cubicBezTo>
                    <a:pt x="2663" y="2873"/>
                    <a:pt x="2778" y="2988"/>
                    <a:pt x="2877" y="3119"/>
                  </a:cubicBezTo>
                  <a:cubicBezTo>
                    <a:pt x="2643" y="3088"/>
                    <a:pt x="2400" y="3067"/>
                    <a:pt x="2160" y="3067"/>
                  </a:cubicBezTo>
                  <a:cubicBezTo>
                    <a:pt x="1640" y="3067"/>
                    <a:pt x="1128" y="3166"/>
                    <a:pt x="724" y="3481"/>
                  </a:cubicBezTo>
                  <a:cubicBezTo>
                    <a:pt x="230" y="3875"/>
                    <a:pt x="17" y="4533"/>
                    <a:pt x="0" y="5174"/>
                  </a:cubicBezTo>
                  <a:cubicBezTo>
                    <a:pt x="0" y="5798"/>
                    <a:pt x="263" y="6406"/>
                    <a:pt x="461" y="7015"/>
                  </a:cubicBezTo>
                  <a:cubicBezTo>
                    <a:pt x="493" y="7179"/>
                    <a:pt x="576" y="7343"/>
                    <a:pt x="674" y="7491"/>
                  </a:cubicBezTo>
                  <a:lnTo>
                    <a:pt x="954" y="9118"/>
                  </a:lnTo>
                  <a:lnTo>
                    <a:pt x="1973" y="9102"/>
                  </a:lnTo>
                  <a:lnTo>
                    <a:pt x="1907" y="5683"/>
                  </a:lnTo>
                  <a:cubicBezTo>
                    <a:pt x="1907" y="5683"/>
                    <a:pt x="1817" y="4376"/>
                    <a:pt x="2886" y="4376"/>
                  </a:cubicBezTo>
                  <a:cubicBezTo>
                    <a:pt x="2935" y="4376"/>
                    <a:pt x="2987" y="4379"/>
                    <a:pt x="3041" y="4385"/>
                  </a:cubicBezTo>
                  <a:cubicBezTo>
                    <a:pt x="4154" y="4487"/>
                    <a:pt x="5605" y="5606"/>
                    <a:pt x="7616" y="5606"/>
                  </a:cubicBezTo>
                  <a:cubicBezTo>
                    <a:pt x="7863" y="5606"/>
                    <a:pt x="8119" y="5590"/>
                    <a:pt x="8383" y="5552"/>
                  </a:cubicBezTo>
                  <a:cubicBezTo>
                    <a:pt x="8761" y="5486"/>
                    <a:pt x="9172" y="5453"/>
                    <a:pt x="9501" y="5223"/>
                  </a:cubicBezTo>
                  <a:cubicBezTo>
                    <a:pt x="9846" y="5009"/>
                    <a:pt x="10043" y="4631"/>
                    <a:pt x="10010" y="4220"/>
                  </a:cubicBezTo>
                  <a:cubicBezTo>
                    <a:pt x="9980" y="3840"/>
                    <a:pt x="9653" y="3558"/>
                    <a:pt x="9278" y="3558"/>
                  </a:cubicBezTo>
                  <a:cubicBezTo>
                    <a:pt x="9273" y="3558"/>
                    <a:pt x="9269" y="3558"/>
                    <a:pt x="9264" y="3558"/>
                  </a:cubicBezTo>
                  <a:lnTo>
                    <a:pt x="9264" y="3558"/>
                  </a:lnTo>
                  <a:cubicBezTo>
                    <a:pt x="9798" y="3498"/>
                    <a:pt x="10151" y="2980"/>
                    <a:pt x="9994" y="2462"/>
                  </a:cubicBezTo>
                  <a:cubicBezTo>
                    <a:pt x="9877" y="2078"/>
                    <a:pt x="9530" y="1842"/>
                    <a:pt x="9169" y="1842"/>
                  </a:cubicBezTo>
                  <a:cubicBezTo>
                    <a:pt x="9019" y="1842"/>
                    <a:pt x="8867" y="1882"/>
                    <a:pt x="8728" y="1969"/>
                  </a:cubicBezTo>
                  <a:cubicBezTo>
                    <a:pt x="8991" y="1738"/>
                    <a:pt x="9221" y="1459"/>
                    <a:pt x="9386" y="1147"/>
                  </a:cubicBezTo>
                  <a:cubicBezTo>
                    <a:pt x="9534" y="818"/>
                    <a:pt x="9468" y="424"/>
                    <a:pt x="9221" y="161"/>
                  </a:cubicBezTo>
                  <a:cubicBezTo>
                    <a:pt x="9084" y="49"/>
                    <a:pt x="8906" y="0"/>
                    <a:pt x="8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7"/>
            <p:cNvSpPr/>
            <p:nvPr/>
          </p:nvSpPr>
          <p:spPr>
            <a:xfrm>
              <a:off x="2735501" y="1705708"/>
              <a:ext cx="193303" cy="276101"/>
            </a:xfrm>
            <a:custGeom>
              <a:avLst/>
              <a:gdLst/>
              <a:ahLst/>
              <a:cxnLst/>
              <a:rect l="l" t="t" r="r" b="b"/>
              <a:pathLst>
                <a:path w="5930" h="8470" extrusionOk="0">
                  <a:moveTo>
                    <a:pt x="177" y="6317"/>
                  </a:moveTo>
                  <a:lnTo>
                    <a:pt x="177" y="6382"/>
                  </a:lnTo>
                  <a:lnTo>
                    <a:pt x="186" y="6325"/>
                  </a:lnTo>
                  <a:lnTo>
                    <a:pt x="186" y="6325"/>
                  </a:lnTo>
                  <a:lnTo>
                    <a:pt x="177" y="6317"/>
                  </a:lnTo>
                  <a:close/>
                  <a:moveTo>
                    <a:pt x="4498" y="0"/>
                  </a:moveTo>
                  <a:cubicBezTo>
                    <a:pt x="4477" y="0"/>
                    <a:pt x="4456" y="2"/>
                    <a:pt x="4434" y="5"/>
                  </a:cubicBezTo>
                  <a:cubicBezTo>
                    <a:pt x="4204" y="38"/>
                    <a:pt x="3152" y="1632"/>
                    <a:pt x="2840" y="2158"/>
                  </a:cubicBezTo>
                  <a:cubicBezTo>
                    <a:pt x="2606" y="2563"/>
                    <a:pt x="2079" y="3483"/>
                    <a:pt x="1752" y="3483"/>
                  </a:cubicBezTo>
                  <a:cubicBezTo>
                    <a:pt x="1642" y="3483"/>
                    <a:pt x="1554" y="3377"/>
                    <a:pt x="1508" y="3111"/>
                  </a:cubicBezTo>
                  <a:cubicBezTo>
                    <a:pt x="1328" y="2043"/>
                    <a:pt x="802" y="1287"/>
                    <a:pt x="506" y="1188"/>
                  </a:cubicBezTo>
                  <a:cubicBezTo>
                    <a:pt x="474" y="1177"/>
                    <a:pt x="442" y="1172"/>
                    <a:pt x="411" y="1172"/>
                  </a:cubicBezTo>
                  <a:cubicBezTo>
                    <a:pt x="175" y="1172"/>
                    <a:pt x="1" y="1484"/>
                    <a:pt x="161" y="1731"/>
                  </a:cubicBezTo>
                  <a:cubicBezTo>
                    <a:pt x="341" y="2043"/>
                    <a:pt x="473" y="2388"/>
                    <a:pt x="539" y="2750"/>
                  </a:cubicBezTo>
                  <a:cubicBezTo>
                    <a:pt x="621" y="3029"/>
                    <a:pt x="654" y="3325"/>
                    <a:pt x="621" y="3605"/>
                  </a:cubicBezTo>
                  <a:cubicBezTo>
                    <a:pt x="588" y="4196"/>
                    <a:pt x="489" y="4772"/>
                    <a:pt x="341" y="5347"/>
                  </a:cubicBezTo>
                  <a:lnTo>
                    <a:pt x="186" y="6325"/>
                  </a:lnTo>
                  <a:lnTo>
                    <a:pt x="186" y="6325"/>
                  </a:lnTo>
                  <a:lnTo>
                    <a:pt x="2412" y="8470"/>
                  </a:lnTo>
                  <a:cubicBezTo>
                    <a:pt x="2412" y="8470"/>
                    <a:pt x="4500" y="6547"/>
                    <a:pt x="5503" y="5232"/>
                  </a:cubicBezTo>
                  <a:cubicBezTo>
                    <a:pt x="5503" y="5232"/>
                    <a:pt x="5930" y="4788"/>
                    <a:pt x="5585" y="4525"/>
                  </a:cubicBezTo>
                  <a:cubicBezTo>
                    <a:pt x="5531" y="4477"/>
                    <a:pt x="5453" y="4462"/>
                    <a:pt x="5376" y="4462"/>
                  </a:cubicBezTo>
                  <a:cubicBezTo>
                    <a:pt x="5241" y="4462"/>
                    <a:pt x="5108" y="4509"/>
                    <a:pt x="5108" y="4509"/>
                  </a:cubicBezTo>
                  <a:cubicBezTo>
                    <a:pt x="5108" y="4311"/>
                    <a:pt x="5075" y="4114"/>
                    <a:pt x="5026" y="3917"/>
                  </a:cubicBezTo>
                  <a:cubicBezTo>
                    <a:pt x="4979" y="3830"/>
                    <a:pt x="4860" y="3808"/>
                    <a:pt x="4749" y="3808"/>
                  </a:cubicBezTo>
                  <a:cubicBezTo>
                    <a:pt x="4628" y="3808"/>
                    <a:pt x="4516" y="3835"/>
                    <a:pt x="4516" y="3835"/>
                  </a:cubicBezTo>
                  <a:cubicBezTo>
                    <a:pt x="4467" y="3670"/>
                    <a:pt x="4451" y="3506"/>
                    <a:pt x="4451" y="3342"/>
                  </a:cubicBezTo>
                  <a:cubicBezTo>
                    <a:pt x="4451" y="3276"/>
                    <a:pt x="4401" y="3210"/>
                    <a:pt x="4336" y="3194"/>
                  </a:cubicBezTo>
                  <a:cubicBezTo>
                    <a:pt x="4210" y="3155"/>
                    <a:pt x="4080" y="3139"/>
                    <a:pt x="3950" y="3139"/>
                  </a:cubicBezTo>
                  <a:cubicBezTo>
                    <a:pt x="3858" y="3139"/>
                    <a:pt x="3767" y="3147"/>
                    <a:pt x="3678" y="3161"/>
                  </a:cubicBezTo>
                  <a:cubicBezTo>
                    <a:pt x="3382" y="2996"/>
                    <a:pt x="4253" y="1369"/>
                    <a:pt x="4582" y="843"/>
                  </a:cubicBezTo>
                  <a:cubicBezTo>
                    <a:pt x="4891" y="349"/>
                    <a:pt x="4808" y="0"/>
                    <a:pt x="4498" y="0"/>
                  </a:cubicBez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7"/>
            <p:cNvSpPr/>
            <p:nvPr/>
          </p:nvSpPr>
          <p:spPr>
            <a:xfrm>
              <a:off x="1500903" y="1758907"/>
              <a:ext cx="1353970" cy="992855"/>
            </a:xfrm>
            <a:custGeom>
              <a:avLst/>
              <a:gdLst/>
              <a:ahLst/>
              <a:cxnLst/>
              <a:rect l="l" t="t" r="r" b="b"/>
              <a:pathLst>
                <a:path w="41536" h="30458" extrusionOk="0">
                  <a:moveTo>
                    <a:pt x="8630" y="0"/>
                  </a:moveTo>
                  <a:cubicBezTo>
                    <a:pt x="8630" y="0"/>
                    <a:pt x="8630" y="543"/>
                    <a:pt x="8613" y="1019"/>
                  </a:cubicBezTo>
                  <a:lnTo>
                    <a:pt x="5802" y="1019"/>
                  </a:lnTo>
                  <a:cubicBezTo>
                    <a:pt x="5802" y="1019"/>
                    <a:pt x="5782" y="1018"/>
                    <a:pt x="5744" y="1018"/>
                  </a:cubicBezTo>
                  <a:cubicBezTo>
                    <a:pt x="5179" y="1018"/>
                    <a:pt x="708" y="1220"/>
                    <a:pt x="0" y="7577"/>
                  </a:cubicBezTo>
                  <a:lnTo>
                    <a:pt x="3633" y="10437"/>
                  </a:lnTo>
                  <a:lnTo>
                    <a:pt x="5112" y="15960"/>
                  </a:lnTo>
                  <a:cubicBezTo>
                    <a:pt x="5638" y="17900"/>
                    <a:pt x="3797" y="20957"/>
                    <a:pt x="2910" y="25937"/>
                  </a:cubicBezTo>
                  <a:cubicBezTo>
                    <a:pt x="2762" y="26742"/>
                    <a:pt x="2893" y="27433"/>
                    <a:pt x="3304" y="28353"/>
                  </a:cubicBezTo>
                  <a:lnTo>
                    <a:pt x="21664" y="30457"/>
                  </a:lnTo>
                  <a:lnTo>
                    <a:pt x="20694" y="16420"/>
                  </a:lnTo>
                  <a:lnTo>
                    <a:pt x="20398" y="13182"/>
                  </a:lnTo>
                  <a:lnTo>
                    <a:pt x="20398" y="13182"/>
                  </a:lnTo>
                  <a:cubicBezTo>
                    <a:pt x="21894" y="15214"/>
                    <a:pt x="24579" y="18098"/>
                    <a:pt x="27849" y="18098"/>
                  </a:cubicBezTo>
                  <a:cubicBezTo>
                    <a:pt x="27886" y="18098"/>
                    <a:pt x="27922" y="18098"/>
                    <a:pt x="27959" y="18097"/>
                  </a:cubicBezTo>
                  <a:cubicBezTo>
                    <a:pt x="33646" y="17998"/>
                    <a:pt x="41536" y="6065"/>
                    <a:pt x="41536" y="6065"/>
                  </a:cubicBezTo>
                  <a:lnTo>
                    <a:pt x="37821" y="3403"/>
                  </a:lnTo>
                  <a:cubicBezTo>
                    <a:pt x="37821" y="3403"/>
                    <a:pt x="29274" y="11802"/>
                    <a:pt x="28090" y="11851"/>
                  </a:cubicBezTo>
                  <a:cubicBezTo>
                    <a:pt x="28083" y="11851"/>
                    <a:pt x="28075" y="11851"/>
                    <a:pt x="28068" y="11851"/>
                  </a:cubicBezTo>
                  <a:cubicBezTo>
                    <a:pt x="26664" y="11851"/>
                    <a:pt x="22518" y="5950"/>
                    <a:pt x="22518" y="5950"/>
                  </a:cubicBezTo>
                  <a:cubicBezTo>
                    <a:pt x="19823" y="1808"/>
                    <a:pt x="16273" y="1134"/>
                    <a:pt x="14974" y="1036"/>
                  </a:cubicBezTo>
                  <a:lnTo>
                    <a:pt x="14991" y="526"/>
                  </a:lnTo>
                  <a:lnTo>
                    <a:pt x="863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7"/>
            <p:cNvSpPr/>
            <p:nvPr/>
          </p:nvSpPr>
          <p:spPr>
            <a:xfrm>
              <a:off x="1778960" y="1772826"/>
              <a:ext cx="140952" cy="102356"/>
            </a:xfrm>
            <a:custGeom>
              <a:avLst/>
              <a:gdLst/>
              <a:ahLst/>
              <a:cxnLst/>
              <a:rect l="l" t="t" r="r" b="b"/>
              <a:pathLst>
                <a:path w="4324" h="3140" extrusionOk="0">
                  <a:moveTo>
                    <a:pt x="4291" y="1"/>
                  </a:moveTo>
                  <a:cubicBezTo>
                    <a:pt x="4242" y="296"/>
                    <a:pt x="4192" y="576"/>
                    <a:pt x="4176" y="872"/>
                  </a:cubicBezTo>
                  <a:cubicBezTo>
                    <a:pt x="4098" y="1543"/>
                    <a:pt x="3990" y="2215"/>
                    <a:pt x="3852" y="2887"/>
                  </a:cubicBezTo>
                  <a:lnTo>
                    <a:pt x="3852" y="2887"/>
                  </a:lnTo>
                  <a:cubicBezTo>
                    <a:pt x="3666" y="2778"/>
                    <a:pt x="3469" y="2677"/>
                    <a:pt x="3272" y="2565"/>
                  </a:cubicBezTo>
                  <a:cubicBezTo>
                    <a:pt x="2368" y="2022"/>
                    <a:pt x="1579" y="1480"/>
                    <a:pt x="987" y="1135"/>
                  </a:cubicBezTo>
                  <a:cubicBezTo>
                    <a:pt x="691" y="954"/>
                    <a:pt x="445" y="806"/>
                    <a:pt x="280" y="724"/>
                  </a:cubicBezTo>
                  <a:cubicBezTo>
                    <a:pt x="198" y="658"/>
                    <a:pt x="100" y="625"/>
                    <a:pt x="1" y="592"/>
                  </a:cubicBezTo>
                  <a:lnTo>
                    <a:pt x="1" y="592"/>
                  </a:lnTo>
                  <a:cubicBezTo>
                    <a:pt x="297" y="822"/>
                    <a:pt x="609" y="1036"/>
                    <a:pt x="921" y="1233"/>
                  </a:cubicBezTo>
                  <a:cubicBezTo>
                    <a:pt x="1497" y="1611"/>
                    <a:pt x="2269" y="2170"/>
                    <a:pt x="3190" y="2696"/>
                  </a:cubicBezTo>
                  <a:cubicBezTo>
                    <a:pt x="3420" y="2844"/>
                    <a:pt x="3650" y="2959"/>
                    <a:pt x="3880" y="3091"/>
                  </a:cubicBezTo>
                  <a:lnTo>
                    <a:pt x="3962" y="3140"/>
                  </a:lnTo>
                  <a:lnTo>
                    <a:pt x="3995" y="3025"/>
                  </a:lnTo>
                  <a:cubicBezTo>
                    <a:pt x="4143" y="2318"/>
                    <a:pt x="4242" y="1595"/>
                    <a:pt x="4291" y="872"/>
                  </a:cubicBezTo>
                  <a:cubicBezTo>
                    <a:pt x="4324" y="592"/>
                    <a:pt x="4324" y="296"/>
                    <a:pt x="42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7"/>
            <p:cNvSpPr/>
            <p:nvPr/>
          </p:nvSpPr>
          <p:spPr>
            <a:xfrm>
              <a:off x="1918803" y="1772826"/>
              <a:ext cx="70769" cy="99585"/>
            </a:xfrm>
            <a:custGeom>
              <a:avLst/>
              <a:gdLst/>
              <a:ahLst/>
              <a:cxnLst/>
              <a:rect l="l" t="t" r="r" b="b"/>
              <a:pathLst>
                <a:path w="2171" h="3055" extrusionOk="0">
                  <a:moveTo>
                    <a:pt x="1" y="1"/>
                  </a:moveTo>
                  <a:lnTo>
                    <a:pt x="1" y="1"/>
                  </a:lnTo>
                  <a:cubicBezTo>
                    <a:pt x="67" y="280"/>
                    <a:pt x="165" y="559"/>
                    <a:pt x="280" y="806"/>
                  </a:cubicBezTo>
                  <a:cubicBezTo>
                    <a:pt x="461" y="1299"/>
                    <a:pt x="741" y="1973"/>
                    <a:pt x="1053" y="2713"/>
                  </a:cubicBezTo>
                  <a:cubicBezTo>
                    <a:pt x="1086" y="2811"/>
                    <a:pt x="1135" y="2910"/>
                    <a:pt x="1201" y="3008"/>
                  </a:cubicBezTo>
                  <a:cubicBezTo>
                    <a:pt x="1239" y="3037"/>
                    <a:pt x="1288" y="3055"/>
                    <a:pt x="1336" y="3055"/>
                  </a:cubicBezTo>
                  <a:cubicBezTo>
                    <a:pt x="1370" y="3055"/>
                    <a:pt x="1403" y="3046"/>
                    <a:pt x="1431" y="3025"/>
                  </a:cubicBezTo>
                  <a:cubicBezTo>
                    <a:pt x="1480" y="2992"/>
                    <a:pt x="1530" y="2943"/>
                    <a:pt x="1546" y="2877"/>
                  </a:cubicBezTo>
                  <a:cubicBezTo>
                    <a:pt x="1628" y="2713"/>
                    <a:pt x="1694" y="2548"/>
                    <a:pt x="1760" y="2367"/>
                  </a:cubicBezTo>
                  <a:cubicBezTo>
                    <a:pt x="1858" y="2039"/>
                    <a:pt x="1924" y="1726"/>
                    <a:pt x="1990" y="1480"/>
                  </a:cubicBezTo>
                  <a:cubicBezTo>
                    <a:pt x="2072" y="1200"/>
                    <a:pt x="2138" y="921"/>
                    <a:pt x="2171" y="642"/>
                  </a:cubicBezTo>
                  <a:lnTo>
                    <a:pt x="2171" y="642"/>
                  </a:lnTo>
                  <a:cubicBezTo>
                    <a:pt x="2039" y="905"/>
                    <a:pt x="1940" y="1168"/>
                    <a:pt x="1875" y="1447"/>
                  </a:cubicBezTo>
                  <a:cubicBezTo>
                    <a:pt x="1792" y="1694"/>
                    <a:pt x="1727" y="1989"/>
                    <a:pt x="1612" y="2318"/>
                  </a:cubicBezTo>
                  <a:cubicBezTo>
                    <a:pt x="1546" y="2482"/>
                    <a:pt x="1480" y="2647"/>
                    <a:pt x="1398" y="2811"/>
                  </a:cubicBezTo>
                  <a:cubicBezTo>
                    <a:pt x="1382" y="2844"/>
                    <a:pt x="1365" y="2861"/>
                    <a:pt x="1349" y="2893"/>
                  </a:cubicBezTo>
                  <a:cubicBezTo>
                    <a:pt x="1332" y="2893"/>
                    <a:pt x="1332" y="2893"/>
                    <a:pt x="1316" y="2877"/>
                  </a:cubicBezTo>
                  <a:cubicBezTo>
                    <a:pt x="1267" y="2811"/>
                    <a:pt x="1234" y="2729"/>
                    <a:pt x="1201" y="2647"/>
                  </a:cubicBezTo>
                  <a:cubicBezTo>
                    <a:pt x="888" y="1907"/>
                    <a:pt x="609" y="1250"/>
                    <a:pt x="395" y="773"/>
                  </a:cubicBezTo>
                  <a:cubicBezTo>
                    <a:pt x="280" y="494"/>
                    <a:pt x="165" y="247"/>
                    <a:pt x="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7"/>
            <p:cNvSpPr/>
            <p:nvPr/>
          </p:nvSpPr>
          <p:spPr>
            <a:xfrm>
              <a:off x="1924182" y="1790494"/>
              <a:ext cx="26828" cy="744266"/>
            </a:xfrm>
            <a:custGeom>
              <a:avLst/>
              <a:gdLst/>
              <a:ahLst/>
              <a:cxnLst/>
              <a:rect l="l" t="t" r="r" b="b"/>
              <a:pathLst>
                <a:path w="823" h="22832" extrusionOk="0">
                  <a:moveTo>
                    <a:pt x="17" y="1"/>
                  </a:moveTo>
                  <a:cubicBezTo>
                    <a:pt x="17" y="67"/>
                    <a:pt x="0" y="149"/>
                    <a:pt x="17" y="231"/>
                  </a:cubicBezTo>
                  <a:cubicBezTo>
                    <a:pt x="17" y="395"/>
                    <a:pt x="17" y="626"/>
                    <a:pt x="17" y="889"/>
                  </a:cubicBezTo>
                  <a:cubicBezTo>
                    <a:pt x="33" y="1497"/>
                    <a:pt x="50" y="2319"/>
                    <a:pt x="82" y="3338"/>
                  </a:cubicBezTo>
                  <a:cubicBezTo>
                    <a:pt x="148" y="5425"/>
                    <a:pt x="230" y="8269"/>
                    <a:pt x="329" y="11424"/>
                  </a:cubicBezTo>
                  <a:cubicBezTo>
                    <a:pt x="460" y="14564"/>
                    <a:pt x="559" y="17407"/>
                    <a:pt x="641" y="19495"/>
                  </a:cubicBezTo>
                  <a:cubicBezTo>
                    <a:pt x="691" y="20514"/>
                    <a:pt x="723" y="21336"/>
                    <a:pt x="756" y="21927"/>
                  </a:cubicBezTo>
                  <a:cubicBezTo>
                    <a:pt x="773" y="22207"/>
                    <a:pt x="773" y="22437"/>
                    <a:pt x="789" y="22601"/>
                  </a:cubicBezTo>
                  <a:cubicBezTo>
                    <a:pt x="789" y="22683"/>
                    <a:pt x="806" y="22749"/>
                    <a:pt x="822" y="22831"/>
                  </a:cubicBezTo>
                  <a:cubicBezTo>
                    <a:pt x="822" y="22749"/>
                    <a:pt x="822" y="22683"/>
                    <a:pt x="822" y="22601"/>
                  </a:cubicBezTo>
                  <a:cubicBezTo>
                    <a:pt x="822" y="22437"/>
                    <a:pt x="822" y="22207"/>
                    <a:pt x="822" y="21927"/>
                  </a:cubicBezTo>
                  <a:cubicBezTo>
                    <a:pt x="806" y="21336"/>
                    <a:pt x="789" y="20514"/>
                    <a:pt x="756" y="19495"/>
                  </a:cubicBezTo>
                  <a:cubicBezTo>
                    <a:pt x="691" y="17407"/>
                    <a:pt x="608" y="14564"/>
                    <a:pt x="510" y="11408"/>
                  </a:cubicBezTo>
                  <a:cubicBezTo>
                    <a:pt x="378" y="8269"/>
                    <a:pt x="280" y="5425"/>
                    <a:pt x="198" y="3338"/>
                  </a:cubicBezTo>
                  <a:cubicBezTo>
                    <a:pt x="148" y="2319"/>
                    <a:pt x="115" y="1497"/>
                    <a:pt x="82" y="889"/>
                  </a:cubicBezTo>
                  <a:cubicBezTo>
                    <a:pt x="66" y="626"/>
                    <a:pt x="50" y="395"/>
                    <a:pt x="50" y="231"/>
                  </a:cubicBezTo>
                  <a:cubicBezTo>
                    <a:pt x="50" y="149"/>
                    <a:pt x="33" y="67"/>
                    <a:pt x="17"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7"/>
            <p:cNvSpPr/>
            <p:nvPr/>
          </p:nvSpPr>
          <p:spPr>
            <a:xfrm>
              <a:off x="1913457" y="1785148"/>
              <a:ext cx="32174" cy="102910"/>
            </a:xfrm>
            <a:custGeom>
              <a:avLst/>
              <a:gdLst/>
              <a:ahLst/>
              <a:cxnLst/>
              <a:rect l="l" t="t" r="r" b="b"/>
              <a:pathLst>
                <a:path w="987" h="3157" extrusionOk="0">
                  <a:moveTo>
                    <a:pt x="280" y="1"/>
                  </a:moveTo>
                  <a:lnTo>
                    <a:pt x="1" y="1677"/>
                  </a:lnTo>
                  <a:lnTo>
                    <a:pt x="527" y="3156"/>
                  </a:lnTo>
                  <a:lnTo>
                    <a:pt x="987" y="1579"/>
                  </a:lnTo>
                  <a:lnTo>
                    <a:pt x="280"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7"/>
            <p:cNvSpPr/>
            <p:nvPr/>
          </p:nvSpPr>
          <p:spPr>
            <a:xfrm>
              <a:off x="1922552" y="1873552"/>
              <a:ext cx="113635" cy="710495"/>
            </a:xfrm>
            <a:custGeom>
              <a:avLst/>
              <a:gdLst/>
              <a:ahLst/>
              <a:cxnLst/>
              <a:rect l="l" t="t" r="r" b="b"/>
              <a:pathLst>
                <a:path w="3486" h="21796" extrusionOk="0">
                  <a:moveTo>
                    <a:pt x="346" y="1"/>
                  </a:moveTo>
                  <a:lnTo>
                    <a:pt x="1" y="16569"/>
                  </a:lnTo>
                  <a:lnTo>
                    <a:pt x="2499" y="21795"/>
                  </a:lnTo>
                  <a:lnTo>
                    <a:pt x="3486" y="15911"/>
                  </a:lnTo>
                  <a:lnTo>
                    <a:pt x="346"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7"/>
            <p:cNvSpPr/>
            <p:nvPr/>
          </p:nvSpPr>
          <p:spPr>
            <a:xfrm>
              <a:off x="2408515" y="2144666"/>
              <a:ext cx="11311" cy="75594"/>
            </a:xfrm>
            <a:custGeom>
              <a:avLst/>
              <a:gdLst/>
              <a:ahLst/>
              <a:cxnLst/>
              <a:rect l="l" t="t" r="r" b="b"/>
              <a:pathLst>
                <a:path w="347" h="2319" extrusionOk="0">
                  <a:moveTo>
                    <a:pt x="182" y="1"/>
                  </a:moveTo>
                  <a:cubicBezTo>
                    <a:pt x="132" y="1"/>
                    <a:pt x="1" y="510"/>
                    <a:pt x="50" y="1168"/>
                  </a:cubicBezTo>
                  <a:cubicBezTo>
                    <a:pt x="67" y="1513"/>
                    <a:pt x="132" y="1858"/>
                    <a:pt x="264" y="2187"/>
                  </a:cubicBezTo>
                  <a:lnTo>
                    <a:pt x="313" y="2318"/>
                  </a:lnTo>
                  <a:lnTo>
                    <a:pt x="330" y="2203"/>
                  </a:lnTo>
                  <a:cubicBezTo>
                    <a:pt x="346" y="2121"/>
                    <a:pt x="346" y="2072"/>
                    <a:pt x="330" y="2072"/>
                  </a:cubicBezTo>
                  <a:cubicBezTo>
                    <a:pt x="328" y="2069"/>
                    <a:pt x="325" y="2068"/>
                    <a:pt x="323" y="2068"/>
                  </a:cubicBezTo>
                  <a:cubicBezTo>
                    <a:pt x="321" y="2068"/>
                    <a:pt x="319" y="2069"/>
                    <a:pt x="318" y="2070"/>
                  </a:cubicBezTo>
                  <a:lnTo>
                    <a:pt x="318" y="2070"/>
                  </a:lnTo>
                  <a:cubicBezTo>
                    <a:pt x="289" y="1868"/>
                    <a:pt x="228" y="1539"/>
                    <a:pt x="215" y="1151"/>
                  </a:cubicBezTo>
                  <a:cubicBezTo>
                    <a:pt x="165" y="526"/>
                    <a:pt x="231" y="17"/>
                    <a:pt x="18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7"/>
            <p:cNvSpPr/>
            <p:nvPr/>
          </p:nvSpPr>
          <p:spPr>
            <a:xfrm>
              <a:off x="2416567" y="2147893"/>
              <a:ext cx="27903" cy="62718"/>
            </a:xfrm>
            <a:custGeom>
              <a:avLst/>
              <a:gdLst/>
              <a:ahLst/>
              <a:cxnLst/>
              <a:rect l="l" t="t" r="r" b="b"/>
              <a:pathLst>
                <a:path w="856" h="1924" extrusionOk="0">
                  <a:moveTo>
                    <a:pt x="33" y="0"/>
                  </a:moveTo>
                  <a:cubicBezTo>
                    <a:pt x="0" y="17"/>
                    <a:pt x="66" y="477"/>
                    <a:pt x="296" y="1019"/>
                  </a:cubicBezTo>
                  <a:cubicBezTo>
                    <a:pt x="506" y="1550"/>
                    <a:pt x="762" y="1924"/>
                    <a:pt x="819" y="1924"/>
                  </a:cubicBezTo>
                  <a:cubicBezTo>
                    <a:pt x="820" y="1924"/>
                    <a:pt x="821" y="1924"/>
                    <a:pt x="822" y="1923"/>
                  </a:cubicBezTo>
                  <a:cubicBezTo>
                    <a:pt x="855" y="1890"/>
                    <a:pt x="658" y="1479"/>
                    <a:pt x="444" y="953"/>
                  </a:cubicBezTo>
                  <a:cubicBezTo>
                    <a:pt x="231" y="427"/>
                    <a:pt x="83" y="0"/>
                    <a:pt x="3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7"/>
            <p:cNvSpPr/>
            <p:nvPr/>
          </p:nvSpPr>
          <p:spPr>
            <a:xfrm>
              <a:off x="1418399" y="2019817"/>
              <a:ext cx="817089" cy="727902"/>
            </a:xfrm>
            <a:custGeom>
              <a:avLst/>
              <a:gdLst/>
              <a:ahLst/>
              <a:cxnLst/>
              <a:rect l="l" t="t" r="r" b="b"/>
              <a:pathLst>
                <a:path w="25066" h="22330" extrusionOk="0">
                  <a:moveTo>
                    <a:pt x="2827" y="1"/>
                  </a:moveTo>
                  <a:cubicBezTo>
                    <a:pt x="2548" y="1086"/>
                    <a:pt x="1808" y="5343"/>
                    <a:pt x="1118" y="10060"/>
                  </a:cubicBezTo>
                  <a:cubicBezTo>
                    <a:pt x="0" y="17752"/>
                    <a:pt x="16782" y="20399"/>
                    <a:pt x="16782" y="20399"/>
                  </a:cubicBezTo>
                  <a:lnTo>
                    <a:pt x="21861" y="21746"/>
                  </a:lnTo>
                  <a:cubicBezTo>
                    <a:pt x="21861" y="21746"/>
                    <a:pt x="23889" y="22329"/>
                    <a:pt x="24552" y="22329"/>
                  </a:cubicBezTo>
                  <a:cubicBezTo>
                    <a:pt x="24628" y="22329"/>
                    <a:pt x="24686" y="22322"/>
                    <a:pt x="24721" y="22305"/>
                  </a:cubicBezTo>
                  <a:cubicBezTo>
                    <a:pt x="25066" y="22124"/>
                    <a:pt x="23011" y="21188"/>
                    <a:pt x="22288" y="20875"/>
                  </a:cubicBezTo>
                  <a:cubicBezTo>
                    <a:pt x="21565" y="20546"/>
                    <a:pt x="19313" y="16914"/>
                    <a:pt x="19313" y="16914"/>
                  </a:cubicBezTo>
                  <a:cubicBezTo>
                    <a:pt x="20299" y="16306"/>
                    <a:pt x="20825" y="15468"/>
                    <a:pt x="20809" y="15139"/>
                  </a:cubicBezTo>
                  <a:cubicBezTo>
                    <a:pt x="20790" y="14948"/>
                    <a:pt x="20632" y="14834"/>
                    <a:pt x="20464" y="14834"/>
                  </a:cubicBezTo>
                  <a:cubicBezTo>
                    <a:pt x="20343" y="14834"/>
                    <a:pt x="20218" y="14893"/>
                    <a:pt x="20135" y="15024"/>
                  </a:cubicBezTo>
                  <a:cubicBezTo>
                    <a:pt x="19888" y="15320"/>
                    <a:pt x="19593" y="15583"/>
                    <a:pt x="19280" y="15813"/>
                  </a:cubicBezTo>
                  <a:cubicBezTo>
                    <a:pt x="19034" y="15994"/>
                    <a:pt x="18754" y="16141"/>
                    <a:pt x="18442" y="16240"/>
                  </a:cubicBezTo>
                  <a:cubicBezTo>
                    <a:pt x="18097" y="16355"/>
                    <a:pt x="17801" y="16437"/>
                    <a:pt x="17538" y="16487"/>
                  </a:cubicBezTo>
                  <a:cubicBezTo>
                    <a:pt x="15779" y="16010"/>
                    <a:pt x="10865" y="14449"/>
                    <a:pt x="7331" y="11457"/>
                  </a:cubicBezTo>
                  <a:cubicBezTo>
                    <a:pt x="6690" y="10931"/>
                    <a:pt x="8038" y="1497"/>
                    <a:pt x="8038" y="1497"/>
                  </a:cubicBezTo>
                  <a:lnTo>
                    <a:pt x="2827" y="1"/>
                  </a:lnTo>
                  <a:close/>
                </a:path>
              </a:pathLst>
            </a:custGeom>
            <a:solidFill>
              <a:srgbClr val="E5BA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7"/>
            <p:cNvSpPr/>
            <p:nvPr/>
          </p:nvSpPr>
          <p:spPr>
            <a:xfrm>
              <a:off x="1440369" y="2005898"/>
              <a:ext cx="526710" cy="686373"/>
            </a:xfrm>
            <a:custGeom>
              <a:avLst/>
              <a:gdLst/>
              <a:ahLst/>
              <a:cxnLst/>
              <a:rect l="l" t="t" r="r" b="b"/>
              <a:pathLst>
                <a:path w="16158" h="21056" extrusionOk="0">
                  <a:moveTo>
                    <a:pt x="1857" y="0"/>
                  </a:moveTo>
                  <a:lnTo>
                    <a:pt x="362" y="10273"/>
                  </a:lnTo>
                  <a:cubicBezTo>
                    <a:pt x="0" y="13446"/>
                    <a:pt x="2137" y="15960"/>
                    <a:pt x="4980" y="17374"/>
                  </a:cubicBezTo>
                  <a:cubicBezTo>
                    <a:pt x="9273" y="19496"/>
                    <a:pt x="15593" y="21011"/>
                    <a:pt x="15728" y="21055"/>
                  </a:cubicBezTo>
                  <a:lnTo>
                    <a:pt x="15728" y="21055"/>
                  </a:lnTo>
                  <a:cubicBezTo>
                    <a:pt x="15638" y="20977"/>
                    <a:pt x="16157" y="16470"/>
                    <a:pt x="16157" y="16470"/>
                  </a:cubicBezTo>
                  <a:cubicBezTo>
                    <a:pt x="16157" y="16470"/>
                    <a:pt x="7117" y="12542"/>
                    <a:pt x="6838" y="10865"/>
                  </a:cubicBezTo>
                  <a:cubicBezTo>
                    <a:pt x="6558" y="9188"/>
                    <a:pt x="7988" y="2137"/>
                    <a:pt x="7988" y="2137"/>
                  </a:cubicBezTo>
                  <a:lnTo>
                    <a:pt x="1857" y="0"/>
                  </a:lnTo>
                  <a:close/>
                  <a:moveTo>
                    <a:pt x="15728" y="21055"/>
                  </a:moveTo>
                  <a:cubicBezTo>
                    <a:pt x="15729" y="21055"/>
                    <a:pt x="15729" y="21056"/>
                    <a:pt x="15730" y="21056"/>
                  </a:cubicBezTo>
                  <a:cubicBezTo>
                    <a:pt x="15731" y="21056"/>
                    <a:pt x="15730" y="21055"/>
                    <a:pt x="15728" y="21055"/>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7"/>
            <p:cNvSpPr/>
            <p:nvPr/>
          </p:nvSpPr>
          <p:spPr>
            <a:xfrm>
              <a:off x="1653590" y="1852657"/>
              <a:ext cx="315609" cy="839614"/>
            </a:xfrm>
            <a:custGeom>
              <a:avLst/>
              <a:gdLst/>
              <a:ahLst/>
              <a:cxnLst/>
              <a:rect l="l" t="t" r="r" b="b"/>
              <a:pathLst>
                <a:path w="9682" h="25757" extrusionOk="0">
                  <a:moveTo>
                    <a:pt x="987" y="1"/>
                  </a:moveTo>
                  <a:cubicBezTo>
                    <a:pt x="971" y="17"/>
                    <a:pt x="1069" y="66"/>
                    <a:pt x="1234" y="198"/>
                  </a:cubicBezTo>
                  <a:cubicBezTo>
                    <a:pt x="1447" y="412"/>
                    <a:pt x="1628" y="658"/>
                    <a:pt x="1760" y="937"/>
                  </a:cubicBezTo>
                  <a:cubicBezTo>
                    <a:pt x="1957" y="1381"/>
                    <a:pt x="2055" y="1858"/>
                    <a:pt x="2055" y="2351"/>
                  </a:cubicBezTo>
                  <a:cubicBezTo>
                    <a:pt x="2039" y="2992"/>
                    <a:pt x="1957" y="3633"/>
                    <a:pt x="1825" y="4258"/>
                  </a:cubicBezTo>
                  <a:cubicBezTo>
                    <a:pt x="1579" y="5671"/>
                    <a:pt x="1283" y="7348"/>
                    <a:pt x="954" y="9222"/>
                  </a:cubicBezTo>
                  <a:cubicBezTo>
                    <a:pt x="790" y="10158"/>
                    <a:pt x="625" y="11128"/>
                    <a:pt x="445" y="12147"/>
                  </a:cubicBezTo>
                  <a:cubicBezTo>
                    <a:pt x="297" y="13166"/>
                    <a:pt x="1" y="14218"/>
                    <a:pt x="149" y="15352"/>
                  </a:cubicBezTo>
                  <a:cubicBezTo>
                    <a:pt x="149" y="15418"/>
                    <a:pt x="165" y="15484"/>
                    <a:pt x="182" y="15566"/>
                  </a:cubicBezTo>
                  <a:cubicBezTo>
                    <a:pt x="198" y="15632"/>
                    <a:pt x="231" y="15697"/>
                    <a:pt x="264" y="15763"/>
                  </a:cubicBezTo>
                  <a:cubicBezTo>
                    <a:pt x="330" y="15895"/>
                    <a:pt x="412" y="16010"/>
                    <a:pt x="527" y="16108"/>
                  </a:cubicBezTo>
                  <a:cubicBezTo>
                    <a:pt x="724" y="16306"/>
                    <a:pt x="921" y="16486"/>
                    <a:pt x="1135" y="16651"/>
                  </a:cubicBezTo>
                  <a:cubicBezTo>
                    <a:pt x="1529" y="16996"/>
                    <a:pt x="1957" y="17308"/>
                    <a:pt x="2417" y="17604"/>
                  </a:cubicBezTo>
                  <a:cubicBezTo>
                    <a:pt x="2844" y="17884"/>
                    <a:pt x="3288" y="18147"/>
                    <a:pt x="3732" y="18377"/>
                  </a:cubicBezTo>
                  <a:lnTo>
                    <a:pt x="5047" y="19018"/>
                  </a:lnTo>
                  <a:lnTo>
                    <a:pt x="9562" y="21202"/>
                  </a:lnTo>
                  <a:lnTo>
                    <a:pt x="9562" y="21202"/>
                  </a:lnTo>
                  <a:cubicBezTo>
                    <a:pt x="9433" y="22594"/>
                    <a:pt x="9336" y="23728"/>
                    <a:pt x="9271" y="24524"/>
                  </a:cubicBezTo>
                  <a:cubicBezTo>
                    <a:pt x="9238" y="24902"/>
                    <a:pt x="9222" y="25214"/>
                    <a:pt x="9205" y="25428"/>
                  </a:cubicBezTo>
                  <a:cubicBezTo>
                    <a:pt x="9189" y="25527"/>
                    <a:pt x="9189" y="25609"/>
                    <a:pt x="9189" y="25674"/>
                  </a:cubicBezTo>
                  <a:cubicBezTo>
                    <a:pt x="9172" y="25691"/>
                    <a:pt x="9172" y="25724"/>
                    <a:pt x="9189" y="25757"/>
                  </a:cubicBezTo>
                  <a:cubicBezTo>
                    <a:pt x="9189" y="25724"/>
                    <a:pt x="9205" y="25707"/>
                    <a:pt x="9205" y="25674"/>
                  </a:cubicBezTo>
                  <a:cubicBezTo>
                    <a:pt x="9205" y="25609"/>
                    <a:pt x="9222" y="25527"/>
                    <a:pt x="9238" y="25428"/>
                  </a:cubicBezTo>
                  <a:cubicBezTo>
                    <a:pt x="9255" y="25214"/>
                    <a:pt x="9287" y="24902"/>
                    <a:pt x="9337" y="24524"/>
                  </a:cubicBezTo>
                  <a:cubicBezTo>
                    <a:pt x="9419" y="23719"/>
                    <a:pt x="9534" y="22568"/>
                    <a:pt x="9682" y="21171"/>
                  </a:cubicBezTo>
                  <a:lnTo>
                    <a:pt x="9682" y="21122"/>
                  </a:lnTo>
                  <a:lnTo>
                    <a:pt x="9649" y="21105"/>
                  </a:lnTo>
                  <a:cubicBezTo>
                    <a:pt x="8351" y="20464"/>
                    <a:pt x="6822" y="19708"/>
                    <a:pt x="5113" y="18870"/>
                  </a:cubicBezTo>
                  <a:lnTo>
                    <a:pt x="3814" y="18229"/>
                  </a:lnTo>
                  <a:cubicBezTo>
                    <a:pt x="3370" y="17999"/>
                    <a:pt x="2927" y="17736"/>
                    <a:pt x="2499" y="17456"/>
                  </a:cubicBezTo>
                  <a:cubicBezTo>
                    <a:pt x="2055" y="17177"/>
                    <a:pt x="1644" y="16864"/>
                    <a:pt x="1234" y="16536"/>
                  </a:cubicBezTo>
                  <a:cubicBezTo>
                    <a:pt x="1036" y="16355"/>
                    <a:pt x="839" y="16174"/>
                    <a:pt x="642" y="15993"/>
                  </a:cubicBezTo>
                  <a:cubicBezTo>
                    <a:pt x="543" y="15911"/>
                    <a:pt x="461" y="15813"/>
                    <a:pt x="412" y="15697"/>
                  </a:cubicBezTo>
                  <a:cubicBezTo>
                    <a:pt x="379" y="15632"/>
                    <a:pt x="362" y="15582"/>
                    <a:pt x="346" y="15517"/>
                  </a:cubicBezTo>
                  <a:cubicBezTo>
                    <a:pt x="330" y="15451"/>
                    <a:pt x="313" y="15385"/>
                    <a:pt x="313" y="15319"/>
                  </a:cubicBezTo>
                  <a:cubicBezTo>
                    <a:pt x="247" y="14793"/>
                    <a:pt x="264" y="14251"/>
                    <a:pt x="346" y="13725"/>
                  </a:cubicBezTo>
                  <a:cubicBezTo>
                    <a:pt x="379" y="13462"/>
                    <a:pt x="428" y="13216"/>
                    <a:pt x="477" y="12953"/>
                  </a:cubicBezTo>
                  <a:cubicBezTo>
                    <a:pt x="527" y="12690"/>
                    <a:pt x="576" y="12443"/>
                    <a:pt x="609" y="12180"/>
                  </a:cubicBezTo>
                  <a:cubicBezTo>
                    <a:pt x="790" y="11161"/>
                    <a:pt x="954" y="10175"/>
                    <a:pt x="1118" y="9254"/>
                  </a:cubicBezTo>
                  <a:cubicBezTo>
                    <a:pt x="1431" y="7381"/>
                    <a:pt x="1710" y="5688"/>
                    <a:pt x="1940" y="4274"/>
                  </a:cubicBezTo>
                  <a:cubicBezTo>
                    <a:pt x="2072" y="3633"/>
                    <a:pt x="2138" y="2992"/>
                    <a:pt x="2154" y="2351"/>
                  </a:cubicBezTo>
                  <a:cubicBezTo>
                    <a:pt x="2154" y="1841"/>
                    <a:pt x="2039" y="1365"/>
                    <a:pt x="1825" y="905"/>
                  </a:cubicBezTo>
                  <a:cubicBezTo>
                    <a:pt x="1677" y="625"/>
                    <a:pt x="1497" y="379"/>
                    <a:pt x="1250" y="181"/>
                  </a:cubicBezTo>
                  <a:cubicBezTo>
                    <a:pt x="1168" y="116"/>
                    <a:pt x="1086" y="50"/>
                    <a:pt x="98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7"/>
            <p:cNvSpPr/>
            <p:nvPr/>
          </p:nvSpPr>
          <p:spPr>
            <a:xfrm>
              <a:off x="1895789" y="2521851"/>
              <a:ext cx="30022" cy="153273"/>
            </a:xfrm>
            <a:custGeom>
              <a:avLst/>
              <a:gdLst/>
              <a:ahLst/>
              <a:cxnLst/>
              <a:rect l="l" t="t" r="r" b="b"/>
              <a:pathLst>
                <a:path w="921" h="4702" extrusionOk="0">
                  <a:moveTo>
                    <a:pt x="921" y="1"/>
                  </a:moveTo>
                  <a:cubicBezTo>
                    <a:pt x="871" y="1"/>
                    <a:pt x="674" y="1053"/>
                    <a:pt x="427" y="2351"/>
                  </a:cubicBezTo>
                  <a:cubicBezTo>
                    <a:pt x="312" y="2959"/>
                    <a:pt x="197" y="3518"/>
                    <a:pt x="115" y="4011"/>
                  </a:cubicBezTo>
                  <a:cubicBezTo>
                    <a:pt x="49" y="4241"/>
                    <a:pt x="17" y="4472"/>
                    <a:pt x="0" y="4702"/>
                  </a:cubicBezTo>
                  <a:cubicBezTo>
                    <a:pt x="99" y="4488"/>
                    <a:pt x="181" y="4274"/>
                    <a:pt x="230" y="4028"/>
                  </a:cubicBezTo>
                  <a:cubicBezTo>
                    <a:pt x="329" y="3617"/>
                    <a:pt x="477" y="3025"/>
                    <a:pt x="592" y="2384"/>
                  </a:cubicBezTo>
                  <a:cubicBezTo>
                    <a:pt x="707" y="1727"/>
                    <a:pt x="806" y="1135"/>
                    <a:pt x="855" y="708"/>
                  </a:cubicBezTo>
                  <a:cubicBezTo>
                    <a:pt x="904" y="478"/>
                    <a:pt x="921" y="247"/>
                    <a:pt x="92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7"/>
            <p:cNvSpPr/>
            <p:nvPr/>
          </p:nvSpPr>
          <p:spPr>
            <a:xfrm>
              <a:off x="1490733" y="2484332"/>
              <a:ext cx="462396" cy="207939"/>
            </a:xfrm>
            <a:custGeom>
              <a:avLst/>
              <a:gdLst/>
              <a:ahLst/>
              <a:cxnLst/>
              <a:rect l="l" t="t" r="r" b="b"/>
              <a:pathLst>
                <a:path w="14185" h="6379" extrusionOk="0">
                  <a:moveTo>
                    <a:pt x="1" y="0"/>
                  </a:moveTo>
                  <a:cubicBezTo>
                    <a:pt x="0" y="0"/>
                    <a:pt x="0" y="1"/>
                    <a:pt x="0" y="1"/>
                  </a:cubicBezTo>
                  <a:cubicBezTo>
                    <a:pt x="17" y="51"/>
                    <a:pt x="49" y="83"/>
                    <a:pt x="99" y="116"/>
                  </a:cubicBezTo>
                  <a:cubicBezTo>
                    <a:pt x="164" y="199"/>
                    <a:pt x="263" y="314"/>
                    <a:pt x="411" y="462"/>
                  </a:cubicBezTo>
                  <a:cubicBezTo>
                    <a:pt x="805" y="872"/>
                    <a:pt x="1216" y="1250"/>
                    <a:pt x="1677" y="1596"/>
                  </a:cubicBezTo>
                  <a:cubicBezTo>
                    <a:pt x="2334" y="2105"/>
                    <a:pt x="3041" y="2549"/>
                    <a:pt x="3780" y="2943"/>
                  </a:cubicBezTo>
                  <a:cubicBezTo>
                    <a:pt x="4701" y="3437"/>
                    <a:pt x="5638" y="3847"/>
                    <a:pt x="6591" y="4209"/>
                  </a:cubicBezTo>
                  <a:cubicBezTo>
                    <a:pt x="8646" y="4949"/>
                    <a:pt x="10569" y="5442"/>
                    <a:pt x="11933" y="5820"/>
                  </a:cubicBezTo>
                  <a:lnTo>
                    <a:pt x="13577" y="6247"/>
                  </a:lnTo>
                  <a:lnTo>
                    <a:pt x="14020" y="6346"/>
                  </a:lnTo>
                  <a:cubicBezTo>
                    <a:pt x="14070" y="6362"/>
                    <a:pt x="14119" y="6379"/>
                    <a:pt x="14185" y="6379"/>
                  </a:cubicBezTo>
                  <a:cubicBezTo>
                    <a:pt x="14136" y="6346"/>
                    <a:pt x="14086" y="6329"/>
                    <a:pt x="14037" y="6313"/>
                  </a:cubicBezTo>
                  <a:cubicBezTo>
                    <a:pt x="13905" y="6280"/>
                    <a:pt x="13774" y="6231"/>
                    <a:pt x="13593" y="6181"/>
                  </a:cubicBezTo>
                  <a:lnTo>
                    <a:pt x="11966" y="5705"/>
                  </a:lnTo>
                  <a:cubicBezTo>
                    <a:pt x="10602" y="5294"/>
                    <a:pt x="8695" y="4784"/>
                    <a:pt x="6657" y="4045"/>
                  </a:cubicBezTo>
                  <a:cubicBezTo>
                    <a:pt x="5704" y="3700"/>
                    <a:pt x="4767" y="3289"/>
                    <a:pt x="3863" y="2812"/>
                  </a:cubicBezTo>
                  <a:cubicBezTo>
                    <a:pt x="3123" y="2417"/>
                    <a:pt x="2416" y="1990"/>
                    <a:pt x="1742" y="1497"/>
                  </a:cubicBezTo>
                  <a:cubicBezTo>
                    <a:pt x="1299" y="1168"/>
                    <a:pt x="855" y="807"/>
                    <a:pt x="444" y="412"/>
                  </a:cubicBezTo>
                  <a:cubicBezTo>
                    <a:pt x="177" y="161"/>
                    <a:pt x="15" y="0"/>
                    <a:pt x="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7"/>
            <p:cNvSpPr/>
            <p:nvPr/>
          </p:nvSpPr>
          <p:spPr>
            <a:xfrm>
              <a:off x="1934352" y="2548647"/>
              <a:ext cx="22525" cy="18841"/>
            </a:xfrm>
            <a:custGeom>
              <a:avLst/>
              <a:gdLst/>
              <a:ahLst/>
              <a:cxnLst/>
              <a:rect l="l" t="t" r="r" b="b"/>
              <a:pathLst>
                <a:path w="691" h="578" extrusionOk="0">
                  <a:moveTo>
                    <a:pt x="379" y="1"/>
                  </a:moveTo>
                  <a:cubicBezTo>
                    <a:pt x="132" y="1"/>
                    <a:pt x="1" y="313"/>
                    <a:pt x="181" y="494"/>
                  </a:cubicBezTo>
                  <a:cubicBezTo>
                    <a:pt x="244" y="551"/>
                    <a:pt x="319" y="577"/>
                    <a:pt x="391" y="577"/>
                  </a:cubicBezTo>
                  <a:cubicBezTo>
                    <a:pt x="546" y="577"/>
                    <a:pt x="691" y="459"/>
                    <a:pt x="691" y="280"/>
                  </a:cubicBezTo>
                  <a:cubicBezTo>
                    <a:pt x="674" y="116"/>
                    <a:pt x="543" y="1"/>
                    <a:pt x="37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4" name="Google Shape;1404;p37"/>
          <p:cNvSpPr txBox="1">
            <a:spLocks noGrp="1"/>
          </p:cNvSpPr>
          <p:nvPr>
            <p:ph type="title"/>
          </p:nvPr>
        </p:nvSpPr>
        <p:spPr>
          <a:xfrm>
            <a:off x="4945064" y="1309547"/>
            <a:ext cx="3545984" cy="400800"/>
          </a:xfrm>
          <a:prstGeom prst="rect">
            <a:avLst/>
          </a:prstGeom>
        </p:spPr>
        <p:txBody>
          <a:bodyPr spcFirstLastPara="1" wrap="square" lIns="91425" tIns="91425" rIns="91425" bIns="91425" anchor="t" anchorCtr="0">
            <a:noAutofit/>
          </a:bodyPr>
          <a:lstStyle/>
          <a:p>
            <a:r>
              <a:rPr lang="en-US" sz="2000" dirty="0"/>
              <a:t>MOOC is Changing The Game of Education</a:t>
            </a:r>
            <a:br>
              <a:rPr lang="en-US" dirty="0"/>
            </a:br>
            <a:endParaRPr dirty="0"/>
          </a:p>
        </p:txBody>
      </p:sp>
      <p:sp>
        <p:nvSpPr>
          <p:cNvPr id="1416" name="Google Shape;1416;p37"/>
          <p:cNvSpPr txBox="1">
            <a:spLocks noGrp="1"/>
          </p:cNvSpPr>
          <p:nvPr>
            <p:ph type="subTitle" idx="2"/>
          </p:nvPr>
        </p:nvSpPr>
        <p:spPr>
          <a:xfrm>
            <a:off x="4799432" y="2110843"/>
            <a:ext cx="3545984" cy="1425393"/>
          </a:xfrm>
          <a:prstGeom prst="rect">
            <a:avLst/>
          </a:prstGeom>
        </p:spPr>
        <p:txBody>
          <a:bodyPr spcFirstLastPara="1" wrap="square" lIns="91425" tIns="91425" rIns="91425" bIns="91425" anchor="b" anchorCtr="0">
            <a:noAutofit/>
          </a:bodyPr>
          <a:lstStyle/>
          <a:p>
            <a:pPr fontAlgn="base"/>
            <a:r>
              <a:rPr lang="en-US" b="1" dirty="0"/>
              <a:t>Massive</a:t>
            </a:r>
            <a:r>
              <a:rPr lang="en-US" dirty="0"/>
              <a:t> maybe 100,000 students in a MOOC</a:t>
            </a:r>
          </a:p>
          <a:p>
            <a:pPr fontAlgn="base"/>
            <a:endParaRPr lang="en-US" dirty="0"/>
          </a:p>
          <a:p>
            <a:pPr fontAlgn="base"/>
            <a:r>
              <a:rPr lang="en-US" b="1" dirty="0"/>
              <a:t>Open</a:t>
            </a:r>
            <a:r>
              <a:rPr lang="en-US" dirty="0"/>
              <a:t>     anyone, anywhere, anytime</a:t>
            </a:r>
          </a:p>
          <a:p>
            <a:pPr fontAlgn="base"/>
            <a:endParaRPr lang="en-US" dirty="0"/>
          </a:p>
          <a:p>
            <a:pPr fontAlgn="base"/>
            <a:r>
              <a:rPr lang="en-US" b="1" dirty="0"/>
              <a:t>Online</a:t>
            </a:r>
            <a:r>
              <a:rPr lang="en-US" dirty="0"/>
              <a:t>   delivered via the internet.</a:t>
            </a:r>
          </a:p>
          <a:p>
            <a:pPr fontAlgn="base"/>
            <a:endParaRPr lang="en-US" dirty="0"/>
          </a:p>
          <a:p>
            <a:pPr fontAlgn="base"/>
            <a:r>
              <a:rPr lang="en-US" b="1" dirty="0"/>
              <a:t>Course</a:t>
            </a:r>
            <a:r>
              <a:rPr lang="en-US" dirty="0"/>
              <a:t>   similar with online courses</a:t>
            </a:r>
          </a:p>
        </p:txBody>
      </p:sp>
      <p:pic>
        <p:nvPicPr>
          <p:cNvPr id="5" name="Picture 4" descr="A screenshot of a cell phone&#10;&#10;Description automatically generated">
            <a:extLst>
              <a:ext uri="{FF2B5EF4-FFF2-40B4-BE49-F238E27FC236}">
                <a16:creationId xmlns:a16="http://schemas.microsoft.com/office/drawing/2014/main" id="{8F04EFED-9249-4A8A-A7A4-68F6C1354A3C}"/>
              </a:ext>
            </a:extLst>
          </p:cNvPr>
          <p:cNvPicPr>
            <a:picLocks noChangeAspect="1"/>
          </p:cNvPicPr>
          <p:nvPr/>
        </p:nvPicPr>
        <p:blipFill>
          <a:blip r:embed="rId3"/>
          <a:stretch>
            <a:fillRect/>
          </a:stretch>
        </p:blipFill>
        <p:spPr>
          <a:xfrm>
            <a:off x="2417402" y="1476210"/>
            <a:ext cx="2229109" cy="14839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a:extLst>
              <a:ext uri="{FF2B5EF4-FFF2-40B4-BE49-F238E27FC236}">
                <a16:creationId xmlns:a16="http://schemas.microsoft.com/office/drawing/2014/main" id="{115A13E4-D102-4F02-BAFA-E6FD542E48B2}"/>
              </a:ext>
            </a:extLst>
          </p:cNvPr>
          <p:cNvSpPr/>
          <p:nvPr/>
        </p:nvSpPr>
        <p:spPr>
          <a:xfrm>
            <a:off x="4945064" y="663216"/>
            <a:ext cx="2725426" cy="646331"/>
          </a:xfrm>
          <a:prstGeom prst="rect">
            <a:avLst/>
          </a:prstGeom>
        </p:spPr>
        <p:txBody>
          <a:bodyPr wrap="none">
            <a:spAutoFit/>
          </a:bodyPr>
          <a:lstStyle/>
          <a:p>
            <a:pPr lvl="0"/>
            <a:r>
              <a:rPr lang="en-US" sz="3600" dirty="0">
                <a:solidFill>
                  <a:schemeClr val="dk1"/>
                </a:solidFill>
                <a:latin typeface="Lilita One"/>
                <a:sym typeface="Lilita One"/>
              </a:rPr>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42"/>
          <p:cNvSpPr txBox="1">
            <a:spLocks noGrp="1"/>
          </p:cNvSpPr>
          <p:nvPr>
            <p:ph type="title"/>
          </p:nvPr>
        </p:nvSpPr>
        <p:spPr>
          <a:xfrm>
            <a:off x="1924707" y="1406971"/>
            <a:ext cx="3412800" cy="51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Suggestions for MOOC Platforms</a:t>
            </a:r>
            <a:endParaRPr dirty="0"/>
          </a:p>
        </p:txBody>
      </p:sp>
      <p:sp>
        <p:nvSpPr>
          <p:cNvPr id="1928" name="Google Shape;192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1741599" y="307467"/>
            <a:ext cx="32" cy="32"/>
          </a:xfrm>
          <a:custGeom>
            <a:avLst/>
            <a:gdLst/>
            <a:ahLst/>
            <a:cxnLst/>
            <a:rect l="l" t="t" r="r" b="b"/>
            <a:pathLst>
              <a:path w="1" h="1" extrusionOk="0">
                <a:moveTo>
                  <a:pt x="0" y="1"/>
                </a:move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658;p40">
            <a:extLst>
              <a:ext uri="{FF2B5EF4-FFF2-40B4-BE49-F238E27FC236}">
                <a16:creationId xmlns:a16="http://schemas.microsoft.com/office/drawing/2014/main" id="{98D95495-69C1-45E5-B8BE-BA1E499FEE22}"/>
              </a:ext>
            </a:extLst>
          </p:cNvPr>
          <p:cNvGrpSpPr/>
          <p:nvPr/>
        </p:nvGrpSpPr>
        <p:grpSpPr>
          <a:xfrm>
            <a:off x="6758235" y="669741"/>
            <a:ext cx="1824656" cy="3700038"/>
            <a:chOff x="7068759" y="1663770"/>
            <a:chExt cx="1404877" cy="3025504"/>
          </a:xfrm>
        </p:grpSpPr>
        <p:sp>
          <p:nvSpPr>
            <p:cNvPr id="173" name="Google Shape;1659;p40">
              <a:extLst>
                <a:ext uri="{FF2B5EF4-FFF2-40B4-BE49-F238E27FC236}">
                  <a16:creationId xmlns:a16="http://schemas.microsoft.com/office/drawing/2014/main" id="{0D338478-E26B-463C-AAEE-117EDA623348}"/>
                </a:ext>
              </a:extLst>
            </p:cNvPr>
            <p:cNvSpPr/>
            <p:nvPr/>
          </p:nvSpPr>
          <p:spPr>
            <a:xfrm>
              <a:off x="7948531" y="1770202"/>
              <a:ext cx="270618" cy="481846"/>
            </a:xfrm>
            <a:custGeom>
              <a:avLst/>
              <a:gdLst/>
              <a:ahLst/>
              <a:cxnLst/>
              <a:rect l="l" t="t" r="r" b="b"/>
              <a:pathLst>
                <a:path w="8439" h="15026" extrusionOk="0">
                  <a:moveTo>
                    <a:pt x="3403" y="0"/>
                  </a:moveTo>
                  <a:cubicBezTo>
                    <a:pt x="2378" y="0"/>
                    <a:pt x="1345" y="204"/>
                    <a:pt x="368" y="623"/>
                  </a:cubicBezTo>
                  <a:cubicBezTo>
                    <a:pt x="368" y="623"/>
                    <a:pt x="1" y="5702"/>
                    <a:pt x="17" y="7925"/>
                  </a:cubicBezTo>
                  <a:cubicBezTo>
                    <a:pt x="51" y="10130"/>
                    <a:pt x="2256" y="10481"/>
                    <a:pt x="2256" y="10481"/>
                  </a:cubicBezTo>
                  <a:cubicBezTo>
                    <a:pt x="2256" y="10481"/>
                    <a:pt x="2223" y="14107"/>
                    <a:pt x="2256" y="14725"/>
                  </a:cubicBezTo>
                  <a:lnTo>
                    <a:pt x="7570" y="15026"/>
                  </a:lnTo>
                  <a:lnTo>
                    <a:pt x="8438" y="1843"/>
                  </a:lnTo>
                  <a:lnTo>
                    <a:pt x="8104" y="1592"/>
                  </a:lnTo>
                  <a:cubicBezTo>
                    <a:pt x="6736" y="545"/>
                    <a:pt x="5079" y="0"/>
                    <a:pt x="3403" y="0"/>
                  </a:cubicBezTo>
                  <a:close/>
                </a:path>
              </a:pathLst>
            </a:custGeom>
            <a:solidFill>
              <a:srgbClr val="AA755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4" name="Google Shape;1660;p40">
              <a:extLst>
                <a:ext uri="{FF2B5EF4-FFF2-40B4-BE49-F238E27FC236}">
                  <a16:creationId xmlns:a16="http://schemas.microsoft.com/office/drawing/2014/main" id="{E5B7F829-D9FC-467C-9CA7-BA4C9DE7DFC5}"/>
                </a:ext>
              </a:extLst>
            </p:cNvPr>
            <p:cNvSpPr/>
            <p:nvPr/>
          </p:nvSpPr>
          <p:spPr>
            <a:xfrm>
              <a:off x="7956195" y="1898921"/>
              <a:ext cx="27738" cy="20491"/>
            </a:xfrm>
            <a:custGeom>
              <a:avLst/>
              <a:gdLst/>
              <a:ahLst/>
              <a:cxnLst/>
              <a:rect l="l" t="t" r="r" b="b"/>
              <a:pathLst>
                <a:path w="865" h="639" extrusionOk="0">
                  <a:moveTo>
                    <a:pt x="426" y="0"/>
                  </a:moveTo>
                  <a:cubicBezTo>
                    <a:pt x="155" y="0"/>
                    <a:pt x="0" y="324"/>
                    <a:pt x="196" y="536"/>
                  </a:cubicBezTo>
                  <a:cubicBezTo>
                    <a:pt x="256" y="605"/>
                    <a:pt x="339" y="638"/>
                    <a:pt x="423" y="638"/>
                  </a:cubicBezTo>
                  <a:cubicBezTo>
                    <a:pt x="502" y="638"/>
                    <a:pt x="582" y="609"/>
                    <a:pt x="647" y="552"/>
                  </a:cubicBezTo>
                  <a:cubicBezTo>
                    <a:pt x="864" y="368"/>
                    <a:pt x="731" y="1"/>
                    <a:pt x="447" y="1"/>
                  </a:cubicBezTo>
                  <a:cubicBezTo>
                    <a:pt x="440" y="1"/>
                    <a:pt x="433" y="0"/>
                    <a:pt x="426"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5" name="Google Shape;1661;p40">
              <a:extLst>
                <a:ext uri="{FF2B5EF4-FFF2-40B4-BE49-F238E27FC236}">
                  <a16:creationId xmlns:a16="http://schemas.microsoft.com/office/drawing/2014/main" id="{38AD45E5-757D-462C-9E34-207AE432D96A}"/>
                </a:ext>
              </a:extLst>
            </p:cNvPr>
            <p:cNvSpPr/>
            <p:nvPr/>
          </p:nvSpPr>
          <p:spPr>
            <a:xfrm>
              <a:off x="7959241" y="1890294"/>
              <a:ext cx="37006" cy="10422"/>
            </a:xfrm>
            <a:custGeom>
              <a:avLst/>
              <a:gdLst/>
              <a:ahLst/>
              <a:cxnLst/>
              <a:rect l="l" t="t" r="r" b="b"/>
              <a:pathLst>
                <a:path w="1154" h="325" extrusionOk="0">
                  <a:moveTo>
                    <a:pt x="581" y="0"/>
                  </a:moveTo>
                  <a:cubicBezTo>
                    <a:pt x="421" y="0"/>
                    <a:pt x="262" y="51"/>
                    <a:pt x="134" y="153"/>
                  </a:cubicBezTo>
                  <a:cubicBezTo>
                    <a:pt x="34" y="236"/>
                    <a:pt x="1" y="303"/>
                    <a:pt x="17" y="320"/>
                  </a:cubicBezTo>
                  <a:cubicBezTo>
                    <a:pt x="20" y="323"/>
                    <a:pt x="25" y="324"/>
                    <a:pt x="31" y="324"/>
                  </a:cubicBezTo>
                  <a:cubicBezTo>
                    <a:pt x="91" y="324"/>
                    <a:pt x="295" y="186"/>
                    <a:pt x="569" y="186"/>
                  </a:cubicBezTo>
                  <a:cubicBezTo>
                    <a:pt x="839" y="186"/>
                    <a:pt x="1056" y="308"/>
                    <a:pt x="1121" y="308"/>
                  </a:cubicBezTo>
                  <a:cubicBezTo>
                    <a:pt x="1128" y="308"/>
                    <a:pt x="1134" y="307"/>
                    <a:pt x="1137" y="303"/>
                  </a:cubicBezTo>
                  <a:cubicBezTo>
                    <a:pt x="1154" y="287"/>
                    <a:pt x="1120" y="220"/>
                    <a:pt x="1020" y="136"/>
                  </a:cubicBezTo>
                  <a:cubicBezTo>
                    <a:pt x="889" y="46"/>
                    <a:pt x="734" y="0"/>
                    <a:pt x="58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6" name="Google Shape;1662;p40">
              <a:extLst>
                <a:ext uri="{FF2B5EF4-FFF2-40B4-BE49-F238E27FC236}">
                  <a16:creationId xmlns:a16="http://schemas.microsoft.com/office/drawing/2014/main" id="{5488755A-25A4-42A4-8ABC-E806099D6483}"/>
                </a:ext>
              </a:extLst>
            </p:cNvPr>
            <p:cNvSpPr/>
            <p:nvPr/>
          </p:nvSpPr>
          <p:spPr>
            <a:xfrm>
              <a:off x="8064262" y="1903153"/>
              <a:ext cx="26905" cy="20748"/>
            </a:xfrm>
            <a:custGeom>
              <a:avLst/>
              <a:gdLst/>
              <a:ahLst/>
              <a:cxnLst/>
              <a:rect l="l" t="t" r="r" b="b"/>
              <a:pathLst>
                <a:path w="839" h="647" extrusionOk="0">
                  <a:moveTo>
                    <a:pt x="423" y="1"/>
                  </a:moveTo>
                  <a:cubicBezTo>
                    <a:pt x="364" y="1"/>
                    <a:pt x="305" y="17"/>
                    <a:pt x="251" y="53"/>
                  </a:cubicBezTo>
                  <a:cubicBezTo>
                    <a:pt x="1" y="203"/>
                    <a:pt x="67" y="571"/>
                    <a:pt x="351" y="638"/>
                  </a:cubicBezTo>
                  <a:cubicBezTo>
                    <a:pt x="376" y="644"/>
                    <a:pt x="400" y="647"/>
                    <a:pt x="424" y="647"/>
                  </a:cubicBezTo>
                  <a:cubicBezTo>
                    <a:pt x="659" y="647"/>
                    <a:pt x="839" y="365"/>
                    <a:pt x="702" y="153"/>
                  </a:cubicBezTo>
                  <a:cubicBezTo>
                    <a:pt x="638" y="56"/>
                    <a:pt x="531" y="1"/>
                    <a:pt x="42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7" name="Google Shape;1663;p40">
              <a:extLst>
                <a:ext uri="{FF2B5EF4-FFF2-40B4-BE49-F238E27FC236}">
                  <a16:creationId xmlns:a16="http://schemas.microsoft.com/office/drawing/2014/main" id="{2FD9F3CF-3374-4E3D-ADCC-6886220E6B0F}"/>
                </a:ext>
              </a:extLst>
            </p:cNvPr>
            <p:cNvSpPr/>
            <p:nvPr/>
          </p:nvSpPr>
          <p:spPr>
            <a:xfrm>
              <a:off x="8065353" y="1894591"/>
              <a:ext cx="36974" cy="10422"/>
            </a:xfrm>
            <a:custGeom>
              <a:avLst/>
              <a:gdLst/>
              <a:ahLst/>
              <a:cxnLst/>
              <a:rect l="l" t="t" r="r" b="b"/>
              <a:pathLst>
                <a:path w="1153" h="325" extrusionOk="0">
                  <a:moveTo>
                    <a:pt x="580" y="0"/>
                  </a:moveTo>
                  <a:cubicBezTo>
                    <a:pt x="420" y="0"/>
                    <a:pt x="262" y="50"/>
                    <a:pt x="134" y="153"/>
                  </a:cubicBezTo>
                  <a:cubicBezTo>
                    <a:pt x="33" y="236"/>
                    <a:pt x="0" y="303"/>
                    <a:pt x="17" y="320"/>
                  </a:cubicBezTo>
                  <a:cubicBezTo>
                    <a:pt x="20" y="323"/>
                    <a:pt x="24" y="324"/>
                    <a:pt x="30" y="324"/>
                  </a:cubicBezTo>
                  <a:cubicBezTo>
                    <a:pt x="90" y="324"/>
                    <a:pt x="295" y="186"/>
                    <a:pt x="568" y="186"/>
                  </a:cubicBezTo>
                  <a:cubicBezTo>
                    <a:pt x="854" y="186"/>
                    <a:pt x="1058" y="308"/>
                    <a:pt x="1121" y="308"/>
                  </a:cubicBezTo>
                  <a:cubicBezTo>
                    <a:pt x="1128" y="308"/>
                    <a:pt x="1133" y="306"/>
                    <a:pt x="1136" y="303"/>
                  </a:cubicBezTo>
                  <a:cubicBezTo>
                    <a:pt x="1153" y="286"/>
                    <a:pt x="1119" y="219"/>
                    <a:pt x="1019" y="136"/>
                  </a:cubicBezTo>
                  <a:cubicBezTo>
                    <a:pt x="888" y="46"/>
                    <a:pt x="734" y="0"/>
                    <a:pt x="58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8" name="Google Shape;1664;p40">
              <a:extLst>
                <a:ext uri="{FF2B5EF4-FFF2-40B4-BE49-F238E27FC236}">
                  <a16:creationId xmlns:a16="http://schemas.microsoft.com/office/drawing/2014/main" id="{AFE859B5-3EE4-428A-9106-6E85A8939DE9}"/>
                </a:ext>
              </a:extLst>
            </p:cNvPr>
            <p:cNvSpPr/>
            <p:nvPr/>
          </p:nvSpPr>
          <p:spPr>
            <a:xfrm>
              <a:off x="8001025" y="1900524"/>
              <a:ext cx="32741" cy="85813"/>
            </a:xfrm>
            <a:custGeom>
              <a:avLst/>
              <a:gdLst/>
              <a:ahLst/>
              <a:cxnLst/>
              <a:rect l="l" t="t" r="r" b="b"/>
              <a:pathLst>
                <a:path w="1021" h="2676" extrusionOk="0">
                  <a:moveTo>
                    <a:pt x="985" y="1"/>
                  </a:moveTo>
                  <a:cubicBezTo>
                    <a:pt x="930" y="1"/>
                    <a:pt x="632" y="696"/>
                    <a:pt x="302" y="1555"/>
                  </a:cubicBezTo>
                  <a:cubicBezTo>
                    <a:pt x="218" y="1772"/>
                    <a:pt x="135" y="1989"/>
                    <a:pt x="68" y="2190"/>
                  </a:cubicBezTo>
                  <a:cubicBezTo>
                    <a:pt x="18" y="2290"/>
                    <a:pt x="1" y="2407"/>
                    <a:pt x="18" y="2524"/>
                  </a:cubicBezTo>
                  <a:cubicBezTo>
                    <a:pt x="51" y="2574"/>
                    <a:pt x="101" y="2624"/>
                    <a:pt x="168" y="2641"/>
                  </a:cubicBezTo>
                  <a:cubicBezTo>
                    <a:pt x="201" y="2658"/>
                    <a:pt x="252" y="2658"/>
                    <a:pt x="302" y="2658"/>
                  </a:cubicBezTo>
                  <a:cubicBezTo>
                    <a:pt x="366" y="2670"/>
                    <a:pt x="429" y="2676"/>
                    <a:pt x="493" y="2676"/>
                  </a:cubicBezTo>
                  <a:cubicBezTo>
                    <a:pt x="596" y="2676"/>
                    <a:pt x="700" y="2662"/>
                    <a:pt x="803" y="2641"/>
                  </a:cubicBezTo>
                  <a:cubicBezTo>
                    <a:pt x="636" y="2574"/>
                    <a:pt x="469" y="2541"/>
                    <a:pt x="302" y="2541"/>
                  </a:cubicBezTo>
                  <a:cubicBezTo>
                    <a:pt x="235" y="2524"/>
                    <a:pt x="168" y="2507"/>
                    <a:pt x="151" y="2474"/>
                  </a:cubicBezTo>
                  <a:cubicBezTo>
                    <a:pt x="151" y="2390"/>
                    <a:pt x="185" y="2307"/>
                    <a:pt x="218" y="2240"/>
                  </a:cubicBezTo>
                  <a:cubicBezTo>
                    <a:pt x="302" y="2039"/>
                    <a:pt x="369" y="1839"/>
                    <a:pt x="452" y="1622"/>
                  </a:cubicBezTo>
                  <a:cubicBezTo>
                    <a:pt x="786" y="736"/>
                    <a:pt x="1020" y="18"/>
                    <a:pt x="987" y="1"/>
                  </a:cubicBezTo>
                  <a:cubicBezTo>
                    <a:pt x="986" y="1"/>
                    <a:pt x="986" y="1"/>
                    <a:pt x="98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9" name="Google Shape;1665;p40">
              <a:extLst>
                <a:ext uri="{FF2B5EF4-FFF2-40B4-BE49-F238E27FC236}">
                  <a16:creationId xmlns:a16="http://schemas.microsoft.com/office/drawing/2014/main" id="{DEBB5003-1C16-4439-BA14-FCEEDAE0B049}"/>
                </a:ext>
              </a:extLst>
            </p:cNvPr>
            <p:cNvSpPr/>
            <p:nvPr/>
          </p:nvSpPr>
          <p:spPr>
            <a:xfrm>
              <a:off x="8020875" y="2078947"/>
              <a:ext cx="92707" cy="45087"/>
            </a:xfrm>
            <a:custGeom>
              <a:avLst/>
              <a:gdLst/>
              <a:ahLst/>
              <a:cxnLst/>
              <a:rect l="l" t="t" r="r" b="b"/>
              <a:pathLst>
                <a:path w="2891" h="1406" extrusionOk="0">
                  <a:moveTo>
                    <a:pt x="2891" y="1"/>
                  </a:moveTo>
                  <a:lnTo>
                    <a:pt x="2891" y="1"/>
                  </a:lnTo>
                  <a:cubicBezTo>
                    <a:pt x="2046" y="537"/>
                    <a:pt x="1075" y="820"/>
                    <a:pt x="85" y="820"/>
                  </a:cubicBezTo>
                  <a:cubicBezTo>
                    <a:pt x="57" y="820"/>
                    <a:pt x="29" y="820"/>
                    <a:pt x="0" y="820"/>
                  </a:cubicBezTo>
                  <a:lnTo>
                    <a:pt x="0" y="1388"/>
                  </a:lnTo>
                  <a:cubicBezTo>
                    <a:pt x="131" y="1400"/>
                    <a:pt x="257" y="1405"/>
                    <a:pt x="377" y="1405"/>
                  </a:cubicBezTo>
                  <a:cubicBezTo>
                    <a:pt x="2285" y="1405"/>
                    <a:pt x="2891" y="1"/>
                    <a:pt x="2891" y="1"/>
                  </a:cubicBezTo>
                  <a:close/>
                </a:path>
              </a:pathLst>
            </a:custGeom>
            <a:solidFill>
              <a:srgbClr val="7F524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0" name="Google Shape;1666;p40">
              <a:extLst>
                <a:ext uri="{FF2B5EF4-FFF2-40B4-BE49-F238E27FC236}">
                  <a16:creationId xmlns:a16="http://schemas.microsoft.com/office/drawing/2014/main" id="{A6E7EA8B-5AA2-40BB-B206-318AAC55C661}"/>
                </a:ext>
              </a:extLst>
            </p:cNvPr>
            <p:cNvSpPr/>
            <p:nvPr/>
          </p:nvSpPr>
          <p:spPr>
            <a:xfrm>
              <a:off x="7943945" y="1663770"/>
              <a:ext cx="311632" cy="297362"/>
            </a:xfrm>
            <a:custGeom>
              <a:avLst/>
              <a:gdLst/>
              <a:ahLst/>
              <a:cxnLst/>
              <a:rect l="l" t="t" r="r" b="b"/>
              <a:pathLst>
                <a:path w="9718" h="9273" extrusionOk="0">
                  <a:moveTo>
                    <a:pt x="1491" y="0"/>
                  </a:moveTo>
                  <a:cubicBezTo>
                    <a:pt x="1336" y="0"/>
                    <a:pt x="1187" y="39"/>
                    <a:pt x="1063" y="133"/>
                  </a:cubicBezTo>
                  <a:cubicBezTo>
                    <a:pt x="795" y="366"/>
                    <a:pt x="712" y="751"/>
                    <a:pt x="845" y="1068"/>
                  </a:cubicBezTo>
                  <a:cubicBezTo>
                    <a:pt x="979" y="1386"/>
                    <a:pt x="1179" y="1670"/>
                    <a:pt x="1430" y="1904"/>
                  </a:cubicBezTo>
                  <a:cubicBezTo>
                    <a:pt x="1282" y="1799"/>
                    <a:pt x="1115" y="1751"/>
                    <a:pt x="952" y="1751"/>
                  </a:cubicBezTo>
                  <a:cubicBezTo>
                    <a:pt x="619" y="1751"/>
                    <a:pt x="300" y="1952"/>
                    <a:pt x="177" y="2288"/>
                  </a:cubicBezTo>
                  <a:cubicBezTo>
                    <a:pt x="0" y="2787"/>
                    <a:pt x="319" y="3316"/>
                    <a:pt x="820" y="3400"/>
                  </a:cubicBezTo>
                  <a:lnTo>
                    <a:pt x="820" y="3400"/>
                  </a:lnTo>
                  <a:cubicBezTo>
                    <a:pt x="800" y="3398"/>
                    <a:pt x="780" y="3397"/>
                    <a:pt x="761" y="3397"/>
                  </a:cubicBezTo>
                  <a:cubicBezTo>
                    <a:pt x="422" y="3397"/>
                    <a:pt x="118" y="3649"/>
                    <a:pt x="43" y="4009"/>
                  </a:cubicBezTo>
                  <a:cubicBezTo>
                    <a:pt x="10" y="4393"/>
                    <a:pt x="177" y="4778"/>
                    <a:pt x="494" y="4995"/>
                  </a:cubicBezTo>
                  <a:cubicBezTo>
                    <a:pt x="812" y="5195"/>
                    <a:pt x="1179" y="5329"/>
                    <a:pt x="1547" y="5379"/>
                  </a:cubicBezTo>
                  <a:cubicBezTo>
                    <a:pt x="1919" y="5457"/>
                    <a:pt x="2276" y="5490"/>
                    <a:pt x="2618" y="5490"/>
                  </a:cubicBezTo>
                  <a:cubicBezTo>
                    <a:pt x="4390" y="5490"/>
                    <a:pt x="5751" y="4602"/>
                    <a:pt x="6760" y="4560"/>
                  </a:cubicBezTo>
                  <a:cubicBezTo>
                    <a:pt x="6782" y="4559"/>
                    <a:pt x="6802" y="4559"/>
                    <a:pt x="6823" y="4559"/>
                  </a:cubicBezTo>
                  <a:cubicBezTo>
                    <a:pt x="7957" y="4559"/>
                    <a:pt x="7779" y="5897"/>
                    <a:pt x="7779" y="5897"/>
                  </a:cubicBezTo>
                  <a:lnTo>
                    <a:pt x="7512" y="9189"/>
                  </a:lnTo>
                  <a:lnTo>
                    <a:pt x="8498" y="9272"/>
                  </a:lnTo>
                  <a:lnTo>
                    <a:pt x="8865" y="7701"/>
                  </a:lnTo>
                  <a:cubicBezTo>
                    <a:pt x="8966" y="7568"/>
                    <a:pt x="9049" y="7417"/>
                    <a:pt x="9116" y="7250"/>
                  </a:cubicBezTo>
                  <a:cubicBezTo>
                    <a:pt x="9317" y="6682"/>
                    <a:pt x="9617" y="6114"/>
                    <a:pt x="9651" y="5513"/>
                  </a:cubicBezTo>
                  <a:cubicBezTo>
                    <a:pt x="9718" y="4894"/>
                    <a:pt x="9500" y="4276"/>
                    <a:pt x="9049" y="3842"/>
                  </a:cubicBezTo>
                  <a:cubicBezTo>
                    <a:pt x="8616" y="3449"/>
                    <a:pt x="8008" y="3342"/>
                    <a:pt x="7410" y="3342"/>
                  </a:cubicBezTo>
                  <a:cubicBezTo>
                    <a:pt x="7270" y="3342"/>
                    <a:pt x="7131" y="3348"/>
                    <a:pt x="6994" y="3357"/>
                  </a:cubicBezTo>
                  <a:cubicBezTo>
                    <a:pt x="7044" y="2772"/>
                    <a:pt x="6810" y="2204"/>
                    <a:pt x="6376" y="1837"/>
                  </a:cubicBezTo>
                  <a:cubicBezTo>
                    <a:pt x="5941" y="1453"/>
                    <a:pt x="5390" y="1235"/>
                    <a:pt x="4822" y="1185"/>
                  </a:cubicBezTo>
                  <a:cubicBezTo>
                    <a:pt x="4304" y="1135"/>
                    <a:pt x="3769" y="1185"/>
                    <a:pt x="3285" y="985"/>
                  </a:cubicBezTo>
                  <a:cubicBezTo>
                    <a:pt x="2817" y="784"/>
                    <a:pt x="2483" y="366"/>
                    <a:pt x="2015" y="133"/>
                  </a:cubicBezTo>
                  <a:cubicBezTo>
                    <a:pt x="1854" y="52"/>
                    <a:pt x="1669" y="0"/>
                    <a:pt x="149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1" name="Google Shape;1667;p40">
              <a:extLst>
                <a:ext uri="{FF2B5EF4-FFF2-40B4-BE49-F238E27FC236}">
                  <a16:creationId xmlns:a16="http://schemas.microsoft.com/office/drawing/2014/main" id="{37957DCC-DC7F-4DF4-AE77-B298C6777035}"/>
                </a:ext>
              </a:extLst>
            </p:cNvPr>
            <p:cNvSpPr/>
            <p:nvPr/>
          </p:nvSpPr>
          <p:spPr>
            <a:xfrm>
              <a:off x="8197407" y="1898151"/>
              <a:ext cx="73499" cy="94054"/>
            </a:xfrm>
            <a:custGeom>
              <a:avLst/>
              <a:gdLst/>
              <a:ahLst/>
              <a:cxnLst/>
              <a:rect l="l" t="t" r="r" b="b"/>
              <a:pathLst>
                <a:path w="2292" h="2933" extrusionOk="0">
                  <a:moveTo>
                    <a:pt x="793" y="1"/>
                  </a:moveTo>
                  <a:cubicBezTo>
                    <a:pt x="727" y="1"/>
                    <a:pt x="685" y="6"/>
                    <a:pt x="677" y="8"/>
                  </a:cubicBezTo>
                  <a:cubicBezTo>
                    <a:pt x="677" y="8"/>
                    <a:pt x="9" y="2615"/>
                    <a:pt x="9" y="2665"/>
                  </a:cubicBezTo>
                  <a:cubicBezTo>
                    <a:pt x="1" y="2698"/>
                    <a:pt x="440" y="2932"/>
                    <a:pt x="918" y="2932"/>
                  </a:cubicBezTo>
                  <a:cubicBezTo>
                    <a:pt x="1404" y="2932"/>
                    <a:pt x="1929" y="2690"/>
                    <a:pt x="2064" y="1746"/>
                  </a:cubicBezTo>
                  <a:cubicBezTo>
                    <a:pt x="2292" y="154"/>
                    <a:pt x="1165" y="1"/>
                    <a:pt x="793" y="1"/>
                  </a:cubicBezTo>
                  <a:close/>
                </a:path>
              </a:pathLst>
            </a:custGeom>
            <a:solidFill>
              <a:srgbClr val="AA755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2" name="Google Shape;1668;p40">
              <a:extLst>
                <a:ext uri="{FF2B5EF4-FFF2-40B4-BE49-F238E27FC236}">
                  <a16:creationId xmlns:a16="http://schemas.microsoft.com/office/drawing/2014/main" id="{F692F5BC-7271-41DD-A08D-EEFAD9784CC6}"/>
                </a:ext>
              </a:extLst>
            </p:cNvPr>
            <p:cNvSpPr/>
            <p:nvPr/>
          </p:nvSpPr>
          <p:spPr>
            <a:xfrm>
              <a:off x="8218571" y="1919604"/>
              <a:ext cx="31105" cy="52366"/>
            </a:xfrm>
            <a:custGeom>
              <a:avLst/>
              <a:gdLst/>
              <a:ahLst/>
              <a:cxnLst/>
              <a:rect l="l" t="t" r="r" b="b"/>
              <a:pathLst>
                <a:path w="970" h="1633" extrusionOk="0">
                  <a:moveTo>
                    <a:pt x="544" y="1"/>
                  </a:moveTo>
                  <a:cubicBezTo>
                    <a:pt x="498" y="1"/>
                    <a:pt x="454" y="12"/>
                    <a:pt x="418" y="24"/>
                  </a:cubicBezTo>
                  <a:cubicBezTo>
                    <a:pt x="368" y="58"/>
                    <a:pt x="335" y="91"/>
                    <a:pt x="318" y="141"/>
                  </a:cubicBezTo>
                  <a:cubicBezTo>
                    <a:pt x="301" y="208"/>
                    <a:pt x="318" y="258"/>
                    <a:pt x="335" y="258"/>
                  </a:cubicBezTo>
                  <a:cubicBezTo>
                    <a:pt x="335" y="241"/>
                    <a:pt x="335" y="208"/>
                    <a:pt x="368" y="158"/>
                  </a:cubicBezTo>
                  <a:cubicBezTo>
                    <a:pt x="407" y="107"/>
                    <a:pt x="464" y="85"/>
                    <a:pt x="519" y="85"/>
                  </a:cubicBezTo>
                  <a:cubicBezTo>
                    <a:pt x="536" y="85"/>
                    <a:pt x="553" y="87"/>
                    <a:pt x="569" y="91"/>
                  </a:cubicBezTo>
                  <a:cubicBezTo>
                    <a:pt x="686" y="158"/>
                    <a:pt x="769" y="258"/>
                    <a:pt x="786" y="375"/>
                  </a:cubicBezTo>
                  <a:cubicBezTo>
                    <a:pt x="819" y="542"/>
                    <a:pt x="836" y="709"/>
                    <a:pt x="803" y="860"/>
                  </a:cubicBezTo>
                  <a:cubicBezTo>
                    <a:pt x="753" y="1194"/>
                    <a:pt x="535" y="1478"/>
                    <a:pt x="335" y="1528"/>
                  </a:cubicBezTo>
                  <a:cubicBezTo>
                    <a:pt x="312" y="1532"/>
                    <a:pt x="290" y="1535"/>
                    <a:pt x="268" y="1535"/>
                  </a:cubicBezTo>
                  <a:cubicBezTo>
                    <a:pt x="207" y="1535"/>
                    <a:pt x="145" y="1519"/>
                    <a:pt x="84" y="1495"/>
                  </a:cubicBezTo>
                  <a:cubicBezTo>
                    <a:pt x="34" y="1461"/>
                    <a:pt x="17" y="1428"/>
                    <a:pt x="1" y="1428"/>
                  </a:cubicBezTo>
                  <a:lnTo>
                    <a:pt x="1" y="1428"/>
                  </a:lnTo>
                  <a:cubicBezTo>
                    <a:pt x="1" y="1428"/>
                    <a:pt x="1" y="1478"/>
                    <a:pt x="51" y="1528"/>
                  </a:cubicBezTo>
                  <a:cubicBezTo>
                    <a:pt x="120" y="1598"/>
                    <a:pt x="202" y="1632"/>
                    <a:pt x="294" y="1632"/>
                  </a:cubicBezTo>
                  <a:cubicBezTo>
                    <a:pt x="313" y="1632"/>
                    <a:pt x="332" y="1631"/>
                    <a:pt x="352" y="1628"/>
                  </a:cubicBezTo>
                  <a:cubicBezTo>
                    <a:pt x="636" y="1578"/>
                    <a:pt x="870" y="1261"/>
                    <a:pt x="936" y="876"/>
                  </a:cubicBezTo>
                  <a:cubicBezTo>
                    <a:pt x="970" y="709"/>
                    <a:pt x="953" y="526"/>
                    <a:pt x="903" y="342"/>
                  </a:cubicBezTo>
                  <a:cubicBezTo>
                    <a:pt x="870" y="191"/>
                    <a:pt x="753" y="58"/>
                    <a:pt x="602" y="8"/>
                  </a:cubicBezTo>
                  <a:cubicBezTo>
                    <a:pt x="583" y="3"/>
                    <a:pt x="563" y="1"/>
                    <a:pt x="544" y="1"/>
                  </a:cubicBezTo>
                  <a:close/>
                </a:path>
              </a:pathLst>
            </a:custGeom>
            <a:solidFill>
              <a:srgbClr val="7F524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3" name="Google Shape;1669;p40">
              <a:extLst>
                <a:ext uri="{FF2B5EF4-FFF2-40B4-BE49-F238E27FC236}">
                  <a16:creationId xmlns:a16="http://schemas.microsoft.com/office/drawing/2014/main" id="{460A3738-8361-407C-81AC-D85A9A3410DA}"/>
                </a:ext>
              </a:extLst>
            </p:cNvPr>
            <p:cNvSpPr/>
            <p:nvPr/>
          </p:nvSpPr>
          <p:spPr>
            <a:xfrm>
              <a:off x="8065353" y="1847484"/>
              <a:ext cx="52527" cy="15392"/>
            </a:xfrm>
            <a:custGeom>
              <a:avLst/>
              <a:gdLst/>
              <a:ahLst/>
              <a:cxnLst/>
              <a:rect l="l" t="t" r="r" b="b"/>
              <a:pathLst>
                <a:path w="1638" h="480" extrusionOk="0">
                  <a:moveTo>
                    <a:pt x="804" y="1"/>
                  </a:moveTo>
                  <a:cubicBezTo>
                    <a:pt x="594" y="1"/>
                    <a:pt x="386" y="55"/>
                    <a:pt x="201" y="168"/>
                  </a:cubicBezTo>
                  <a:cubicBezTo>
                    <a:pt x="50" y="268"/>
                    <a:pt x="0" y="368"/>
                    <a:pt x="17" y="419"/>
                  </a:cubicBezTo>
                  <a:cubicBezTo>
                    <a:pt x="42" y="456"/>
                    <a:pt x="104" y="468"/>
                    <a:pt x="194" y="468"/>
                  </a:cubicBezTo>
                  <a:cubicBezTo>
                    <a:pt x="344" y="468"/>
                    <a:pt x="568" y="435"/>
                    <a:pt x="819" y="435"/>
                  </a:cubicBezTo>
                  <a:cubicBezTo>
                    <a:pt x="1086" y="435"/>
                    <a:pt x="1316" y="480"/>
                    <a:pt x="1465" y="480"/>
                  </a:cubicBezTo>
                  <a:cubicBezTo>
                    <a:pt x="1539" y="480"/>
                    <a:pt x="1593" y="469"/>
                    <a:pt x="1621" y="435"/>
                  </a:cubicBezTo>
                  <a:cubicBezTo>
                    <a:pt x="1637" y="385"/>
                    <a:pt x="1587" y="285"/>
                    <a:pt x="1454" y="185"/>
                  </a:cubicBezTo>
                  <a:cubicBezTo>
                    <a:pt x="1255" y="64"/>
                    <a:pt x="1029" y="1"/>
                    <a:pt x="80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4" name="Google Shape;1670;p40">
              <a:extLst>
                <a:ext uri="{FF2B5EF4-FFF2-40B4-BE49-F238E27FC236}">
                  <a16:creationId xmlns:a16="http://schemas.microsoft.com/office/drawing/2014/main" id="{C90DBC89-F9DB-4D2A-94A0-25DBC4853752}"/>
                </a:ext>
              </a:extLst>
            </p:cNvPr>
            <p:cNvSpPr/>
            <p:nvPr/>
          </p:nvSpPr>
          <p:spPr>
            <a:xfrm>
              <a:off x="7969439" y="1857201"/>
              <a:ext cx="32164" cy="15392"/>
            </a:xfrm>
            <a:custGeom>
              <a:avLst/>
              <a:gdLst/>
              <a:ahLst/>
              <a:cxnLst/>
              <a:rect l="l" t="t" r="r" b="b"/>
              <a:pathLst>
                <a:path w="1003" h="480" extrusionOk="0">
                  <a:moveTo>
                    <a:pt x="455" y="1"/>
                  </a:moveTo>
                  <a:cubicBezTo>
                    <a:pt x="340" y="1"/>
                    <a:pt x="223" y="33"/>
                    <a:pt x="117" y="99"/>
                  </a:cubicBezTo>
                  <a:cubicBezTo>
                    <a:pt x="17" y="182"/>
                    <a:pt x="0" y="266"/>
                    <a:pt x="34" y="316"/>
                  </a:cubicBezTo>
                  <a:cubicBezTo>
                    <a:pt x="100" y="416"/>
                    <a:pt x="284" y="416"/>
                    <a:pt x="485" y="450"/>
                  </a:cubicBezTo>
                  <a:cubicBezTo>
                    <a:pt x="600" y="459"/>
                    <a:pt x="709" y="480"/>
                    <a:pt x="801" y="480"/>
                  </a:cubicBezTo>
                  <a:cubicBezTo>
                    <a:pt x="869" y="480"/>
                    <a:pt x="927" y="469"/>
                    <a:pt x="969" y="433"/>
                  </a:cubicBezTo>
                  <a:cubicBezTo>
                    <a:pt x="1003" y="400"/>
                    <a:pt x="1003" y="316"/>
                    <a:pt x="936" y="216"/>
                  </a:cubicBezTo>
                  <a:cubicBezTo>
                    <a:pt x="805" y="75"/>
                    <a:pt x="631" y="1"/>
                    <a:pt x="45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5" name="Google Shape;1671;p40">
              <a:extLst>
                <a:ext uri="{FF2B5EF4-FFF2-40B4-BE49-F238E27FC236}">
                  <a16:creationId xmlns:a16="http://schemas.microsoft.com/office/drawing/2014/main" id="{A69B7606-19FF-4D25-A14F-24274AE8F9CC}"/>
                </a:ext>
              </a:extLst>
            </p:cNvPr>
            <p:cNvSpPr/>
            <p:nvPr/>
          </p:nvSpPr>
          <p:spPr>
            <a:xfrm>
              <a:off x="8016578" y="1991018"/>
              <a:ext cx="46113" cy="22223"/>
            </a:xfrm>
            <a:custGeom>
              <a:avLst/>
              <a:gdLst/>
              <a:ahLst/>
              <a:cxnLst/>
              <a:rect l="l" t="t" r="r" b="b"/>
              <a:pathLst>
                <a:path w="1438" h="693" extrusionOk="0">
                  <a:moveTo>
                    <a:pt x="1415" y="0"/>
                  </a:moveTo>
                  <a:cubicBezTo>
                    <a:pt x="1367" y="0"/>
                    <a:pt x="1167" y="295"/>
                    <a:pt x="786" y="454"/>
                  </a:cubicBezTo>
                  <a:cubicBezTo>
                    <a:pt x="385" y="638"/>
                    <a:pt x="1" y="571"/>
                    <a:pt x="1" y="604"/>
                  </a:cubicBezTo>
                  <a:cubicBezTo>
                    <a:pt x="1" y="621"/>
                    <a:pt x="84" y="671"/>
                    <a:pt x="234" y="688"/>
                  </a:cubicBezTo>
                  <a:cubicBezTo>
                    <a:pt x="270" y="691"/>
                    <a:pt x="304" y="692"/>
                    <a:pt x="339" y="692"/>
                  </a:cubicBezTo>
                  <a:cubicBezTo>
                    <a:pt x="719" y="692"/>
                    <a:pt x="1076" y="526"/>
                    <a:pt x="1321" y="220"/>
                  </a:cubicBezTo>
                  <a:cubicBezTo>
                    <a:pt x="1421" y="103"/>
                    <a:pt x="1437" y="3"/>
                    <a:pt x="1421" y="3"/>
                  </a:cubicBezTo>
                  <a:cubicBezTo>
                    <a:pt x="1419" y="1"/>
                    <a:pt x="1417" y="0"/>
                    <a:pt x="141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6" name="Google Shape;1672;p40">
              <a:extLst>
                <a:ext uri="{FF2B5EF4-FFF2-40B4-BE49-F238E27FC236}">
                  <a16:creationId xmlns:a16="http://schemas.microsoft.com/office/drawing/2014/main" id="{C69FE101-ADA3-4E7F-B6DB-F068B630AE28}"/>
                </a:ext>
              </a:extLst>
            </p:cNvPr>
            <p:cNvSpPr/>
            <p:nvPr/>
          </p:nvSpPr>
          <p:spPr>
            <a:xfrm>
              <a:off x="7935672" y="4547407"/>
              <a:ext cx="303294" cy="132375"/>
            </a:xfrm>
            <a:custGeom>
              <a:avLst/>
              <a:gdLst/>
              <a:ahLst/>
              <a:cxnLst/>
              <a:rect l="l" t="t" r="r" b="b"/>
              <a:pathLst>
                <a:path w="9458" h="4128" extrusionOk="0">
                  <a:moveTo>
                    <a:pt x="4395" y="0"/>
                  </a:moveTo>
                  <a:lnTo>
                    <a:pt x="4328" y="2707"/>
                  </a:lnTo>
                  <a:cubicBezTo>
                    <a:pt x="4328" y="2707"/>
                    <a:pt x="1" y="3609"/>
                    <a:pt x="1036" y="3943"/>
                  </a:cubicBezTo>
                  <a:cubicBezTo>
                    <a:pt x="1504" y="4085"/>
                    <a:pt x="3171" y="4127"/>
                    <a:pt x="4896" y="4127"/>
                  </a:cubicBezTo>
                  <a:cubicBezTo>
                    <a:pt x="6621" y="4127"/>
                    <a:pt x="8405" y="4085"/>
                    <a:pt x="9107" y="4060"/>
                  </a:cubicBezTo>
                  <a:lnTo>
                    <a:pt x="9407" y="4044"/>
                  </a:lnTo>
                  <a:lnTo>
                    <a:pt x="9458" y="84"/>
                  </a:lnTo>
                  <a:lnTo>
                    <a:pt x="4395" y="0"/>
                  </a:ln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7" name="Google Shape;1673;p40">
              <a:extLst>
                <a:ext uri="{FF2B5EF4-FFF2-40B4-BE49-F238E27FC236}">
                  <a16:creationId xmlns:a16="http://schemas.microsoft.com/office/drawing/2014/main" id="{C3E0043C-831E-49F8-A705-163A63A532DE}"/>
                </a:ext>
              </a:extLst>
            </p:cNvPr>
            <p:cNvSpPr/>
            <p:nvPr/>
          </p:nvSpPr>
          <p:spPr>
            <a:xfrm>
              <a:off x="7957638" y="4650280"/>
              <a:ext cx="279725" cy="29823"/>
            </a:xfrm>
            <a:custGeom>
              <a:avLst/>
              <a:gdLst/>
              <a:ahLst/>
              <a:cxnLst/>
              <a:rect l="l" t="t" r="r" b="b"/>
              <a:pathLst>
                <a:path w="8723" h="930" extrusionOk="0">
                  <a:moveTo>
                    <a:pt x="1521" y="0"/>
                  </a:moveTo>
                  <a:cubicBezTo>
                    <a:pt x="1521" y="0"/>
                    <a:pt x="1" y="418"/>
                    <a:pt x="184" y="669"/>
                  </a:cubicBezTo>
                  <a:cubicBezTo>
                    <a:pt x="303" y="831"/>
                    <a:pt x="2774" y="930"/>
                    <a:pt x="5195" y="930"/>
                  </a:cubicBezTo>
                  <a:cubicBezTo>
                    <a:pt x="6515" y="930"/>
                    <a:pt x="7821" y="900"/>
                    <a:pt x="8722" y="836"/>
                  </a:cubicBezTo>
                  <a:lnTo>
                    <a:pt x="8722" y="719"/>
                  </a:lnTo>
                  <a:lnTo>
                    <a:pt x="1955" y="669"/>
                  </a:lnTo>
                  <a:cubicBezTo>
                    <a:pt x="1955" y="669"/>
                    <a:pt x="1822" y="34"/>
                    <a:pt x="1521"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8" name="Google Shape;1674;p40">
              <a:extLst>
                <a:ext uri="{FF2B5EF4-FFF2-40B4-BE49-F238E27FC236}">
                  <a16:creationId xmlns:a16="http://schemas.microsoft.com/office/drawing/2014/main" id="{F5D68C98-5B6B-452D-88A9-91E43468596B}"/>
                </a:ext>
              </a:extLst>
            </p:cNvPr>
            <p:cNvSpPr/>
            <p:nvPr/>
          </p:nvSpPr>
          <p:spPr>
            <a:xfrm>
              <a:off x="7963538" y="4669007"/>
              <a:ext cx="276486" cy="6157"/>
            </a:xfrm>
            <a:custGeom>
              <a:avLst/>
              <a:gdLst/>
              <a:ahLst/>
              <a:cxnLst/>
              <a:rect l="l" t="t" r="r" b="b"/>
              <a:pathLst>
                <a:path w="8622" h="192" extrusionOk="0">
                  <a:moveTo>
                    <a:pt x="8555" y="127"/>
                  </a:moveTo>
                  <a:cubicBezTo>
                    <a:pt x="8544" y="127"/>
                    <a:pt x="8533" y="129"/>
                    <a:pt x="8522" y="135"/>
                  </a:cubicBezTo>
                  <a:lnTo>
                    <a:pt x="8622" y="135"/>
                  </a:lnTo>
                  <a:cubicBezTo>
                    <a:pt x="8600" y="135"/>
                    <a:pt x="8577" y="127"/>
                    <a:pt x="8555" y="127"/>
                  </a:cubicBezTo>
                  <a:close/>
                  <a:moveTo>
                    <a:pt x="0" y="1"/>
                  </a:moveTo>
                  <a:cubicBezTo>
                    <a:pt x="34" y="1"/>
                    <a:pt x="67" y="18"/>
                    <a:pt x="101" y="18"/>
                  </a:cubicBezTo>
                  <a:lnTo>
                    <a:pt x="351" y="34"/>
                  </a:lnTo>
                  <a:lnTo>
                    <a:pt x="1270" y="85"/>
                  </a:lnTo>
                  <a:cubicBezTo>
                    <a:pt x="2039" y="118"/>
                    <a:pt x="3125" y="168"/>
                    <a:pt x="4311" y="185"/>
                  </a:cubicBezTo>
                  <a:cubicBezTo>
                    <a:pt x="4659" y="190"/>
                    <a:pt x="4998" y="192"/>
                    <a:pt x="5322" y="192"/>
                  </a:cubicBezTo>
                  <a:cubicBezTo>
                    <a:pt x="6106" y="192"/>
                    <a:pt x="6809" y="180"/>
                    <a:pt x="7352" y="168"/>
                  </a:cubicBezTo>
                  <a:cubicBezTo>
                    <a:pt x="7720" y="168"/>
                    <a:pt x="8021" y="151"/>
                    <a:pt x="8271" y="151"/>
                  </a:cubicBezTo>
                  <a:lnTo>
                    <a:pt x="8522" y="135"/>
                  </a:lnTo>
                  <a:lnTo>
                    <a:pt x="7352" y="135"/>
                  </a:lnTo>
                  <a:cubicBezTo>
                    <a:pt x="6584" y="135"/>
                    <a:pt x="5498" y="135"/>
                    <a:pt x="4311" y="118"/>
                  </a:cubicBezTo>
                  <a:cubicBezTo>
                    <a:pt x="3125" y="101"/>
                    <a:pt x="2039" y="68"/>
                    <a:pt x="1270" y="34"/>
                  </a:cubicBezTo>
                  <a:lnTo>
                    <a:pt x="351" y="1"/>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9" name="Google Shape;1675;p40">
              <a:extLst>
                <a:ext uri="{FF2B5EF4-FFF2-40B4-BE49-F238E27FC236}">
                  <a16:creationId xmlns:a16="http://schemas.microsoft.com/office/drawing/2014/main" id="{8A9B7DB8-DCB5-4FBC-87FB-24D6457DB1CA}"/>
                </a:ext>
              </a:extLst>
            </p:cNvPr>
            <p:cNvSpPr/>
            <p:nvPr/>
          </p:nvSpPr>
          <p:spPr>
            <a:xfrm>
              <a:off x="8005322" y="4648677"/>
              <a:ext cx="16098" cy="25750"/>
            </a:xfrm>
            <a:custGeom>
              <a:avLst/>
              <a:gdLst/>
              <a:ahLst/>
              <a:cxnLst/>
              <a:rect l="l" t="t" r="r" b="b"/>
              <a:pathLst>
                <a:path w="502" h="803" extrusionOk="0">
                  <a:moveTo>
                    <a:pt x="1" y="0"/>
                  </a:moveTo>
                  <a:lnTo>
                    <a:pt x="1" y="0"/>
                  </a:lnTo>
                  <a:cubicBezTo>
                    <a:pt x="251" y="201"/>
                    <a:pt x="418" y="485"/>
                    <a:pt x="468" y="802"/>
                  </a:cubicBezTo>
                  <a:cubicBezTo>
                    <a:pt x="502" y="451"/>
                    <a:pt x="318" y="134"/>
                    <a:pt x="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0" name="Google Shape;1676;p40">
              <a:extLst>
                <a:ext uri="{FF2B5EF4-FFF2-40B4-BE49-F238E27FC236}">
                  <a16:creationId xmlns:a16="http://schemas.microsoft.com/office/drawing/2014/main" id="{51CC16A5-F43D-45C9-9E12-EEE787BD6A88}"/>
                </a:ext>
              </a:extLst>
            </p:cNvPr>
            <p:cNvSpPr/>
            <p:nvPr/>
          </p:nvSpPr>
          <p:spPr>
            <a:xfrm>
              <a:off x="8059965" y="4636876"/>
              <a:ext cx="9684" cy="13949"/>
            </a:xfrm>
            <a:custGeom>
              <a:avLst/>
              <a:gdLst/>
              <a:ahLst/>
              <a:cxnLst/>
              <a:rect l="l" t="t" r="r" b="b"/>
              <a:pathLst>
                <a:path w="302" h="435" extrusionOk="0">
                  <a:moveTo>
                    <a:pt x="18" y="0"/>
                  </a:moveTo>
                  <a:lnTo>
                    <a:pt x="18" y="0"/>
                  </a:lnTo>
                  <a:cubicBezTo>
                    <a:pt x="1" y="17"/>
                    <a:pt x="51" y="117"/>
                    <a:pt x="118" y="234"/>
                  </a:cubicBezTo>
                  <a:cubicBezTo>
                    <a:pt x="201" y="351"/>
                    <a:pt x="268" y="435"/>
                    <a:pt x="285" y="435"/>
                  </a:cubicBezTo>
                  <a:cubicBezTo>
                    <a:pt x="302" y="418"/>
                    <a:pt x="252" y="318"/>
                    <a:pt x="185" y="201"/>
                  </a:cubicBezTo>
                  <a:cubicBezTo>
                    <a:pt x="101" y="84"/>
                    <a:pt x="34" y="0"/>
                    <a:pt x="1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1" name="Google Shape;1677;p40">
              <a:extLst>
                <a:ext uri="{FF2B5EF4-FFF2-40B4-BE49-F238E27FC236}">
                  <a16:creationId xmlns:a16="http://schemas.microsoft.com/office/drawing/2014/main" id="{E918A77D-8A53-422B-8EF0-FCD1B3A0247E}"/>
                </a:ext>
              </a:extLst>
            </p:cNvPr>
            <p:cNvSpPr/>
            <p:nvPr/>
          </p:nvSpPr>
          <p:spPr>
            <a:xfrm>
              <a:off x="8071766" y="4634631"/>
              <a:ext cx="10743" cy="9332"/>
            </a:xfrm>
            <a:custGeom>
              <a:avLst/>
              <a:gdLst/>
              <a:ahLst/>
              <a:cxnLst/>
              <a:rect l="l" t="t" r="r" b="b"/>
              <a:pathLst>
                <a:path w="335" h="291" extrusionOk="0">
                  <a:moveTo>
                    <a:pt x="26" y="0"/>
                  </a:moveTo>
                  <a:cubicBezTo>
                    <a:pt x="22" y="0"/>
                    <a:pt x="19" y="1"/>
                    <a:pt x="17" y="4"/>
                  </a:cubicBezTo>
                  <a:cubicBezTo>
                    <a:pt x="1" y="4"/>
                    <a:pt x="67" y="87"/>
                    <a:pt x="151" y="171"/>
                  </a:cubicBezTo>
                  <a:cubicBezTo>
                    <a:pt x="224" y="243"/>
                    <a:pt x="296" y="291"/>
                    <a:pt x="325" y="291"/>
                  </a:cubicBezTo>
                  <a:cubicBezTo>
                    <a:pt x="329" y="291"/>
                    <a:pt x="333" y="290"/>
                    <a:pt x="335" y="288"/>
                  </a:cubicBezTo>
                  <a:cubicBezTo>
                    <a:pt x="335" y="271"/>
                    <a:pt x="285" y="204"/>
                    <a:pt x="184" y="121"/>
                  </a:cubicBezTo>
                  <a:cubicBezTo>
                    <a:pt x="112" y="48"/>
                    <a:pt x="51" y="0"/>
                    <a:pt x="26"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2" name="Google Shape;1678;p40">
              <a:extLst>
                <a:ext uri="{FF2B5EF4-FFF2-40B4-BE49-F238E27FC236}">
                  <a16:creationId xmlns:a16="http://schemas.microsoft.com/office/drawing/2014/main" id="{9255641F-6D4E-4962-B060-BB620F356935}"/>
                </a:ext>
              </a:extLst>
            </p:cNvPr>
            <p:cNvSpPr/>
            <p:nvPr/>
          </p:nvSpPr>
          <p:spPr>
            <a:xfrm>
              <a:off x="8073915" y="4627544"/>
              <a:ext cx="17188" cy="2084"/>
            </a:xfrm>
            <a:custGeom>
              <a:avLst/>
              <a:gdLst/>
              <a:ahLst/>
              <a:cxnLst/>
              <a:rect l="l" t="t" r="r" b="b"/>
              <a:pathLst>
                <a:path w="536" h="65" extrusionOk="0">
                  <a:moveTo>
                    <a:pt x="183" y="0"/>
                  </a:moveTo>
                  <a:cubicBezTo>
                    <a:pt x="119" y="0"/>
                    <a:pt x="59" y="12"/>
                    <a:pt x="0" y="24"/>
                  </a:cubicBezTo>
                  <a:cubicBezTo>
                    <a:pt x="62" y="49"/>
                    <a:pt x="123" y="64"/>
                    <a:pt x="190" y="64"/>
                  </a:cubicBezTo>
                  <a:cubicBezTo>
                    <a:pt x="215" y="64"/>
                    <a:pt x="241" y="62"/>
                    <a:pt x="268" y="58"/>
                  </a:cubicBezTo>
                  <a:cubicBezTo>
                    <a:pt x="292" y="62"/>
                    <a:pt x="317" y="64"/>
                    <a:pt x="342" y="64"/>
                  </a:cubicBezTo>
                  <a:cubicBezTo>
                    <a:pt x="402" y="64"/>
                    <a:pt x="464" y="53"/>
                    <a:pt x="535" y="41"/>
                  </a:cubicBezTo>
                  <a:cubicBezTo>
                    <a:pt x="462" y="16"/>
                    <a:pt x="397" y="1"/>
                    <a:pt x="335" y="1"/>
                  </a:cubicBezTo>
                  <a:cubicBezTo>
                    <a:pt x="312" y="1"/>
                    <a:pt x="290" y="3"/>
                    <a:pt x="268" y="7"/>
                  </a:cubicBezTo>
                  <a:cubicBezTo>
                    <a:pt x="238" y="3"/>
                    <a:pt x="210" y="0"/>
                    <a:pt x="183"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3" name="Google Shape;1679;p40">
              <a:extLst>
                <a:ext uri="{FF2B5EF4-FFF2-40B4-BE49-F238E27FC236}">
                  <a16:creationId xmlns:a16="http://schemas.microsoft.com/office/drawing/2014/main" id="{436E16AD-FA9E-4BF3-9AE0-3ED8BBE007FA}"/>
                </a:ext>
              </a:extLst>
            </p:cNvPr>
            <p:cNvSpPr/>
            <p:nvPr/>
          </p:nvSpPr>
          <p:spPr>
            <a:xfrm>
              <a:off x="8074460" y="4617892"/>
              <a:ext cx="19305" cy="2662"/>
            </a:xfrm>
            <a:custGeom>
              <a:avLst/>
              <a:gdLst/>
              <a:ahLst/>
              <a:cxnLst/>
              <a:rect l="l" t="t" r="r" b="b"/>
              <a:pathLst>
                <a:path w="602" h="83" extrusionOk="0">
                  <a:moveTo>
                    <a:pt x="513" y="1"/>
                  </a:moveTo>
                  <a:cubicBezTo>
                    <a:pt x="443" y="1"/>
                    <a:pt x="372" y="13"/>
                    <a:pt x="301" y="24"/>
                  </a:cubicBezTo>
                  <a:cubicBezTo>
                    <a:pt x="271" y="19"/>
                    <a:pt x="242" y="17"/>
                    <a:pt x="213" y="17"/>
                  </a:cubicBezTo>
                  <a:cubicBezTo>
                    <a:pt x="142" y="17"/>
                    <a:pt x="71" y="29"/>
                    <a:pt x="0" y="41"/>
                  </a:cubicBezTo>
                  <a:cubicBezTo>
                    <a:pt x="84" y="69"/>
                    <a:pt x="170" y="82"/>
                    <a:pt x="256" y="82"/>
                  </a:cubicBezTo>
                  <a:cubicBezTo>
                    <a:pt x="376" y="82"/>
                    <a:pt x="494" y="56"/>
                    <a:pt x="602" y="8"/>
                  </a:cubicBezTo>
                  <a:cubicBezTo>
                    <a:pt x="572" y="3"/>
                    <a:pt x="543" y="1"/>
                    <a:pt x="51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4" name="Google Shape;1680;p40">
              <a:extLst>
                <a:ext uri="{FF2B5EF4-FFF2-40B4-BE49-F238E27FC236}">
                  <a16:creationId xmlns:a16="http://schemas.microsoft.com/office/drawing/2014/main" id="{C3903FA9-A424-4F32-B872-A3672365DADE}"/>
                </a:ext>
              </a:extLst>
            </p:cNvPr>
            <p:cNvSpPr/>
            <p:nvPr/>
          </p:nvSpPr>
          <p:spPr>
            <a:xfrm>
              <a:off x="8033189" y="4621419"/>
              <a:ext cx="30560" cy="17637"/>
            </a:xfrm>
            <a:custGeom>
              <a:avLst/>
              <a:gdLst/>
              <a:ahLst/>
              <a:cxnLst/>
              <a:rect l="l" t="t" r="r" b="b"/>
              <a:pathLst>
                <a:path w="953" h="550" extrusionOk="0">
                  <a:moveTo>
                    <a:pt x="319" y="59"/>
                  </a:moveTo>
                  <a:cubicBezTo>
                    <a:pt x="374" y="59"/>
                    <a:pt x="430" y="68"/>
                    <a:pt x="485" y="81"/>
                  </a:cubicBezTo>
                  <a:cubicBezTo>
                    <a:pt x="585" y="115"/>
                    <a:pt x="686" y="182"/>
                    <a:pt x="752" y="265"/>
                  </a:cubicBezTo>
                  <a:cubicBezTo>
                    <a:pt x="795" y="330"/>
                    <a:pt x="831" y="387"/>
                    <a:pt x="861" y="447"/>
                  </a:cubicBezTo>
                  <a:lnTo>
                    <a:pt x="861" y="447"/>
                  </a:lnTo>
                  <a:cubicBezTo>
                    <a:pt x="804" y="440"/>
                    <a:pt x="726" y="432"/>
                    <a:pt x="635" y="416"/>
                  </a:cubicBezTo>
                  <a:cubicBezTo>
                    <a:pt x="518" y="399"/>
                    <a:pt x="402" y="365"/>
                    <a:pt x="301" y="315"/>
                  </a:cubicBezTo>
                  <a:cubicBezTo>
                    <a:pt x="234" y="299"/>
                    <a:pt x="168" y="282"/>
                    <a:pt x="117" y="249"/>
                  </a:cubicBezTo>
                  <a:cubicBezTo>
                    <a:pt x="51" y="215"/>
                    <a:pt x="34" y="148"/>
                    <a:pt x="84" y="115"/>
                  </a:cubicBezTo>
                  <a:cubicBezTo>
                    <a:pt x="162" y="76"/>
                    <a:pt x="241" y="59"/>
                    <a:pt x="319" y="59"/>
                  </a:cubicBezTo>
                  <a:close/>
                  <a:moveTo>
                    <a:pt x="315" y="1"/>
                  </a:moveTo>
                  <a:cubicBezTo>
                    <a:pt x="227" y="1"/>
                    <a:pt x="137" y="21"/>
                    <a:pt x="51" y="65"/>
                  </a:cubicBezTo>
                  <a:cubicBezTo>
                    <a:pt x="17" y="81"/>
                    <a:pt x="1" y="132"/>
                    <a:pt x="1" y="182"/>
                  </a:cubicBezTo>
                  <a:cubicBezTo>
                    <a:pt x="17" y="232"/>
                    <a:pt x="51" y="265"/>
                    <a:pt x="84" y="299"/>
                  </a:cubicBezTo>
                  <a:cubicBezTo>
                    <a:pt x="151" y="332"/>
                    <a:pt x="218" y="349"/>
                    <a:pt x="285" y="382"/>
                  </a:cubicBezTo>
                  <a:cubicBezTo>
                    <a:pt x="385" y="416"/>
                    <a:pt x="502" y="449"/>
                    <a:pt x="619" y="466"/>
                  </a:cubicBezTo>
                  <a:cubicBezTo>
                    <a:pt x="677" y="474"/>
                    <a:pt x="732" y="478"/>
                    <a:pt x="786" y="478"/>
                  </a:cubicBezTo>
                  <a:cubicBezTo>
                    <a:pt x="815" y="478"/>
                    <a:pt x="844" y="477"/>
                    <a:pt x="874" y="475"/>
                  </a:cubicBezTo>
                  <a:lnTo>
                    <a:pt x="874" y="475"/>
                  </a:lnTo>
                  <a:cubicBezTo>
                    <a:pt x="884" y="499"/>
                    <a:pt x="894" y="523"/>
                    <a:pt x="903" y="549"/>
                  </a:cubicBezTo>
                  <a:cubicBezTo>
                    <a:pt x="903" y="518"/>
                    <a:pt x="903" y="502"/>
                    <a:pt x="890" y="473"/>
                  </a:cubicBezTo>
                  <a:lnTo>
                    <a:pt x="890" y="473"/>
                  </a:lnTo>
                  <a:cubicBezTo>
                    <a:pt x="910" y="471"/>
                    <a:pt x="931" y="469"/>
                    <a:pt x="953" y="466"/>
                  </a:cubicBezTo>
                  <a:cubicBezTo>
                    <a:pt x="953" y="458"/>
                    <a:pt x="927" y="454"/>
                    <a:pt x="882" y="449"/>
                  </a:cubicBezTo>
                  <a:lnTo>
                    <a:pt x="882" y="449"/>
                  </a:lnTo>
                  <a:cubicBezTo>
                    <a:pt x="865" y="373"/>
                    <a:pt x="833" y="311"/>
                    <a:pt x="786" y="249"/>
                  </a:cubicBezTo>
                  <a:cubicBezTo>
                    <a:pt x="673" y="90"/>
                    <a:pt x="499" y="1"/>
                    <a:pt x="31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5" name="Google Shape;1681;p40">
              <a:extLst>
                <a:ext uri="{FF2B5EF4-FFF2-40B4-BE49-F238E27FC236}">
                  <a16:creationId xmlns:a16="http://schemas.microsoft.com/office/drawing/2014/main" id="{D4E5980F-7331-4380-A2BA-44540841E013}"/>
                </a:ext>
              </a:extLst>
            </p:cNvPr>
            <p:cNvSpPr/>
            <p:nvPr/>
          </p:nvSpPr>
          <p:spPr>
            <a:xfrm>
              <a:off x="8059452" y="4616513"/>
              <a:ext cx="15553" cy="20395"/>
            </a:xfrm>
            <a:custGeom>
              <a:avLst/>
              <a:gdLst/>
              <a:ahLst/>
              <a:cxnLst/>
              <a:rect l="l" t="t" r="r" b="b"/>
              <a:pathLst>
                <a:path w="485" h="636" extrusionOk="0">
                  <a:moveTo>
                    <a:pt x="385" y="1"/>
                  </a:moveTo>
                  <a:cubicBezTo>
                    <a:pt x="268" y="17"/>
                    <a:pt x="167" y="67"/>
                    <a:pt x="100" y="168"/>
                  </a:cubicBezTo>
                  <a:cubicBezTo>
                    <a:pt x="50" y="234"/>
                    <a:pt x="17" y="318"/>
                    <a:pt x="17" y="402"/>
                  </a:cubicBezTo>
                  <a:cubicBezTo>
                    <a:pt x="0" y="485"/>
                    <a:pt x="0" y="569"/>
                    <a:pt x="50" y="635"/>
                  </a:cubicBezTo>
                  <a:cubicBezTo>
                    <a:pt x="50" y="569"/>
                    <a:pt x="50" y="485"/>
                    <a:pt x="50" y="418"/>
                  </a:cubicBezTo>
                  <a:cubicBezTo>
                    <a:pt x="67" y="335"/>
                    <a:pt x="100" y="268"/>
                    <a:pt x="151" y="201"/>
                  </a:cubicBezTo>
                  <a:cubicBezTo>
                    <a:pt x="201" y="134"/>
                    <a:pt x="284" y="67"/>
                    <a:pt x="368" y="67"/>
                  </a:cubicBezTo>
                  <a:cubicBezTo>
                    <a:pt x="451" y="84"/>
                    <a:pt x="418" y="201"/>
                    <a:pt x="368" y="285"/>
                  </a:cubicBezTo>
                  <a:cubicBezTo>
                    <a:pt x="334" y="351"/>
                    <a:pt x="284" y="418"/>
                    <a:pt x="234" y="468"/>
                  </a:cubicBezTo>
                  <a:cubicBezTo>
                    <a:pt x="134" y="569"/>
                    <a:pt x="67" y="619"/>
                    <a:pt x="84" y="635"/>
                  </a:cubicBezTo>
                  <a:cubicBezTo>
                    <a:pt x="151" y="602"/>
                    <a:pt x="217" y="552"/>
                    <a:pt x="268" y="502"/>
                  </a:cubicBezTo>
                  <a:cubicBezTo>
                    <a:pt x="318" y="435"/>
                    <a:pt x="385" y="385"/>
                    <a:pt x="418" y="301"/>
                  </a:cubicBezTo>
                  <a:cubicBezTo>
                    <a:pt x="451" y="268"/>
                    <a:pt x="468" y="218"/>
                    <a:pt x="485" y="168"/>
                  </a:cubicBezTo>
                  <a:cubicBezTo>
                    <a:pt x="485" y="84"/>
                    <a:pt x="451" y="17"/>
                    <a:pt x="38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6" name="Google Shape;1682;p40">
              <a:extLst>
                <a:ext uri="{FF2B5EF4-FFF2-40B4-BE49-F238E27FC236}">
                  <a16:creationId xmlns:a16="http://schemas.microsoft.com/office/drawing/2014/main" id="{ED0AE416-6603-4D3E-9C6E-09F4C8DC46B0}"/>
                </a:ext>
              </a:extLst>
            </p:cNvPr>
            <p:cNvSpPr/>
            <p:nvPr/>
          </p:nvSpPr>
          <p:spPr>
            <a:xfrm>
              <a:off x="8178391" y="4627352"/>
              <a:ext cx="58972" cy="46530"/>
            </a:xfrm>
            <a:custGeom>
              <a:avLst/>
              <a:gdLst/>
              <a:ahLst/>
              <a:cxnLst/>
              <a:rect l="l" t="t" r="r" b="b"/>
              <a:pathLst>
                <a:path w="1839" h="1451" extrusionOk="0">
                  <a:moveTo>
                    <a:pt x="1596" y="1"/>
                  </a:moveTo>
                  <a:cubicBezTo>
                    <a:pt x="1550" y="1"/>
                    <a:pt x="1504" y="5"/>
                    <a:pt x="1454" y="13"/>
                  </a:cubicBezTo>
                  <a:cubicBezTo>
                    <a:pt x="819" y="47"/>
                    <a:pt x="268" y="465"/>
                    <a:pt x="67" y="1066"/>
                  </a:cubicBezTo>
                  <a:cubicBezTo>
                    <a:pt x="51" y="1166"/>
                    <a:pt x="17" y="1250"/>
                    <a:pt x="17" y="1350"/>
                  </a:cubicBezTo>
                  <a:cubicBezTo>
                    <a:pt x="1" y="1384"/>
                    <a:pt x="1" y="1417"/>
                    <a:pt x="17" y="1450"/>
                  </a:cubicBezTo>
                  <a:cubicBezTo>
                    <a:pt x="17" y="1450"/>
                    <a:pt x="34" y="1300"/>
                    <a:pt x="117" y="1083"/>
                  </a:cubicBezTo>
                  <a:cubicBezTo>
                    <a:pt x="318" y="515"/>
                    <a:pt x="853" y="97"/>
                    <a:pt x="1454" y="47"/>
                  </a:cubicBezTo>
                  <a:cubicBezTo>
                    <a:pt x="1532" y="41"/>
                    <a:pt x="1601" y="39"/>
                    <a:pt x="1658" y="39"/>
                  </a:cubicBezTo>
                  <a:cubicBezTo>
                    <a:pt x="1772" y="39"/>
                    <a:pt x="1838" y="47"/>
                    <a:pt x="1838" y="47"/>
                  </a:cubicBezTo>
                  <a:cubicBezTo>
                    <a:pt x="1805" y="30"/>
                    <a:pt x="1772" y="13"/>
                    <a:pt x="1738" y="13"/>
                  </a:cubicBezTo>
                  <a:cubicBezTo>
                    <a:pt x="1688" y="5"/>
                    <a:pt x="1642" y="1"/>
                    <a:pt x="1596"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7" name="Google Shape;1683;p40">
              <a:extLst>
                <a:ext uri="{FF2B5EF4-FFF2-40B4-BE49-F238E27FC236}">
                  <a16:creationId xmlns:a16="http://schemas.microsoft.com/office/drawing/2014/main" id="{2FB3DA03-74B4-4074-909D-B6E491FEDC54}"/>
                </a:ext>
              </a:extLst>
            </p:cNvPr>
            <p:cNvSpPr/>
            <p:nvPr/>
          </p:nvSpPr>
          <p:spPr>
            <a:xfrm>
              <a:off x="8220175" y="4560780"/>
              <a:ext cx="2726" cy="67021"/>
            </a:xfrm>
            <a:custGeom>
              <a:avLst/>
              <a:gdLst/>
              <a:ahLst/>
              <a:cxnLst/>
              <a:rect l="l" t="t" r="r" b="b"/>
              <a:pathLst>
                <a:path w="85" h="2090" extrusionOk="0">
                  <a:moveTo>
                    <a:pt x="34" y="1"/>
                  </a:moveTo>
                  <a:cubicBezTo>
                    <a:pt x="1" y="335"/>
                    <a:pt x="1" y="686"/>
                    <a:pt x="1" y="1037"/>
                  </a:cubicBezTo>
                  <a:cubicBezTo>
                    <a:pt x="1" y="1388"/>
                    <a:pt x="1" y="1739"/>
                    <a:pt x="34" y="2089"/>
                  </a:cubicBezTo>
                  <a:cubicBezTo>
                    <a:pt x="84" y="1388"/>
                    <a:pt x="84" y="686"/>
                    <a:pt x="3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8" name="Google Shape;1684;p40">
              <a:extLst>
                <a:ext uri="{FF2B5EF4-FFF2-40B4-BE49-F238E27FC236}">
                  <a16:creationId xmlns:a16="http://schemas.microsoft.com/office/drawing/2014/main" id="{54CD1AFF-BBD1-4122-A6F8-FD390C6ADB67}"/>
                </a:ext>
              </a:extLst>
            </p:cNvPr>
            <p:cNvSpPr/>
            <p:nvPr/>
          </p:nvSpPr>
          <p:spPr>
            <a:xfrm>
              <a:off x="8110889" y="4658072"/>
              <a:ext cx="47716" cy="2533"/>
            </a:xfrm>
            <a:custGeom>
              <a:avLst/>
              <a:gdLst/>
              <a:ahLst/>
              <a:cxnLst/>
              <a:rect l="l" t="t" r="r" b="b"/>
              <a:pathLst>
                <a:path w="1488" h="79" extrusionOk="0">
                  <a:moveTo>
                    <a:pt x="102" y="0"/>
                  </a:moveTo>
                  <a:cubicBezTo>
                    <a:pt x="37" y="0"/>
                    <a:pt x="0" y="2"/>
                    <a:pt x="0" y="8"/>
                  </a:cubicBezTo>
                  <a:cubicBezTo>
                    <a:pt x="193" y="49"/>
                    <a:pt x="397" y="79"/>
                    <a:pt x="602" y="79"/>
                  </a:cubicBezTo>
                  <a:cubicBezTo>
                    <a:pt x="647" y="79"/>
                    <a:pt x="691" y="78"/>
                    <a:pt x="735" y="75"/>
                  </a:cubicBezTo>
                  <a:cubicBezTo>
                    <a:pt x="780" y="78"/>
                    <a:pt x="824" y="79"/>
                    <a:pt x="869" y="79"/>
                  </a:cubicBezTo>
                  <a:cubicBezTo>
                    <a:pt x="1075" y="79"/>
                    <a:pt x="1281" y="49"/>
                    <a:pt x="1487" y="8"/>
                  </a:cubicBezTo>
                  <a:lnTo>
                    <a:pt x="1471" y="8"/>
                  </a:lnTo>
                  <a:cubicBezTo>
                    <a:pt x="1471" y="2"/>
                    <a:pt x="1435" y="0"/>
                    <a:pt x="1373" y="0"/>
                  </a:cubicBezTo>
                  <a:cubicBezTo>
                    <a:pt x="1248" y="0"/>
                    <a:pt x="1014" y="8"/>
                    <a:pt x="735" y="8"/>
                  </a:cubicBezTo>
                  <a:cubicBezTo>
                    <a:pt x="468" y="8"/>
                    <a:pt x="230" y="0"/>
                    <a:pt x="10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9" name="Google Shape;1685;p40">
              <a:extLst>
                <a:ext uri="{FF2B5EF4-FFF2-40B4-BE49-F238E27FC236}">
                  <a16:creationId xmlns:a16="http://schemas.microsoft.com/office/drawing/2014/main" id="{5AB9A803-1516-4486-83E3-0308B53F3D00}"/>
                </a:ext>
              </a:extLst>
            </p:cNvPr>
            <p:cNvSpPr/>
            <p:nvPr/>
          </p:nvSpPr>
          <p:spPr>
            <a:xfrm>
              <a:off x="8184836" y="4658842"/>
              <a:ext cx="5900" cy="9139"/>
            </a:xfrm>
            <a:custGeom>
              <a:avLst/>
              <a:gdLst/>
              <a:ahLst/>
              <a:cxnLst/>
              <a:rect l="l" t="t" r="r" b="b"/>
              <a:pathLst>
                <a:path w="184" h="285" extrusionOk="0">
                  <a:moveTo>
                    <a:pt x="167" y="0"/>
                  </a:moveTo>
                  <a:cubicBezTo>
                    <a:pt x="150" y="0"/>
                    <a:pt x="84" y="34"/>
                    <a:pt x="50" y="117"/>
                  </a:cubicBezTo>
                  <a:cubicBezTo>
                    <a:pt x="0" y="218"/>
                    <a:pt x="17" y="285"/>
                    <a:pt x="33" y="285"/>
                  </a:cubicBezTo>
                  <a:cubicBezTo>
                    <a:pt x="50" y="285"/>
                    <a:pt x="67" y="234"/>
                    <a:pt x="100" y="151"/>
                  </a:cubicBezTo>
                  <a:cubicBezTo>
                    <a:pt x="134" y="67"/>
                    <a:pt x="184" y="17"/>
                    <a:pt x="16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0" name="Google Shape;1686;p40">
              <a:extLst>
                <a:ext uri="{FF2B5EF4-FFF2-40B4-BE49-F238E27FC236}">
                  <a16:creationId xmlns:a16="http://schemas.microsoft.com/office/drawing/2014/main" id="{FD22B0AA-FCC2-40E3-BA6D-27BA34DC5718}"/>
                </a:ext>
              </a:extLst>
            </p:cNvPr>
            <p:cNvSpPr/>
            <p:nvPr/>
          </p:nvSpPr>
          <p:spPr>
            <a:xfrm>
              <a:off x="8196060" y="4644251"/>
              <a:ext cx="7023" cy="6189"/>
            </a:xfrm>
            <a:custGeom>
              <a:avLst/>
              <a:gdLst/>
              <a:ahLst/>
              <a:cxnLst/>
              <a:rect l="l" t="t" r="r" b="b"/>
              <a:pathLst>
                <a:path w="219" h="193" extrusionOk="0">
                  <a:moveTo>
                    <a:pt x="190" y="0"/>
                  </a:moveTo>
                  <a:cubicBezTo>
                    <a:pt x="167" y="0"/>
                    <a:pt x="126" y="30"/>
                    <a:pt x="84" y="71"/>
                  </a:cubicBezTo>
                  <a:cubicBezTo>
                    <a:pt x="34" y="121"/>
                    <a:pt x="1" y="171"/>
                    <a:pt x="1" y="188"/>
                  </a:cubicBezTo>
                  <a:cubicBezTo>
                    <a:pt x="4" y="191"/>
                    <a:pt x="8" y="193"/>
                    <a:pt x="13" y="193"/>
                  </a:cubicBezTo>
                  <a:cubicBezTo>
                    <a:pt x="35" y="193"/>
                    <a:pt x="77" y="163"/>
                    <a:pt x="118" y="121"/>
                  </a:cubicBezTo>
                  <a:cubicBezTo>
                    <a:pt x="185" y="54"/>
                    <a:pt x="218" y="4"/>
                    <a:pt x="201" y="4"/>
                  </a:cubicBezTo>
                  <a:cubicBezTo>
                    <a:pt x="198" y="1"/>
                    <a:pt x="194" y="0"/>
                    <a:pt x="19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1" name="Google Shape;1687;p40">
              <a:extLst>
                <a:ext uri="{FF2B5EF4-FFF2-40B4-BE49-F238E27FC236}">
                  <a16:creationId xmlns:a16="http://schemas.microsoft.com/office/drawing/2014/main" id="{83B89E68-42D2-473D-80A5-71002DB84CA1}"/>
                </a:ext>
              </a:extLst>
            </p:cNvPr>
            <p:cNvSpPr/>
            <p:nvPr/>
          </p:nvSpPr>
          <p:spPr>
            <a:xfrm>
              <a:off x="8210009" y="4636651"/>
              <a:ext cx="10037" cy="4105"/>
            </a:xfrm>
            <a:custGeom>
              <a:avLst/>
              <a:gdLst/>
              <a:ahLst/>
              <a:cxnLst/>
              <a:rect l="l" t="t" r="r" b="b"/>
              <a:pathLst>
                <a:path w="313" h="128" extrusionOk="0">
                  <a:moveTo>
                    <a:pt x="216" y="1"/>
                  </a:moveTo>
                  <a:cubicBezTo>
                    <a:pt x="191" y="1"/>
                    <a:pt x="163" y="3"/>
                    <a:pt x="134" y="7"/>
                  </a:cubicBezTo>
                  <a:cubicBezTo>
                    <a:pt x="50" y="41"/>
                    <a:pt x="0" y="108"/>
                    <a:pt x="17" y="124"/>
                  </a:cubicBezTo>
                  <a:cubicBezTo>
                    <a:pt x="19" y="127"/>
                    <a:pt x="22" y="128"/>
                    <a:pt x="26" y="128"/>
                  </a:cubicBezTo>
                  <a:cubicBezTo>
                    <a:pt x="48" y="128"/>
                    <a:pt x="93" y="89"/>
                    <a:pt x="151" y="74"/>
                  </a:cubicBezTo>
                  <a:cubicBezTo>
                    <a:pt x="234" y="41"/>
                    <a:pt x="301" y="41"/>
                    <a:pt x="301" y="24"/>
                  </a:cubicBezTo>
                  <a:cubicBezTo>
                    <a:pt x="313" y="12"/>
                    <a:pt x="275" y="1"/>
                    <a:pt x="216"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2" name="Google Shape;1688;p40">
              <a:extLst>
                <a:ext uri="{FF2B5EF4-FFF2-40B4-BE49-F238E27FC236}">
                  <a16:creationId xmlns:a16="http://schemas.microsoft.com/office/drawing/2014/main" id="{91F59FC0-4685-4C3C-91FF-CCA233B1611E}"/>
                </a:ext>
              </a:extLst>
            </p:cNvPr>
            <p:cNvSpPr/>
            <p:nvPr/>
          </p:nvSpPr>
          <p:spPr>
            <a:xfrm>
              <a:off x="8227165" y="4634342"/>
              <a:ext cx="5387" cy="2437"/>
            </a:xfrm>
            <a:custGeom>
              <a:avLst/>
              <a:gdLst/>
              <a:ahLst/>
              <a:cxnLst/>
              <a:rect l="l" t="t" r="r" b="b"/>
              <a:pathLst>
                <a:path w="168" h="76" extrusionOk="0">
                  <a:moveTo>
                    <a:pt x="121" y="0"/>
                  </a:moveTo>
                  <a:cubicBezTo>
                    <a:pt x="104" y="0"/>
                    <a:pt x="84" y="4"/>
                    <a:pt x="67" y="13"/>
                  </a:cubicBezTo>
                  <a:cubicBezTo>
                    <a:pt x="17" y="29"/>
                    <a:pt x="0" y="46"/>
                    <a:pt x="0" y="63"/>
                  </a:cubicBezTo>
                  <a:cubicBezTo>
                    <a:pt x="0" y="71"/>
                    <a:pt x="13" y="75"/>
                    <a:pt x="29" y="75"/>
                  </a:cubicBezTo>
                  <a:cubicBezTo>
                    <a:pt x="46" y="75"/>
                    <a:pt x="67" y="71"/>
                    <a:pt x="84" y="63"/>
                  </a:cubicBezTo>
                  <a:cubicBezTo>
                    <a:pt x="134" y="46"/>
                    <a:pt x="167" y="29"/>
                    <a:pt x="150" y="13"/>
                  </a:cubicBezTo>
                  <a:cubicBezTo>
                    <a:pt x="150" y="4"/>
                    <a:pt x="138" y="0"/>
                    <a:pt x="12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3" name="Google Shape;1689;p40">
              <a:extLst>
                <a:ext uri="{FF2B5EF4-FFF2-40B4-BE49-F238E27FC236}">
                  <a16:creationId xmlns:a16="http://schemas.microsoft.com/office/drawing/2014/main" id="{C88CAB9C-D4ED-4A0D-845C-1747753929AD}"/>
                </a:ext>
              </a:extLst>
            </p:cNvPr>
            <p:cNvSpPr/>
            <p:nvPr/>
          </p:nvSpPr>
          <p:spPr>
            <a:xfrm>
              <a:off x="7804836" y="4480964"/>
              <a:ext cx="286267" cy="207926"/>
            </a:xfrm>
            <a:custGeom>
              <a:avLst/>
              <a:gdLst/>
              <a:ahLst/>
              <a:cxnLst/>
              <a:rect l="l" t="t" r="r" b="b"/>
              <a:pathLst>
                <a:path w="8927" h="6484" extrusionOk="0">
                  <a:moveTo>
                    <a:pt x="7639" y="0"/>
                  </a:moveTo>
                  <a:lnTo>
                    <a:pt x="2827" y="1638"/>
                  </a:lnTo>
                  <a:lnTo>
                    <a:pt x="3696" y="4211"/>
                  </a:lnTo>
                  <a:cubicBezTo>
                    <a:pt x="3696" y="4211"/>
                    <a:pt x="0" y="6484"/>
                    <a:pt x="989" y="6484"/>
                  </a:cubicBezTo>
                  <a:cubicBezTo>
                    <a:pt x="1000" y="6484"/>
                    <a:pt x="1011" y="6484"/>
                    <a:pt x="1023" y="6483"/>
                  </a:cubicBezTo>
                  <a:cubicBezTo>
                    <a:pt x="1992" y="6450"/>
                    <a:pt x="7339" y="4395"/>
                    <a:pt x="8642" y="3860"/>
                  </a:cubicBezTo>
                  <a:lnTo>
                    <a:pt x="8926" y="3743"/>
                  </a:lnTo>
                  <a:lnTo>
                    <a:pt x="7639" y="0"/>
                  </a:ln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4" name="Google Shape;1690;p40">
              <a:extLst>
                <a:ext uri="{FF2B5EF4-FFF2-40B4-BE49-F238E27FC236}">
                  <a16:creationId xmlns:a16="http://schemas.microsoft.com/office/drawing/2014/main" id="{CA880971-3913-4924-8448-FF0ACC809310}"/>
                </a:ext>
              </a:extLst>
            </p:cNvPr>
            <p:cNvSpPr/>
            <p:nvPr/>
          </p:nvSpPr>
          <p:spPr>
            <a:xfrm>
              <a:off x="7823692" y="4597753"/>
              <a:ext cx="267411" cy="91521"/>
            </a:xfrm>
            <a:custGeom>
              <a:avLst/>
              <a:gdLst/>
              <a:ahLst/>
              <a:cxnLst/>
              <a:rect l="l" t="t" r="r" b="b"/>
              <a:pathLst>
                <a:path w="8339" h="2854" extrusionOk="0">
                  <a:moveTo>
                    <a:pt x="8305" y="1"/>
                  </a:moveTo>
                  <a:lnTo>
                    <a:pt x="1922" y="2240"/>
                  </a:lnTo>
                  <a:cubicBezTo>
                    <a:pt x="1922" y="2240"/>
                    <a:pt x="1619" y="1763"/>
                    <a:pt x="1348" y="1763"/>
                  </a:cubicBezTo>
                  <a:cubicBezTo>
                    <a:pt x="1327" y="1763"/>
                    <a:pt x="1307" y="1766"/>
                    <a:pt x="1287" y="1772"/>
                  </a:cubicBezTo>
                  <a:cubicBezTo>
                    <a:pt x="1287" y="1772"/>
                    <a:pt x="0" y="2674"/>
                    <a:pt x="251" y="2841"/>
                  </a:cubicBezTo>
                  <a:cubicBezTo>
                    <a:pt x="263" y="2850"/>
                    <a:pt x="287" y="2854"/>
                    <a:pt x="320" y="2854"/>
                  </a:cubicBezTo>
                  <a:cubicBezTo>
                    <a:pt x="1014" y="2854"/>
                    <a:pt x="6106" y="1089"/>
                    <a:pt x="8338" y="101"/>
                  </a:cubicBezTo>
                  <a:lnTo>
                    <a:pt x="8305"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5" name="Google Shape;1691;p40">
              <a:extLst>
                <a:ext uri="{FF2B5EF4-FFF2-40B4-BE49-F238E27FC236}">
                  <a16:creationId xmlns:a16="http://schemas.microsoft.com/office/drawing/2014/main" id="{C9A3A289-CD1D-4817-9540-4BB18FB489C8}"/>
                </a:ext>
              </a:extLst>
            </p:cNvPr>
            <p:cNvSpPr/>
            <p:nvPr/>
          </p:nvSpPr>
          <p:spPr>
            <a:xfrm>
              <a:off x="7831196" y="4596695"/>
              <a:ext cx="260965" cy="90046"/>
            </a:xfrm>
            <a:custGeom>
              <a:avLst/>
              <a:gdLst/>
              <a:ahLst/>
              <a:cxnLst/>
              <a:rect l="l" t="t" r="r" b="b"/>
              <a:pathLst>
                <a:path w="8138" h="2808" extrusionOk="0">
                  <a:moveTo>
                    <a:pt x="8137" y="0"/>
                  </a:moveTo>
                  <a:cubicBezTo>
                    <a:pt x="8104" y="0"/>
                    <a:pt x="8087" y="17"/>
                    <a:pt x="8054" y="34"/>
                  </a:cubicBezTo>
                  <a:cubicBezTo>
                    <a:pt x="8087" y="34"/>
                    <a:pt x="8121" y="17"/>
                    <a:pt x="8137" y="0"/>
                  </a:cubicBezTo>
                  <a:close/>
                  <a:moveTo>
                    <a:pt x="8054" y="34"/>
                  </a:moveTo>
                  <a:lnTo>
                    <a:pt x="7820" y="117"/>
                  </a:lnTo>
                  <a:lnTo>
                    <a:pt x="6951" y="435"/>
                  </a:lnTo>
                  <a:cubicBezTo>
                    <a:pt x="6216" y="702"/>
                    <a:pt x="5213" y="1070"/>
                    <a:pt x="4077" y="1454"/>
                  </a:cubicBezTo>
                  <a:cubicBezTo>
                    <a:pt x="2958" y="1838"/>
                    <a:pt x="1939" y="2172"/>
                    <a:pt x="1187" y="2406"/>
                  </a:cubicBezTo>
                  <a:lnTo>
                    <a:pt x="318" y="2690"/>
                  </a:lnTo>
                  <a:lnTo>
                    <a:pt x="84" y="2774"/>
                  </a:lnTo>
                  <a:cubicBezTo>
                    <a:pt x="151" y="2757"/>
                    <a:pt x="234" y="2741"/>
                    <a:pt x="318" y="2707"/>
                  </a:cubicBezTo>
                  <a:cubicBezTo>
                    <a:pt x="568" y="2640"/>
                    <a:pt x="853" y="2557"/>
                    <a:pt x="1203" y="2456"/>
                  </a:cubicBezTo>
                  <a:cubicBezTo>
                    <a:pt x="1955" y="2223"/>
                    <a:pt x="2974" y="1888"/>
                    <a:pt x="4111" y="1504"/>
                  </a:cubicBezTo>
                  <a:cubicBezTo>
                    <a:pt x="5230" y="1120"/>
                    <a:pt x="6233" y="752"/>
                    <a:pt x="6968" y="468"/>
                  </a:cubicBezTo>
                  <a:lnTo>
                    <a:pt x="7820" y="134"/>
                  </a:lnTo>
                  <a:lnTo>
                    <a:pt x="8054" y="34"/>
                  </a:lnTo>
                  <a:close/>
                  <a:moveTo>
                    <a:pt x="84" y="2774"/>
                  </a:moveTo>
                  <a:cubicBezTo>
                    <a:pt x="50" y="2774"/>
                    <a:pt x="17" y="2791"/>
                    <a:pt x="0" y="2807"/>
                  </a:cubicBezTo>
                  <a:cubicBezTo>
                    <a:pt x="17" y="2791"/>
                    <a:pt x="50" y="2791"/>
                    <a:pt x="84" y="2774"/>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6" name="Google Shape;1692;p40">
              <a:extLst>
                <a:ext uri="{FF2B5EF4-FFF2-40B4-BE49-F238E27FC236}">
                  <a16:creationId xmlns:a16="http://schemas.microsoft.com/office/drawing/2014/main" id="{3333E75B-AEE2-470A-B092-CE9FE203A393}"/>
                </a:ext>
              </a:extLst>
            </p:cNvPr>
            <p:cNvSpPr/>
            <p:nvPr/>
          </p:nvSpPr>
          <p:spPr>
            <a:xfrm>
              <a:off x="7863327" y="4652942"/>
              <a:ext cx="23089" cy="19337"/>
            </a:xfrm>
            <a:custGeom>
              <a:avLst/>
              <a:gdLst/>
              <a:ahLst/>
              <a:cxnLst/>
              <a:rect l="l" t="t" r="r" b="b"/>
              <a:pathLst>
                <a:path w="720" h="603" extrusionOk="0">
                  <a:moveTo>
                    <a:pt x="1" y="1"/>
                  </a:moveTo>
                  <a:lnTo>
                    <a:pt x="1" y="1"/>
                  </a:lnTo>
                  <a:cubicBezTo>
                    <a:pt x="302" y="101"/>
                    <a:pt x="552" y="318"/>
                    <a:pt x="719" y="602"/>
                  </a:cubicBezTo>
                  <a:cubicBezTo>
                    <a:pt x="619" y="268"/>
                    <a:pt x="335" y="34"/>
                    <a:pt x="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7" name="Google Shape;1693;p40">
              <a:extLst>
                <a:ext uri="{FF2B5EF4-FFF2-40B4-BE49-F238E27FC236}">
                  <a16:creationId xmlns:a16="http://schemas.microsoft.com/office/drawing/2014/main" id="{ECA423A0-105C-40E7-9E71-B267A0902C58}"/>
                </a:ext>
              </a:extLst>
            </p:cNvPr>
            <p:cNvSpPr/>
            <p:nvPr/>
          </p:nvSpPr>
          <p:spPr>
            <a:xfrm>
              <a:off x="7911012" y="4623407"/>
              <a:ext cx="12891" cy="10294"/>
            </a:xfrm>
            <a:custGeom>
              <a:avLst/>
              <a:gdLst/>
              <a:ahLst/>
              <a:cxnLst/>
              <a:rect l="l" t="t" r="r" b="b"/>
              <a:pathLst>
                <a:path w="402" h="321" extrusionOk="0">
                  <a:moveTo>
                    <a:pt x="9" y="0"/>
                  </a:moveTo>
                  <a:cubicBezTo>
                    <a:pt x="5" y="0"/>
                    <a:pt x="3" y="1"/>
                    <a:pt x="1" y="3"/>
                  </a:cubicBezTo>
                  <a:cubicBezTo>
                    <a:pt x="1" y="19"/>
                    <a:pt x="68" y="86"/>
                    <a:pt x="185" y="187"/>
                  </a:cubicBezTo>
                  <a:cubicBezTo>
                    <a:pt x="285" y="270"/>
                    <a:pt x="385" y="320"/>
                    <a:pt x="402" y="320"/>
                  </a:cubicBezTo>
                  <a:cubicBezTo>
                    <a:pt x="402" y="303"/>
                    <a:pt x="335" y="220"/>
                    <a:pt x="218" y="136"/>
                  </a:cubicBezTo>
                  <a:cubicBezTo>
                    <a:pt x="128" y="62"/>
                    <a:pt x="39" y="0"/>
                    <a:pt x="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8" name="Google Shape;1694;p40">
              <a:extLst>
                <a:ext uri="{FF2B5EF4-FFF2-40B4-BE49-F238E27FC236}">
                  <a16:creationId xmlns:a16="http://schemas.microsoft.com/office/drawing/2014/main" id="{03F0D872-C1C4-4FF8-A454-74C4440181E3}"/>
                </a:ext>
              </a:extLst>
            </p:cNvPr>
            <p:cNvSpPr/>
            <p:nvPr/>
          </p:nvSpPr>
          <p:spPr>
            <a:xfrm>
              <a:off x="7921209" y="4616898"/>
              <a:ext cx="12891" cy="5740"/>
            </a:xfrm>
            <a:custGeom>
              <a:avLst/>
              <a:gdLst/>
              <a:ahLst/>
              <a:cxnLst/>
              <a:rect l="l" t="t" r="r" b="b"/>
              <a:pathLst>
                <a:path w="402" h="179" extrusionOk="0">
                  <a:moveTo>
                    <a:pt x="15" y="1"/>
                  </a:moveTo>
                  <a:cubicBezTo>
                    <a:pt x="8" y="1"/>
                    <a:pt x="3" y="2"/>
                    <a:pt x="0" y="5"/>
                  </a:cubicBezTo>
                  <a:cubicBezTo>
                    <a:pt x="0" y="22"/>
                    <a:pt x="84" y="72"/>
                    <a:pt x="184" y="122"/>
                  </a:cubicBezTo>
                  <a:cubicBezTo>
                    <a:pt x="272" y="160"/>
                    <a:pt x="341" y="179"/>
                    <a:pt x="377" y="179"/>
                  </a:cubicBezTo>
                  <a:cubicBezTo>
                    <a:pt x="389" y="179"/>
                    <a:pt x="397" y="176"/>
                    <a:pt x="401" y="172"/>
                  </a:cubicBezTo>
                  <a:cubicBezTo>
                    <a:pt x="401" y="156"/>
                    <a:pt x="318" y="105"/>
                    <a:pt x="218" y="72"/>
                  </a:cubicBezTo>
                  <a:cubicBezTo>
                    <a:pt x="121" y="31"/>
                    <a:pt x="48" y="1"/>
                    <a:pt x="1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9" name="Google Shape;1695;p40">
              <a:extLst>
                <a:ext uri="{FF2B5EF4-FFF2-40B4-BE49-F238E27FC236}">
                  <a16:creationId xmlns:a16="http://schemas.microsoft.com/office/drawing/2014/main" id="{A6CE2B53-56D4-4A84-9666-E2C114128910}"/>
                </a:ext>
              </a:extLst>
            </p:cNvPr>
            <p:cNvSpPr/>
            <p:nvPr/>
          </p:nvSpPr>
          <p:spPr>
            <a:xfrm>
              <a:off x="7920664" y="4605257"/>
              <a:ext cx="16643" cy="5932"/>
            </a:xfrm>
            <a:custGeom>
              <a:avLst/>
              <a:gdLst/>
              <a:ahLst/>
              <a:cxnLst/>
              <a:rect l="l" t="t" r="r" b="b"/>
              <a:pathLst>
                <a:path w="519" h="185" extrusionOk="0">
                  <a:moveTo>
                    <a:pt x="502" y="1"/>
                  </a:moveTo>
                  <a:cubicBezTo>
                    <a:pt x="418" y="1"/>
                    <a:pt x="318" y="17"/>
                    <a:pt x="251" y="67"/>
                  </a:cubicBezTo>
                  <a:cubicBezTo>
                    <a:pt x="101" y="118"/>
                    <a:pt x="1" y="168"/>
                    <a:pt x="1" y="184"/>
                  </a:cubicBezTo>
                  <a:cubicBezTo>
                    <a:pt x="101" y="184"/>
                    <a:pt x="184" y="151"/>
                    <a:pt x="268" y="118"/>
                  </a:cubicBezTo>
                  <a:cubicBezTo>
                    <a:pt x="402" y="67"/>
                    <a:pt x="519" y="17"/>
                    <a:pt x="50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0" name="Google Shape;1696;p40">
              <a:extLst>
                <a:ext uri="{FF2B5EF4-FFF2-40B4-BE49-F238E27FC236}">
                  <a16:creationId xmlns:a16="http://schemas.microsoft.com/office/drawing/2014/main" id="{06C8A580-B8B2-4DE7-A2B7-2A81B1A3554B}"/>
                </a:ext>
              </a:extLst>
            </p:cNvPr>
            <p:cNvSpPr/>
            <p:nvPr/>
          </p:nvSpPr>
          <p:spPr>
            <a:xfrm>
              <a:off x="7918516" y="4594001"/>
              <a:ext cx="17733" cy="7600"/>
            </a:xfrm>
            <a:custGeom>
              <a:avLst/>
              <a:gdLst/>
              <a:ahLst/>
              <a:cxnLst/>
              <a:rect l="l" t="t" r="r" b="b"/>
              <a:pathLst>
                <a:path w="553" h="237" extrusionOk="0">
                  <a:moveTo>
                    <a:pt x="552" y="1"/>
                  </a:moveTo>
                  <a:cubicBezTo>
                    <a:pt x="368" y="84"/>
                    <a:pt x="185" y="168"/>
                    <a:pt x="1" y="235"/>
                  </a:cubicBezTo>
                  <a:cubicBezTo>
                    <a:pt x="15" y="236"/>
                    <a:pt x="30" y="237"/>
                    <a:pt x="45" y="237"/>
                  </a:cubicBezTo>
                  <a:cubicBezTo>
                    <a:pt x="230" y="237"/>
                    <a:pt x="413" y="140"/>
                    <a:pt x="55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1" name="Google Shape;1697;p40">
              <a:extLst>
                <a:ext uri="{FF2B5EF4-FFF2-40B4-BE49-F238E27FC236}">
                  <a16:creationId xmlns:a16="http://schemas.microsoft.com/office/drawing/2014/main" id="{39C71C95-5CFA-4079-8647-8EBA462E3780}"/>
                </a:ext>
              </a:extLst>
            </p:cNvPr>
            <p:cNvSpPr/>
            <p:nvPr/>
          </p:nvSpPr>
          <p:spPr>
            <a:xfrm>
              <a:off x="7881542" y="4613627"/>
              <a:ext cx="32196" cy="12795"/>
            </a:xfrm>
            <a:custGeom>
              <a:avLst/>
              <a:gdLst/>
              <a:ahLst/>
              <a:cxnLst/>
              <a:rect l="l" t="t" r="r" b="b"/>
              <a:pathLst>
                <a:path w="1004" h="399" extrusionOk="0">
                  <a:moveTo>
                    <a:pt x="435" y="57"/>
                  </a:moveTo>
                  <a:cubicBezTo>
                    <a:pt x="552" y="57"/>
                    <a:pt x="669" y="91"/>
                    <a:pt x="770" y="141"/>
                  </a:cubicBezTo>
                  <a:cubicBezTo>
                    <a:pt x="824" y="173"/>
                    <a:pt x="878" y="220"/>
                    <a:pt x="923" y="271"/>
                  </a:cubicBezTo>
                  <a:lnTo>
                    <a:pt x="923" y="271"/>
                  </a:lnTo>
                  <a:cubicBezTo>
                    <a:pt x="869" y="286"/>
                    <a:pt x="788" y="307"/>
                    <a:pt x="686" y="324"/>
                  </a:cubicBezTo>
                  <a:cubicBezTo>
                    <a:pt x="586" y="341"/>
                    <a:pt x="469" y="341"/>
                    <a:pt x="352" y="341"/>
                  </a:cubicBezTo>
                  <a:cubicBezTo>
                    <a:pt x="285" y="341"/>
                    <a:pt x="218" y="341"/>
                    <a:pt x="151" y="324"/>
                  </a:cubicBezTo>
                  <a:cubicBezTo>
                    <a:pt x="85" y="308"/>
                    <a:pt x="51" y="258"/>
                    <a:pt x="85" y="207"/>
                  </a:cubicBezTo>
                  <a:cubicBezTo>
                    <a:pt x="168" y="107"/>
                    <a:pt x="302" y="57"/>
                    <a:pt x="435" y="57"/>
                  </a:cubicBezTo>
                  <a:close/>
                  <a:moveTo>
                    <a:pt x="452" y="0"/>
                  </a:moveTo>
                  <a:cubicBezTo>
                    <a:pt x="300" y="0"/>
                    <a:pt x="148" y="60"/>
                    <a:pt x="34" y="174"/>
                  </a:cubicBezTo>
                  <a:cubicBezTo>
                    <a:pt x="1" y="224"/>
                    <a:pt x="1" y="274"/>
                    <a:pt x="18" y="324"/>
                  </a:cubicBezTo>
                  <a:cubicBezTo>
                    <a:pt x="51" y="358"/>
                    <a:pt x="85" y="375"/>
                    <a:pt x="135" y="391"/>
                  </a:cubicBezTo>
                  <a:cubicBezTo>
                    <a:pt x="179" y="391"/>
                    <a:pt x="224" y="399"/>
                    <a:pt x="273" y="399"/>
                  </a:cubicBezTo>
                  <a:cubicBezTo>
                    <a:pt x="298" y="399"/>
                    <a:pt x="324" y="397"/>
                    <a:pt x="352" y="391"/>
                  </a:cubicBezTo>
                  <a:cubicBezTo>
                    <a:pt x="469" y="391"/>
                    <a:pt x="586" y="391"/>
                    <a:pt x="703" y="358"/>
                  </a:cubicBezTo>
                  <a:cubicBezTo>
                    <a:pt x="779" y="345"/>
                    <a:pt x="865" y="323"/>
                    <a:pt x="939" y="290"/>
                  </a:cubicBezTo>
                  <a:lnTo>
                    <a:pt x="939" y="290"/>
                  </a:lnTo>
                  <a:cubicBezTo>
                    <a:pt x="957" y="312"/>
                    <a:pt x="973" y="335"/>
                    <a:pt x="987" y="358"/>
                  </a:cubicBezTo>
                  <a:cubicBezTo>
                    <a:pt x="1003" y="358"/>
                    <a:pt x="988" y="328"/>
                    <a:pt x="958" y="282"/>
                  </a:cubicBezTo>
                  <a:lnTo>
                    <a:pt x="958" y="282"/>
                  </a:lnTo>
                  <a:cubicBezTo>
                    <a:pt x="974" y="274"/>
                    <a:pt x="989" y="266"/>
                    <a:pt x="1003" y="258"/>
                  </a:cubicBezTo>
                  <a:cubicBezTo>
                    <a:pt x="1003" y="255"/>
                    <a:pt x="1001" y="254"/>
                    <a:pt x="997" y="254"/>
                  </a:cubicBezTo>
                  <a:cubicBezTo>
                    <a:pt x="988" y="254"/>
                    <a:pt x="971" y="258"/>
                    <a:pt x="946" y="265"/>
                  </a:cubicBezTo>
                  <a:lnTo>
                    <a:pt x="946" y="265"/>
                  </a:lnTo>
                  <a:cubicBezTo>
                    <a:pt x="899" y="201"/>
                    <a:pt x="850" y="139"/>
                    <a:pt x="786" y="107"/>
                  </a:cubicBezTo>
                  <a:cubicBezTo>
                    <a:pt x="685" y="35"/>
                    <a:pt x="568" y="0"/>
                    <a:pt x="45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2" name="Google Shape;1698;p40">
              <a:extLst>
                <a:ext uri="{FF2B5EF4-FFF2-40B4-BE49-F238E27FC236}">
                  <a16:creationId xmlns:a16="http://schemas.microsoft.com/office/drawing/2014/main" id="{FE9F803C-E591-47D6-AA13-DB507722D96B}"/>
                </a:ext>
              </a:extLst>
            </p:cNvPr>
            <p:cNvSpPr/>
            <p:nvPr/>
          </p:nvSpPr>
          <p:spPr>
            <a:xfrm>
              <a:off x="7907260" y="4600447"/>
              <a:ext cx="12378" cy="22543"/>
            </a:xfrm>
            <a:custGeom>
              <a:avLst/>
              <a:gdLst/>
              <a:ahLst/>
              <a:cxnLst/>
              <a:rect l="l" t="t" r="r" b="b"/>
              <a:pathLst>
                <a:path w="386" h="703" extrusionOk="0">
                  <a:moveTo>
                    <a:pt x="235" y="0"/>
                  </a:moveTo>
                  <a:cubicBezTo>
                    <a:pt x="135" y="50"/>
                    <a:pt x="51" y="134"/>
                    <a:pt x="34" y="251"/>
                  </a:cubicBezTo>
                  <a:cubicBezTo>
                    <a:pt x="1" y="334"/>
                    <a:pt x="1" y="418"/>
                    <a:pt x="18" y="502"/>
                  </a:cubicBezTo>
                  <a:cubicBezTo>
                    <a:pt x="34" y="585"/>
                    <a:pt x="68" y="652"/>
                    <a:pt x="135" y="702"/>
                  </a:cubicBezTo>
                  <a:cubicBezTo>
                    <a:pt x="101" y="635"/>
                    <a:pt x="85" y="568"/>
                    <a:pt x="68" y="502"/>
                  </a:cubicBezTo>
                  <a:cubicBezTo>
                    <a:pt x="51" y="418"/>
                    <a:pt x="68" y="334"/>
                    <a:pt x="85" y="268"/>
                  </a:cubicBezTo>
                  <a:cubicBezTo>
                    <a:pt x="118" y="184"/>
                    <a:pt x="168" y="84"/>
                    <a:pt x="252" y="67"/>
                  </a:cubicBezTo>
                  <a:cubicBezTo>
                    <a:pt x="255" y="66"/>
                    <a:pt x="259" y="66"/>
                    <a:pt x="263" y="66"/>
                  </a:cubicBezTo>
                  <a:cubicBezTo>
                    <a:pt x="320" y="66"/>
                    <a:pt x="334" y="189"/>
                    <a:pt x="318" y="268"/>
                  </a:cubicBezTo>
                  <a:cubicBezTo>
                    <a:pt x="302" y="334"/>
                    <a:pt x="285" y="418"/>
                    <a:pt x="252" y="485"/>
                  </a:cubicBezTo>
                  <a:cubicBezTo>
                    <a:pt x="201" y="618"/>
                    <a:pt x="151" y="685"/>
                    <a:pt x="151" y="702"/>
                  </a:cubicBezTo>
                  <a:cubicBezTo>
                    <a:pt x="218" y="652"/>
                    <a:pt x="268" y="585"/>
                    <a:pt x="285" y="502"/>
                  </a:cubicBezTo>
                  <a:cubicBezTo>
                    <a:pt x="335" y="435"/>
                    <a:pt x="352" y="351"/>
                    <a:pt x="369" y="268"/>
                  </a:cubicBezTo>
                  <a:cubicBezTo>
                    <a:pt x="385" y="217"/>
                    <a:pt x="385" y="167"/>
                    <a:pt x="385" y="117"/>
                  </a:cubicBezTo>
                  <a:cubicBezTo>
                    <a:pt x="369" y="50"/>
                    <a:pt x="302" y="0"/>
                    <a:pt x="23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3" name="Google Shape;1699;p40">
              <a:extLst>
                <a:ext uri="{FF2B5EF4-FFF2-40B4-BE49-F238E27FC236}">
                  <a16:creationId xmlns:a16="http://schemas.microsoft.com/office/drawing/2014/main" id="{351953D8-0A07-468E-A632-48E10BB2B131}"/>
                </a:ext>
              </a:extLst>
            </p:cNvPr>
            <p:cNvSpPr/>
            <p:nvPr/>
          </p:nvSpPr>
          <p:spPr>
            <a:xfrm>
              <a:off x="8032131" y="4555424"/>
              <a:ext cx="42361" cy="62724"/>
            </a:xfrm>
            <a:custGeom>
              <a:avLst/>
              <a:gdLst/>
              <a:ahLst/>
              <a:cxnLst/>
              <a:rect l="l" t="t" r="r" b="b"/>
              <a:pathLst>
                <a:path w="1321" h="1956" extrusionOk="0">
                  <a:moveTo>
                    <a:pt x="1320" y="1"/>
                  </a:moveTo>
                  <a:cubicBezTo>
                    <a:pt x="1287" y="1"/>
                    <a:pt x="1253" y="1"/>
                    <a:pt x="1220" y="17"/>
                  </a:cubicBezTo>
                  <a:cubicBezTo>
                    <a:pt x="1136" y="34"/>
                    <a:pt x="1036" y="68"/>
                    <a:pt x="952" y="101"/>
                  </a:cubicBezTo>
                  <a:cubicBezTo>
                    <a:pt x="368" y="352"/>
                    <a:pt x="0" y="936"/>
                    <a:pt x="17" y="1571"/>
                  </a:cubicBezTo>
                  <a:cubicBezTo>
                    <a:pt x="17" y="1672"/>
                    <a:pt x="34" y="1755"/>
                    <a:pt x="50" y="1855"/>
                  </a:cubicBezTo>
                  <a:cubicBezTo>
                    <a:pt x="50" y="1889"/>
                    <a:pt x="67" y="1922"/>
                    <a:pt x="84" y="1956"/>
                  </a:cubicBezTo>
                  <a:cubicBezTo>
                    <a:pt x="100" y="1939"/>
                    <a:pt x="50" y="1805"/>
                    <a:pt x="67" y="1571"/>
                  </a:cubicBezTo>
                  <a:cubicBezTo>
                    <a:pt x="67" y="953"/>
                    <a:pt x="418" y="402"/>
                    <a:pt x="969" y="134"/>
                  </a:cubicBezTo>
                  <a:cubicBezTo>
                    <a:pt x="1186" y="34"/>
                    <a:pt x="1320" y="17"/>
                    <a:pt x="132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4" name="Google Shape;1700;p40">
              <a:extLst>
                <a:ext uri="{FF2B5EF4-FFF2-40B4-BE49-F238E27FC236}">
                  <a16:creationId xmlns:a16="http://schemas.microsoft.com/office/drawing/2014/main" id="{7BA4042B-AD45-47A9-85FE-CC800C891249}"/>
                </a:ext>
              </a:extLst>
            </p:cNvPr>
            <p:cNvSpPr/>
            <p:nvPr/>
          </p:nvSpPr>
          <p:spPr>
            <a:xfrm>
              <a:off x="8036396" y="4497029"/>
              <a:ext cx="22543" cy="63269"/>
            </a:xfrm>
            <a:custGeom>
              <a:avLst/>
              <a:gdLst/>
              <a:ahLst/>
              <a:cxnLst/>
              <a:rect l="l" t="t" r="r" b="b"/>
              <a:pathLst>
                <a:path w="703" h="1973" extrusionOk="0">
                  <a:moveTo>
                    <a:pt x="1" y="1"/>
                  </a:moveTo>
                  <a:cubicBezTo>
                    <a:pt x="201" y="669"/>
                    <a:pt x="435" y="1320"/>
                    <a:pt x="703" y="1972"/>
                  </a:cubicBezTo>
                  <a:cubicBezTo>
                    <a:pt x="619" y="1621"/>
                    <a:pt x="519" y="1304"/>
                    <a:pt x="385" y="970"/>
                  </a:cubicBezTo>
                  <a:cubicBezTo>
                    <a:pt x="285" y="635"/>
                    <a:pt x="151" y="318"/>
                    <a:pt x="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5" name="Google Shape;1701;p40">
              <a:extLst>
                <a:ext uri="{FF2B5EF4-FFF2-40B4-BE49-F238E27FC236}">
                  <a16:creationId xmlns:a16="http://schemas.microsoft.com/office/drawing/2014/main" id="{FE0D49D6-6462-4B23-A838-3A95B4D98190}"/>
                </a:ext>
              </a:extLst>
            </p:cNvPr>
            <p:cNvSpPr/>
            <p:nvPr/>
          </p:nvSpPr>
          <p:spPr>
            <a:xfrm>
              <a:off x="7965687" y="4610580"/>
              <a:ext cx="45023" cy="15617"/>
            </a:xfrm>
            <a:custGeom>
              <a:avLst/>
              <a:gdLst/>
              <a:ahLst/>
              <a:cxnLst/>
              <a:rect l="l" t="t" r="r" b="b"/>
              <a:pathLst>
                <a:path w="1404" h="487" extrusionOk="0">
                  <a:moveTo>
                    <a:pt x="1384" y="0"/>
                  </a:moveTo>
                  <a:cubicBezTo>
                    <a:pt x="1352" y="0"/>
                    <a:pt x="1064" y="126"/>
                    <a:pt x="702" y="252"/>
                  </a:cubicBezTo>
                  <a:cubicBezTo>
                    <a:pt x="318" y="386"/>
                    <a:pt x="0" y="470"/>
                    <a:pt x="0" y="486"/>
                  </a:cubicBezTo>
                  <a:cubicBezTo>
                    <a:pt x="485" y="419"/>
                    <a:pt x="969" y="252"/>
                    <a:pt x="1404" y="2"/>
                  </a:cubicBezTo>
                  <a:lnTo>
                    <a:pt x="1387" y="2"/>
                  </a:lnTo>
                  <a:cubicBezTo>
                    <a:pt x="1387" y="1"/>
                    <a:pt x="1386" y="0"/>
                    <a:pt x="1384"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6" name="Google Shape;1702;p40">
              <a:extLst>
                <a:ext uri="{FF2B5EF4-FFF2-40B4-BE49-F238E27FC236}">
                  <a16:creationId xmlns:a16="http://schemas.microsoft.com/office/drawing/2014/main" id="{717990B2-268C-444E-99AF-0F75F4F16583}"/>
                </a:ext>
              </a:extLst>
            </p:cNvPr>
            <p:cNvSpPr/>
            <p:nvPr/>
          </p:nvSpPr>
          <p:spPr>
            <a:xfrm>
              <a:off x="8037999" y="4599902"/>
              <a:ext cx="3271" cy="10294"/>
            </a:xfrm>
            <a:custGeom>
              <a:avLst/>
              <a:gdLst/>
              <a:ahLst/>
              <a:cxnLst/>
              <a:rect l="l" t="t" r="r" b="b"/>
              <a:pathLst>
                <a:path w="102" h="321" extrusionOk="0">
                  <a:moveTo>
                    <a:pt x="84" y="1"/>
                  </a:moveTo>
                  <a:lnTo>
                    <a:pt x="84" y="1"/>
                  </a:lnTo>
                  <a:cubicBezTo>
                    <a:pt x="68" y="1"/>
                    <a:pt x="18" y="67"/>
                    <a:pt x="1" y="151"/>
                  </a:cubicBezTo>
                  <a:cubicBezTo>
                    <a:pt x="1" y="243"/>
                    <a:pt x="29" y="320"/>
                    <a:pt x="46" y="320"/>
                  </a:cubicBezTo>
                  <a:cubicBezTo>
                    <a:pt x="48" y="320"/>
                    <a:pt x="50" y="319"/>
                    <a:pt x="51" y="318"/>
                  </a:cubicBezTo>
                  <a:cubicBezTo>
                    <a:pt x="68" y="318"/>
                    <a:pt x="68" y="251"/>
                    <a:pt x="68" y="168"/>
                  </a:cubicBezTo>
                  <a:cubicBezTo>
                    <a:pt x="84" y="84"/>
                    <a:pt x="101" y="17"/>
                    <a:pt x="8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7" name="Google Shape;1703;p40">
              <a:extLst>
                <a:ext uri="{FF2B5EF4-FFF2-40B4-BE49-F238E27FC236}">
                  <a16:creationId xmlns:a16="http://schemas.microsoft.com/office/drawing/2014/main" id="{58B25804-FB3F-435D-8157-08DB44184D16}"/>
                </a:ext>
              </a:extLst>
            </p:cNvPr>
            <p:cNvSpPr/>
            <p:nvPr/>
          </p:nvSpPr>
          <p:spPr>
            <a:xfrm>
              <a:off x="8042841" y="4582104"/>
              <a:ext cx="4842" cy="7760"/>
            </a:xfrm>
            <a:custGeom>
              <a:avLst/>
              <a:gdLst/>
              <a:ahLst/>
              <a:cxnLst/>
              <a:rect l="l" t="t" r="r" b="b"/>
              <a:pathLst>
                <a:path w="151" h="242" extrusionOk="0">
                  <a:moveTo>
                    <a:pt x="127" y="1"/>
                  </a:moveTo>
                  <a:cubicBezTo>
                    <a:pt x="108" y="1"/>
                    <a:pt x="79" y="46"/>
                    <a:pt x="50" y="104"/>
                  </a:cubicBezTo>
                  <a:cubicBezTo>
                    <a:pt x="17" y="171"/>
                    <a:pt x="0" y="238"/>
                    <a:pt x="17" y="238"/>
                  </a:cubicBezTo>
                  <a:cubicBezTo>
                    <a:pt x="19" y="240"/>
                    <a:pt x="22" y="241"/>
                    <a:pt x="24" y="241"/>
                  </a:cubicBezTo>
                  <a:cubicBezTo>
                    <a:pt x="42" y="241"/>
                    <a:pt x="71" y="196"/>
                    <a:pt x="101" y="138"/>
                  </a:cubicBezTo>
                  <a:cubicBezTo>
                    <a:pt x="134" y="71"/>
                    <a:pt x="151" y="4"/>
                    <a:pt x="134" y="4"/>
                  </a:cubicBezTo>
                  <a:cubicBezTo>
                    <a:pt x="132" y="2"/>
                    <a:pt x="129" y="1"/>
                    <a:pt x="12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8" name="Google Shape;1704;p40">
              <a:extLst>
                <a:ext uri="{FF2B5EF4-FFF2-40B4-BE49-F238E27FC236}">
                  <a16:creationId xmlns:a16="http://schemas.microsoft.com/office/drawing/2014/main" id="{70792C35-46EC-4872-85E9-D5DE30B70E84}"/>
                </a:ext>
              </a:extLst>
            </p:cNvPr>
            <p:cNvSpPr/>
            <p:nvPr/>
          </p:nvSpPr>
          <p:spPr>
            <a:xfrm>
              <a:off x="8053007" y="4569598"/>
              <a:ext cx="8081" cy="6317"/>
            </a:xfrm>
            <a:custGeom>
              <a:avLst/>
              <a:gdLst/>
              <a:ahLst/>
              <a:cxnLst/>
              <a:rect l="l" t="t" r="r" b="b"/>
              <a:pathLst>
                <a:path w="252" h="197" extrusionOk="0">
                  <a:moveTo>
                    <a:pt x="227" y="1"/>
                  </a:moveTo>
                  <a:cubicBezTo>
                    <a:pt x="198" y="1"/>
                    <a:pt x="146" y="15"/>
                    <a:pt x="101" y="60"/>
                  </a:cubicBezTo>
                  <a:cubicBezTo>
                    <a:pt x="17" y="110"/>
                    <a:pt x="1" y="194"/>
                    <a:pt x="17" y="194"/>
                  </a:cubicBezTo>
                  <a:cubicBezTo>
                    <a:pt x="19" y="195"/>
                    <a:pt x="21" y="196"/>
                    <a:pt x="23" y="196"/>
                  </a:cubicBezTo>
                  <a:cubicBezTo>
                    <a:pt x="42" y="196"/>
                    <a:pt x="75" y="138"/>
                    <a:pt x="134" y="93"/>
                  </a:cubicBezTo>
                  <a:cubicBezTo>
                    <a:pt x="185" y="60"/>
                    <a:pt x="251" y="27"/>
                    <a:pt x="251" y="10"/>
                  </a:cubicBezTo>
                  <a:cubicBezTo>
                    <a:pt x="251" y="4"/>
                    <a:pt x="242" y="1"/>
                    <a:pt x="22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9" name="Google Shape;1705;p40">
              <a:extLst>
                <a:ext uri="{FF2B5EF4-FFF2-40B4-BE49-F238E27FC236}">
                  <a16:creationId xmlns:a16="http://schemas.microsoft.com/office/drawing/2014/main" id="{6CF3513B-8AAE-4ADB-89CA-093CD8D1D77A}"/>
                </a:ext>
              </a:extLst>
            </p:cNvPr>
            <p:cNvSpPr/>
            <p:nvPr/>
          </p:nvSpPr>
          <p:spPr>
            <a:xfrm>
              <a:off x="8067469" y="4562736"/>
              <a:ext cx="4874" cy="3656"/>
            </a:xfrm>
            <a:custGeom>
              <a:avLst/>
              <a:gdLst/>
              <a:ahLst/>
              <a:cxnLst/>
              <a:rect l="l" t="t" r="r" b="b"/>
              <a:pathLst>
                <a:path w="152" h="114" extrusionOk="0">
                  <a:moveTo>
                    <a:pt x="118" y="0"/>
                  </a:moveTo>
                  <a:cubicBezTo>
                    <a:pt x="100" y="0"/>
                    <a:pt x="75" y="16"/>
                    <a:pt x="51" y="40"/>
                  </a:cubicBezTo>
                  <a:cubicBezTo>
                    <a:pt x="18" y="74"/>
                    <a:pt x="1" y="107"/>
                    <a:pt x="1" y="107"/>
                  </a:cubicBezTo>
                  <a:cubicBezTo>
                    <a:pt x="6" y="112"/>
                    <a:pt x="12" y="114"/>
                    <a:pt x="19" y="114"/>
                  </a:cubicBezTo>
                  <a:cubicBezTo>
                    <a:pt x="37" y="114"/>
                    <a:pt x="61" y="102"/>
                    <a:pt x="84" y="90"/>
                  </a:cubicBezTo>
                  <a:cubicBezTo>
                    <a:pt x="118" y="57"/>
                    <a:pt x="151" y="23"/>
                    <a:pt x="135" y="7"/>
                  </a:cubicBezTo>
                  <a:cubicBezTo>
                    <a:pt x="130" y="2"/>
                    <a:pt x="124" y="0"/>
                    <a:pt x="11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0" name="Google Shape;1706;p40">
              <a:extLst>
                <a:ext uri="{FF2B5EF4-FFF2-40B4-BE49-F238E27FC236}">
                  <a16:creationId xmlns:a16="http://schemas.microsoft.com/office/drawing/2014/main" id="{AB9A3A0B-5CB2-48AA-912F-A4BE16E868FE}"/>
                </a:ext>
              </a:extLst>
            </p:cNvPr>
            <p:cNvSpPr/>
            <p:nvPr/>
          </p:nvSpPr>
          <p:spPr>
            <a:xfrm>
              <a:off x="7568659" y="3007494"/>
              <a:ext cx="723892" cy="1610109"/>
            </a:xfrm>
            <a:custGeom>
              <a:avLst/>
              <a:gdLst/>
              <a:ahLst/>
              <a:cxnLst/>
              <a:rect l="l" t="t" r="r" b="b"/>
              <a:pathLst>
                <a:path w="22574" h="50210" extrusionOk="0">
                  <a:moveTo>
                    <a:pt x="13601" y="7052"/>
                  </a:moveTo>
                  <a:cubicBezTo>
                    <a:pt x="13785" y="9458"/>
                    <a:pt x="14286" y="29174"/>
                    <a:pt x="14169" y="40753"/>
                  </a:cubicBezTo>
                  <a:cubicBezTo>
                    <a:pt x="12197" y="34604"/>
                    <a:pt x="9023" y="26601"/>
                    <a:pt x="9040" y="25765"/>
                  </a:cubicBezTo>
                  <a:cubicBezTo>
                    <a:pt x="9090" y="24395"/>
                    <a:pt x="13601" y="7052"/>
                    <a:pt x="13601" y="7052"/>
                  </a:cubicBezTo>
                  <a:close/>
                  <a:moveTo>
                    <a:pt x="7435" y="1"/>
                  </a:moveTo>
                  <a:cubicBezTo>
                    <a:pt x="7435" y="1"/>
                    <a:pt x="0" y="22557"/>
                    <a:pt x="1320" y="27921"/>
                  </a:cubicBezTo>
                  <a:cubicBezTo>
                    <a:pt x="2907" y="34354"/>
                    <a:pt x="10243" y="49441"/>
                    <a:pt x="10243" y="49441"/>
                  </a:cubicBezTo>
                  <a:lnTo>
                    <a:pt x="14152" y="48422"/>
                  </a:lnTo>
                  <a:lnTo>
                    <a:pt x="14152" y="48422"/>
                  </a:lnTo>
                  <a:cubicBezTo>
                    <a:pt x="14136" y="49408"/>
                    <a:pt x="14152" y="49959"/>
                    <a:pt x="14152" y="49959"/>
                  </a:cubicBezTo>
                  <a:lnTo>
                    <a:pt x="21521" y="50210"/>
                  </a:lnTo>
                  <a:lnTo>
                    <a:pt x="22573" y="1"/>
                  </a:lnTo>
                  <a:lnTo>
                    <a:pt x="13400" y="268"/>
                  </a:lnTo>
                  <a:lnTo>
                    <a:pt x="7435" y="1"/>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1" name="Google Shape;1707;p40">
              <a:extLst>
                <a:ext uri="{FF2B5EF4-FFF2-40B4-BE49-F238E27FC236}">
                  <a16:creationId xmlns:a16="http://schemas.microsoft.com/office/drawing/2014/main" id="{8F02B44C-FC89-4B78-8ADB-5604A871A3A3}"/>
                </a:ext>
              </a:extLst>
            </p:cNvPr>
            <p:cNvSpPr/>
            <p:nvPr/>
          </p:nvSpPr>
          <p:spPr>
            <a:xfrm>
              <a:off x="8021388" y="4208775"/>
              <a:ext cx="4874" cy="397605"/>
            </a:xfrm>
            <a:custGeom>
              <a:avLst/>
              <a:gdLst/>
              <a:ahLst/>
              <a:cxnLst/>
              <a:rect l="l" t="t" r="r" b="b"/>
              <a:pathLst>
                <a:path w="152" h="12399" extrusionOk="0">
                  <a:moveTo>
                    <a:pt x="84" y="0"/>
                  </a:moveTo>
                  <a:cubicBezTo>
                    <a:pt x="68" y="167"/>
                    <a:pt x="51" y="335"/>
                    <a:pt x="51" y="502"/>
                  </a:cubicBezTo>
                  <a:cubicBezTo>
                    <a:pt x="51" y="836"/>
                    <a:pt x="51" y="1270"/>
                    <a:pt x="34" y="1822"/>
                  </a:cubicBezTo>
                  <a:cubicBezTo>
                    <a:pt x="18" y="2941"/>
                    <a:pt x="1" y="4495"/>
                    <a:pt x="1" y="6199"/>
                  </a:cubicBezTo>
                  <a:cubicBezTo>
                    <a:pt x="1" y="7903"/>
                    <a:pt x="1" y="9457"/>
                    <a:pt x="1" y="10577"/>
                  </a:cubicBezTo>
                  <a:cubicBezTo>
                    <a:pt x="18" y="11128"/>
                    <a:pt x="18" y="11579"/>
                    <a:pt x="34" y="11914"/>
                  </a:cubicBezTo>
                  <a:cubicBezTo>
                    <a:pt x="18" y="12064"/>
                    <a:pt x="34" y="12231"/>
                    <a:pt x="51" y="12398"/>
                  </a:cubicBezTo>
                  <a:cubicBezTo>
                    <a:pt x="68" y="12231"/>
                    <a:pt x="84" y="12064"/>
                    <a:pt x="84" y="11914"/>
                  </a:cubicBezTo>
                  <a:cubicBezTo>
                    <a:pt x="84" y="11563"/>
                    <a:pt x="101" y="11128"/>
                    <a:pt x="101" y="10577"/>
                  </a:cubicBezTo>
                  <a:cubicBezTo>
                    <a:pt x="118" y="9457"/>
                    <a:pt x="135" y="7903"/>
                    <a:pt x="135" y="6199"/>
                  </a:cubicBezTo>
                  <a:cubicBezTo>
                    <a:pt x="151" y="4495"/>
                    <a:pt x="151" y="2941"/>
                    <a:pt x="135" y="1822"/>
                  </a:cubicBezTo>
                  <a:cubicBezTo>
                    <a:pt x="118" y="1270"/>
                    <a:pt x="118" y="836"/>
                    <a:pt x="118" y="502"/>
                  </a:cubicBezTo>
                  <a:cubicBezTo>
                    <a:pt x="118" y="335"/>
                    <a:pt x="101" y="167"/>
                    <a:pt x="84"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2" name="Google Shape;1708;p40">
              <a:extLst>
                <a:ext uri="{FF2B5EF4-FFF2-40B4-BE49-F238E27FC236}">
                  <a16:creationId xmlns:a16="http://schemas.microsoft.com/office/drawing/2014/main" id="{3AFE45D2-89B2-41F1-915D-25D883A4E44B}"/>
                </a:ext>
              </a:extLst>
            </p:cNvPr>
            <p:cNvSpPr/>
            <p:nvPr/>
          </p:nvSpPr>
          <p:spPr>
            <a:xfrm>
              <a:off x="8137665" y="3029460"/>
              <a:ext cx="152192" cy="105117"/>
            </a:xfrm>
            <a:custGeom>
              <a:avLst/>
              <a:gdLst/>
              <a:ahLst/>
              <a:cxnLst/>
              <a:rect l="l" t="t" r="r" b="b"/>
              <a:pathLst>
                <a:path w="4746" h="3278" extrusionOk="0">
                  <a:moveTo>
                    <a:pt x="17" y="1"/>
                  </a:moveTo>
                  <a:cubicBezTo>
                    <a:pt x="1" y="84"/>
                    <a:pt x="1" y="185"/>
                    <a:pt x="17" y="268"/>
                  </a:cubicBezTo>
                  <a:cubicBezTo>
                    <a:pt x="34" y="502"/>
                    <a:pt x="84" y="736"/>
                    <a:pt x="168" y="953"/>
                  </a:cubicBezTo>
                  <a:cubicBezTo>
                    <a:pt x="619" y="2352"/>
                    <a:pt x="1923" y="3277"/>
                    <a:pt x="3361" y="3277"/>
                  </a:cubicBezTo>
                  <a:cubicBezTo>
                    <a:pt x="3521" y="3277"/>
                    <a:pt x="3682" y="3266"/>
                    <a:pt x="3844" y="3242"/>
                  </a:cubicBezTo>
                  <a:cubicBezTo>
                    <a:pt x="4078" y="3209"/>
                    <a:pt x="4295" y="3159"/>
                    <a:pt x="4512" y="3075"/>
                  </a:cubicBezTo>
                  <a:cubicBezTo>
                    <a:pt x="4596" y="3042"/>
                    <a:pt x="4679" y="3008"/>
                    <a:pt x="4746" y="2958"/>
                  </a:cubicBezTo>
                  <a:lnTo>
                    <a:pt x="4746" y="2958"/>
                  </a:lnTo>
                  <a:cubicBezTo>
                    <a:pt x="4445" y="3042"/>
                    <a:pt x="4144" y="3109"/>
                    <a:pt x="3827" y="3142"/>
                  </a:cubicBezTo>
                  <a:cubicBezTo>
                    <a:pt x="3704" y="3155"/>
                    <a:pt x="3581" y="3162"/>
                    <a:pt x="3460" y="3162"/>
                  </a:cubicBezTo>
                  <a:cubicBezTo>
                    <a:pt x="2031" y="3162"/>
                    <a:pt x="744" y="2275"/>
                    <a:pt x="251" y="920"/>
                  </a:cubicBezTo>
                  <a:cubicBezTo>
                    <a:pt x="151" y="619"/>
                    <a:pt x="68" y="318"/>
                    <a:pt x="17" y="1"/>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3" name="Google Shape;1709;p40">
              <a:extLst>
                <a:ext uri="{FF2B5EF4-FFF2-40B4-BE49-F238E27FC236}">
                  <a16:creationId xmlns:a16="http://schemas.microsoft.com/office/drawing/2014/main" id="{996A67B3-81C7-43C6-8889-3EA280B8C073}"/>
                </a:ext>
              </a:extLst>
            </p:cNvPr>
            <p:cNvSpPr/>
            <p:nvPr/>
          </p:nvSpPr>
          <p:spPr>
            <a:xfrm>
              <a:off x="7980149" y="3032154"/>
              <a:ext cx="36461" cy="195932"/>
            </a:xfrm>
            <a:custGeom>
              <a:avLst/>
              <a:gdLst/>
              <a:ahLst/>
              <a:cxnLst/>
              <a:rect l="l" t="t" r="r" b="b"/>
              <a:pathLst>
                <a:path w="1137" h="6110" extrusionOk="0">
                  <a:moveTo>
                    <a:pt x="117" y="0"/>
                  </a:moveTo>
                  <a:cubicBezTo>
                    <a:pt x="84" y="84"/>
                    <a:pt x="84" y="168"/>
                    <a:pt x="84" y="251"/>
                  </a:cubicBezTo>
                  <a:cubicBezTo>
                    <a:pt x="67" y="435"/>
                    <a:pt x="67" y="669"/>
                    <a:pt x="50" y="970"/>
                  </a:cubicBezTo>
                  <a:cubicBezTo>
                    <a:pt x="34" y="1588"/>
                    <a:pt x="34" y="2423"/>
                    <a:pt x="17" y="3342"/>
                  </a:cubicBezTo>
                  <a:cubicBezTo>
                    <a:pt x="17" y="3810"/>
                    <a:pt x="17" y="4244"/>
                    <a:pt x="17" y="4645"/>
                  </a:cubicBezTo>
                  <a:cubicBezTo>
                    <a:pt x="0" y="5013"/>
                    <a:pt x="84" y="5381"/>
                    <a:pt x="268" y="5698"/>
                  </a:cubicBezTo>
                  <a:cubicBezTo>
                    <a:pt x="401" y="5915"/>
                    <a:pt x="619" y="6066"/>
                    <a:pt x="869" y="6099"/>
                  </a:cubicBezTo>
                  <a:cubicBezTo>
                    <a:pt x="900" y="6105"/>
                    <a:pt x="933" y="6109"/>
                    <a:pt x="966" y="6109"/>
                  </a:cubicBezTo>
                  <a:cubicBezTo>
                    <a:pt x="1024" y="6109"/>
                    <a:pt x="1084" y="6097"/>
                    <a:pt x="1137" y="6066"/>
                  </a:cubicBezTo>
                  <a:cubicBezTo>
                    <a:pt x="1053" y="6066"/>
                    <a:pt x="969" y="6066"/>
                    <a:pt x="886" y="6049"/>
                  </a:cubicBezTo>
                  <a:cubicBezTo>
                    <a:pt x="652" y="5982"/>
                    <a:pt x="468" y="5848"/>
                    <a:pt x="351" y="5648"/>
                  </a:cubicBezTo>
                  <a:cubicBezTo>
                    <a:pt x="184" y="5330"/>
                    <a:pt x="117" y="4996"/>
                    <a:pt x="151" y="4645"/>
                  </a:cubicBezTo>
                  <a:cubicBezTo>
                    <a:pt x="151" y="4244"/>
                    <a:pt x="151" y="3810"/>
                    <a:pt x="167" y="3342"/>
                  </a:cubicBezTo>
                  <a:cubicBezTo>
                    <a:pt x="167" y="2423"/>
                    <a:pt x="167" y="1588"/>
                    <a:pt x="151" y="970"/>
                  </a:cubicBezTo>
                  <a:cubicBezTo>
                    <a:pt x="151" y="669"/>
                    <a:pt x="151" y="435"/>
                    <a:pt x="134" y="251"/>
                  </a:cubicBezTo>
                  <a:cubicBezTo>
                    <a:pt x="134" y="168"/>
                    <a:pt x="134" y="84"/>
                    <a:pt x="117"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4" name="Google Shape;1710;p40">
              <a:extLst>
                <a:ext uri="{FF2B5EF4-FFF2-40B4-BE49-F238E27FC236}">
                  <a16:creationId xmlns:a16="http://schemas.microsoft.com/office/drawing/2014/main" id="{B9DFB6FF-E864-4467-9760-821BE0E2926C}"/>
                </a:ext>
              </a:extLst>
            </p:cNvPr>
            <p:cNvSpPr/>
            <p:nvPr/>
          </p:nvSpPr>
          <p:spPr>
            <a:xfrm>
              <a:off x="7789412" y="3038054"/>
              <a:ext cx="124871" cy="94727"/>
            </a:xfrm>
            <a:custGeom>
              <a:avLst/>
              <a:gdLst/>
              <a:ahLst/>
              <a:cxnLst/>
              <a:rect l="l" t="t" r="r" b="b"/>
              <a:pathLst>
                <a:path w="3894" h="2954" extrusionOk="0">
                  <a:moveTo>
                    <a:pt x="3893" y="0"/>
                  </a:moveTo>
                  <a:cubicBezTo>
                    <a:pt x="3876" y="0"/>
                    <a:pt x="3760" y="268"/>
                    <a:pt x="3526" y="652"/>
                  </a:cubicBezTo>
                  <a:cubicBezTo>
                    <a:pt x="2874" y="1671"/>
                    <a:pt x="1888" y="2423"/>
                    <a:pt x="735" y="2757"/>
                  </a:cubicBezTo>
                  <a:cubicBezTo>
                    <a:pt x="284" y="2891"/>
                    <a:pt x="0" y="2908"/>
                    <a:pt x="0" y="2941"/>
                  </a:cubicBezTo>
                  <a:cubicBezTo>
                    <a:pt x="34" y="2949"/>
                    <a:pt x="67" y="2953"/>
                    <a:pt x="100" y="2953"/>
                  </a:cubicBezTo>
                  <a:cubicBezTo>
                    <a:pt x="134" y="2953"/>
                    <a:pt x="167" y="2949"/>
                    <a:pt x="201" y="2941"/>
                  </a:cubicBezTo>
                  <a:cubicBezTo>
                    <a:pt x="384" y="2924"/>
                    <a:pt x="568" y="2891"/>
                    <a:pt x="752" y="2857"/>
                  </a:cubicBezTo>
                  <a:cubicBezTo>
                    <a:pt x="1955" y="2557"/>
                    <a:pt x="2991" y="1788"/>
                    <a:pt x="3609" y="702"/>
                  </a:cubicBezTo>
                  <a:cubicBezTo>
                    <a:pt x="3709" y="552"/>
                    <a:pt x="3776" y="385"/>
                    <a:pt x="3843" y="201"/>
                  </a:cubicBezTo>
                  <a:cubicBezTo>
                    <a:pt x="3876" y="134"/>
                    <a:pt x="3893" y="67"/>
                    <a:pt x="3893"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5" name="Google Shape;1711;p40">
              <a:extLst>
                <a:ext uri="{FF2B5EF4-FFF2-40B4-BE49-F238E27FC236}">
                  <a16:creationId xmlns:a16="http://schemas.microsoft.com/office/drawing/2014/main" id="{33C5C66E-B792-4D9F-A3AC-4DA318AE48B9}"/>
                </a:ext>
              </a:extLst>
            </p:cNvPr>
            <p:cNvSpPr/>
            <p:nvPr/>
          </p:nvSpPr>
          <p:spPr>
            <a:xfrm>
              <a:off x="7668838" y="2169506"/>
              <a:ext cx="735693" cy="846614"/>
            </a:xfrm>
            <a:custGeom>
              <a:avLst/>
              <a:gdLst/>
              <a:ahLst/>
              <a:cxnLst/>
              <a:rect l="l" t="t" r="r" b="b"/>
              <a:pathLst>
                <a:path w="22942" h="26401" extrusionOk="0">
                  <a:moveTo>
                    <a:pt x="10828" y="201"/>
                  </a:moveTo>
                  <a:cubicBezTo>
                    <a:pt x="10026" y="301"/>
                    <a:pt x="8789" y="1"/>
                    <a:pt x="6032" y="1421"/>
                  </a:cubicBezTo>
                  <a:cubicBezTo>
                    <a:pt x="4880" y="2006"/>
                    <a:pt x="3927" y="2925"/>
                    <a:pt x="3292" y="4061"/>
                  </a:cubicBezTo>
                  <a:lnTo>
                    <a:pt x="1" y="9942"/>
                  </a:lnTo>
                  <a:lnTo>
                    <a:pt x="4612" y="12833"/>
                  </a:lnTo>
                  <a:lnTo>
                    <a:pt x="5832" y="9274"/>
                  </a:lnTo>
                  <a:lnTo>
                    <a:pt x="4946" y="17261"/>
                  </a:lnTo>
                  <a:lnTo>
                    <a:pt x="3543" y="26400"/>
                  </a:lnTo>
                  <a:lnTo>
                    <a:pt x="20168" y="26400"/>
                  </a:lnTo>
                  <a:lnTo>
                    <a:pt x="19951" y="15874"/>
                  </a:lnTo>
                  <a:lnTo>
                    <a:pt x="19951" y="15874"/>
                  </a:lnTo>
                  <a:cubicBezTo>
                    <a:pt x="19952" y="15894"/>
                    <a:pt x="19952" y="15903"/>
                    <a:pt x="19953" y="15903"/>
                  </a:cubicBezTo>
                  <a:cubicBezTo>
                    <a:pt x="19964" y="15903"/>
                    <a:pt x="19934" y="12766"/>
                    <a:pt x="19934" y="12766"/>
                  </a:cubicBezTo>
                  <a:lnTo>
                    <a:pt x="22942" y="4545"/>
                  </a:lnTo>
                  <a:cubicBezTo>
                    <a:pt x="22206" y="3125"/>
                    <a:pt x="21688" y="2306"/>
                    <a:pt x="20335" y="1471"/>
                  </a:cubicBezTo>
                  <a:cubicBezTo>
                    <a:pt x="19416" y="903"/>
                    <a:pt x="18013" y="251"/>
                    <a:pt x="16509" y="201"/>
                  </a:cubicBezTo>
                  <a:cubicBezTo>
                    <a:pt x="15581" y="494"/>
                    <a:pt x="14625" y="640"/>
                    <a:pt x="13668" y="640"/>
                  </a:cubicBezTo>
                  <a:cubicBezTo>
                    <a:pt x="12712" y="640"/>
                    <a:pt x="11755" y="494"/>
                    <a:pt x="10828" y="201"/>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6" name="Google Shape;1712;p40">
              <a:extLst>
                <a:ext uri="{FF2B5EF4-FFF2-40B4-BE49-F238E27FC236}">
                  <a16:creationId xmlns:a16="http://schemas.microsoft.com/office/drawing/2014/main" id="{0B1DC02E-4EC6-4D8E-B8C4-E0AA32124851}"/>
                </a:ext>
              </a:extLst>
            </p:cNvPr>
            <p:cNvSpPr/>
            <p:nvPr/>
          </p:nvSpPr>
          <p:spPr>
            <a:xfrm>
              <a:off x="7902450" y="2505958"/>
              <a:ext cx="269014" cy="146516"/>
            </a:xfrm>
            <a:custGeom>
              <a:avLst/>
              <a:gdLst/>
              <a:ahLst/>
              <a:cxnLst/>
              <a:rect l="l" t="t" r="r" b="b"/>
              <a:pathLst>
                <a:path w="8389" h="4569" extrusionOk="0">
                  <a:moveTo>
                    <a:pt x="3511" y="157"/>
                  </a:moveTo>
                  <a:cubicBezTo>
                    <a:pt x="3638" y="157"/>
                    <a:pt x="3767" y="177"/>
                    <a:pt x="3894" y="219"/>
                  </a:cubicBezTo>
                  <a:cubicBezTo>
                    <a:pt x="4144" y="286"/>
                    <a:pt x="4345" y="453"/>
                    <a:pt x="4479" y="687"/>
                  </a:cubicBezTo>
                  <a:cubicBezTo>
                    <a:pt x="4579" y="921"/>
                    <a:pt x="4612" y="1188"/>
                    <a:pt x="4545" y="1422"/>
                  </a:cubicBezTo>
                  <a:cubicBezTo>
                    <a:pt x="4395" y="1890"/>
                    <a:pt x="4078" y="2274"/>
                    <a:pt x="3643" y="2508"/>
                  </a:cubicBezTo>
                  <a:cubicBezTo>
                    <a:pt x="3353" y="2687"/>
                    <a:pt x="3030" y="2821"/>
                    <a:pt x="2691" y="2909"/>
                  </a:cubicBezTo>
                  <a:lnTo>
                    <a:pt x="2691" y="2909"/>
                  </a:lnTo>
                  <a:cubicBezTo>
                    <a:pt x="2576" y="2752"/>
                    <a:pt x="2475" y="2584"/>
                    <a:pt x="2390" y="2408"/>
                  </a:cubicBezTo>
                  <a:cubicBezTo>
                    <a:pt x="2156" y="1890"/>
                    <a:pt x="2189" y="1272"/>
                    <a:pt x="2457" y="770"/>
                  </a:cubicBezTo>
                  <a:cubicBezTo>
                    <a:pt x="2676" y="384"/>
                    <a:pt x="3083" y="157"/>
                    <a:pt x="3511" y="157"/>
                  </a:cubicBezTo>
                  <a:close/>
                  <a:moveTo>
                    <a:pt x="3514" y="0"/>
                  </a:moveTo>
                  <a:cubicBezTo>
                    <a:pt x="3032" y="0"/>
                    <a:pt x="2572" y="253"/>
                    <a:pt x="2340" y="703"/>
                  </a:cubicBezTo>
                  <a:cubicBezTo>
                    <a:pt x="2022" y="1238"/>
                    <a:pt x="2006" y="1890"/>
                    <a:pt x="2256" y="2458"/>
                  </a:cubicBezTo>
                  <a:cubicBezTo>
                    <a:pt x="2334" y="2630"/>
                    <a:pt x="2427" y="2793"/>
                    <a:pt x="2533" y="2947"/>
                  </a:cubicBezTo>
                  <a:lnTo>
                    <a:pt x="2533" y="2947"/>
                  </a:lnTo>
                  <a:cubicBezTo>
                    <a:pt x="2513" y="2951"/>
                    <a:pt x="2493" y="2955"/>
                    <a:pt x="2473" y="2959"/>
                  </a:cubicBezTo>
                  <a:cubicBezTo>
                    <a:pt x="2247" y="2996"/>
                    <a:pt x="2018" y="3015"/>
                    <a:pt x="1790" y="3015"/>
                  </a:cubicBezTo>
                  <a:cubicBezTo>
                    <a:pt x="1396" y="3015"/>
                    <a:pt x="1006" y="2959"/>
                    <a:pt x="636" y="2842"/>
                  </a:cubicBezTo>
                  <a:cubicBezTo>
                    <a:pt x="242" y="2716"/>
                    <a:pt x="26" y="2590"/>
                    <a:pt x="3" y="2590"/>
                  </a:cubicBezTo>
                  <a:cubicBezTo>
                    <a:pt x="1" y="2590"/>
                    <a:pt x="1" y="2591"/>
                    <a:pt x="1" y="2591"/>
                  </a:cubicBezTo>
                  <a:cubicBezTo>
                    <a:pt x="51" y="2625"/>
                    <a:pt x="101" y="2658"/>
                    <a:pt x="151" y="2692"/>
                  </a:cubicBezTo>
                  <a:cubicBezTo>
                    <a:pt x="301" y="2775"/>
                    <a:pt x="452" y="2842"/>
                    <a:pt x="619" y="2892"/>
                  </a:cubicBezTo>
                  <a:cubicBezTo>
                    <a:pt x="1023" y="3038"/>
                    <a:pt x="1443" y="3109"/>
                    <a:pt x="1868" y="3109"/>
                  </a:cubicBezTo>
                  <a:cubicBezTo>
                    <a:pt x="2074" y="3109"/>
                    <a:pt x="2282" y="3092"/>
                    <a:pt x="2490" y="3059"/>
                  </a:cubicBezTo>
                  <a:cubicBezTo>
                    <a:pt x="2527" y="3054"/>
                    <a:pt x="2564" y="3047"/>
                    <a:pt x="2601" y="3040"/>
                  </a:cubicBezTo>
                  <a:lnTo>
                    <a:pt x="2601" y="3040"/>
                  </a:lnTo>
                  <a:cubicBezTo>
                    <a:pt x="2802" y="3309"/>
                    <a:pt x="3046" y="3544"/>
                    <a:pt x="3326" y="3744"/>
                  </a:cubicBezTo>
                  <a:cubicBezTo>
                    <a:pt x="4097" y="4288"/>
                    <a:pt x="5014" y="4569"/>
                    <a:pt x="5936" y="4569"/>
                  </a:cubicBezTo>
                  <a:cubicBezTo>
                    <a:pt x="6572" y="4569"/>
                    <a:pt x="7210" y="4435"/>
                    <a:pt x="7804" y="4162"/>
                  </a:cubicBezTo>
                  <a:cubicBezTo>
                    <a:pt x="7954" y="4095"/>
                    <a:pt x="8104" y="3995"/>
                    <a:pt x="8255" y="3911"/>
                  </a:cubicBezTo>
                  <a:cubicBezTo>
                    <a:pt x="8305" y="3878"/>
                    <a:pt x="8355" y="3845"/>
                    <a:pt x="8388" y="3794"/>
                  </a:cubicBezTo>
                  <a:cubicBezTo>
                    <a:pt x="8388" y="3794"/>
                    <a:pt x="8388" y="3793"/>
                    <a:pt x="8387" y="3793"/>
                  </a:cubicBezTo>
                  <a:cubicBezTo>
                    <a:pt x="8367" y="3793"/>
                    <a:pt x="8167" y="3938"/>
                    <a:pt x="7787" y="4112"/>
                  </a:cubicBezTo>
                  <a:cubicBezTo>
                    <a:pt x="7202" y="4346"/>
                    <a:pt x="6584" y="4463"/>
                    <a:pt x="5966" y="4463"/>
                  </a:cubicBezTo>
                  <a:cubicBezTo>
                    <a:pt x="5047" y="4463"/>
                    <a:pt x="4161" y="4162"/>
                    <a:pt x="3409" y="3627"/>
                  </a:cubicBezTo>
                  <a:cubicBezTo>
                    <a:pt x="3166" y="3450"/>
                    <a:pt x="2949" y="3240"/>
                    <a:pt x="2764" y="3006"/>
                  </a:cubicBezTo>
                  <a:lnTo>
                    <a:pt x="2764" y="3006"/>
                  </a:lnTo>
                  <a:cubicBezTo>
                    <a:pt x="3099" y="2925"/>
                    <a:pt x="3420" y="2793"/>
                    <a:pt x="3710" y="2608"/>
                  </a:cubicBezTo>
                  <a:cubicBezTo>
                    <a:pt x="4178" y="2374"/>
                    <a:pt x="4529" y="1957"/>
                    <a:pt x="4679" y="1455"/>
                  </a:cubicBezTo>
                  <a:cubicBezTo>
                    <a:pt x="4746" y="1188"/>
                    <a:pt x="4729" y="887"/>
                    <a:pt x="4612" y="637"/>
                  </a:cubicBezTo>
                  <a:cubicBezTo>
                    <a:pt x="4462" y="353"/>
                    <a:pt x="4228" y="152"/>
                    <a:pt x="3944" y="68"/>
                  </a:cubicBezTo>
                  <a:cubicBezTo>
                    <a:pt x="3802" y="23"/>
                    <a:pt x="3657" y="0"/>
                    <a:pt x="3514"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7" name="Google Shape;1713;p40">
              <a:extLst>
                <a:ext uri="{FF2B5EF4-FFF2-40B4-BE49-F238E27FC236}">
                  <a16:creationId xmlns:a16="http://schemas.microsoft.com/office/drawing/2014/main" id="{9EF38224-4120-4790-8DF7-5627E371FBDC}"/>
                </a:ext>
              </a:extLst>
            </p:cNvPr>
            <p:cNvSpPr/>
            <p:nvPr/>
          </p:nvSpPr>
          <p:spPr>
            <a:xfrm>
              <a:off x="7807626" y="2785491"/>
              <a:ext cx="506891" cy="173966"/>
            </a:xfrm>
            <a:custGeom>
              <a:avLst/>
              <a:gdLst/>
              <a:ahLst/>
              <a:cxnLst/>
              <a:rect l="l" t="t" r="r" b="b"/>
              <a:pathLst>
                <a:path w="15807" h="5425" extrusionOk="0">
                  <a:moveTo>
                    <a:pt x="10557" y="145"/>
                  </a:moveTo>
                  <a:cubicBezTo>
                    <a:pt x="10701" y="145"/>
                    <a:pt x="10845" y="189"/>
                    <a:pt x="10961" y="274"/>
                  </a:cubicBezTo>
                  <a:cubicBezTo>
                    <a:pt x="11162" y="408"/>
                    <a:pt x="11295" y="608"/>
                    <a:pt x="11362" y="842"/>
                  </a:cubicBezTo>
                  <a:cubicBezTo>
                    <a:pt x="11512" y="1343"/>
                    <a:pt x="11512" y="1861"/>
                    <a:pt x="11345" y="2362"/>
                  </a:cubicBezTo>
                  <a:cubicBezTo>
                    <a:pt x="11260" y="2657"/>
                    <a:pt x="11142" y="2941"/>
                    <a:pt x="10991" y="3208"/>
                  </a:cubicBezTo>
                  <a:lnTo>
                    <a:pt x="10991" y="3208"/>
                  </a:lnTo>
                  <a:cubicBezTo>
                    <a:pt x="10695" y="2982"/>
                    <a:pt x="10428" y="2712"/>
                    <a:pt x="10176" y="2413"/>
                  </a:cubicBezTo>
                  <a:cubicBezTo>
                    <a:pt x="9892" y="2095"/>
                    <a:pt x="9725" y="1694"/>
                    <a:pt x="9674" y="1260"/>
                  </a:cubicBezTo>
                  <a:cubicBezTo>
                    <a:pt x="9641" y="792"/>
                    <a:pt x="9892" y="374"/>
                    <a:pt x="10309" y="190"/>
                  </a:cubicBezTo>
                  <a:cubicBezTo>
                    <a:pt x="10389" y="160"/>
                    <a:pt x="10473" y="145"/>
                    <a:pt x="10557" y="145"/>
                  </a:cubicBezTo>
                  <a:close/>
                  <a:moveTo>
                    <a:pt x="4312" y="798"/>
                  </a:moveTo>
                  <a:cubicBezTo>
                    <a:pt x="4422" y="798"/>
                    <a:pt x="4534" y="819"/>
                    <a:pt x="4645" y="859"/>
                  </a:cubicBezTo>
                  <a:cubicBezTo>
                    <a:pt x="5063" y="1026"/>
                    <a:pt x="5380" y="1393"/>
                    <a:pt x="5464" y="1844"/>
                  </a:cubicBezTo>
                  <a:cubicBezTo>
                    <a:pt x="5547" y="2279"/>
                    <a:pt x="5497" y="2713"/>
                    <a:pt x="5347" y="3114"/>
                  </a:cubicBezTo>
                  <a:cubicBezTo>
                    <a:pt x="5197" y="3499"/>
                    <a:pt x="4979" y="3833"/>
                    <a:pt x="4695" y="4117"/>
                  </a:cubicBezTo>
                  <a:cubicBezTo>
                    <a:pt x="4672" y="4141"/>
                    <a:pt x="4648" y="4165"/>
                    <a:pt x="4624" y="4188"/>
                  </a:cubicBezTo>
                  <a:lnTo>
                    <a:pt x="4624" y="4188"/>
                  </a:lnTo>
                  <a:cubicBezTo>
                    <a:pt x="4575" y="4149"/>
                    <a:pt x="4526" y="4108"/>
                    <a:pt x="4478" y="4067"/>
                  </a:cubicBezTo>
                  <a:cubicBezTo>
                    <a:pt x="4060" y="3733"/>
                    <a:pt x="3709" y="3298"/>
                    <a:pt x="3476" y="2814"/>
                  </a:cubicBezTo>
                  <a:cubicBezTo>
                    <a:pt x="3225" y="2362"/>
                    <a:pt x="3225" y="1811"/>
                    <a:pt x="3459" y="1360"/>
                  </a:cubicBezTo>
                  <a:cubicBezTo>
                    <a:pt x="3559" y="1143"/>
                    <a:pt x="3743" y="976"/>
                    <a:pt x="3960" y="875"/>
                  </a:cubicBezTo>
                  <a:cubicBezTo>
                    <a:pt x="4074" y="823"/>
                    <a:pt x="4192" y="798"/>
                    <a:pt x="4312" y="798"/>
                  </a:cubicBezTo>
                  <a:close/>
                  <a:moveTo>
                    <a:pt x="10568" y="0"/>
                  </a:moveTo>
                  <a:cubicBezTo>
                    <a:pt x="10469" y="0"/>
                    <a:pt x="10370" y="19"/>
                    <a:pt x="10276" y="57"/>
                  </a:cubicBezTo>
                  <a:cubicBezTo>
                    <a:pt x="9791" y="257"/>
                    <a:pt x="9507" y="742"/>
                    <a:pt x="9541" y="1260"/>
                  </a:cubicBezTo>
                  <a:cubicBezTo>
                    <a:pt x="9591" y="1711"/>
                    <a:pt x="9791" y="2145"/>
                    <a:pt x="10092" y="2479"/>
                  </a:cubicBezTo>
                  <a:cubicBezTo>
                    <a:pt x="10348" y="2799"/>
                    <a:pt x="10635" y="3073"/>
                    <a:pt x="10937" y="3301"/>
                  </a:cubicBezTo>
                  <a:lnTo>
                    <a:pt x="10937" y="3301"/>
                  </a:lnTo>
                  <a:cubicBezTo>
                    <a:pt x="10836" y="3469"/>
                    <a:pt x="10721" y="3630"/>
                    <a:pt x="10593" y="3783"/>
                  </a:cubicBezTo>
                  <a:cubicBezTo>
                    <a:pt x="9858" y="4668"/>
                    <a:pt x="8772" y="5186"/>
                    <a:pt x="7619" y="5220"/>
                  </a:cubicBezTo>
                  <a:cubicBezTo>
                    <a:pt x="7597" y="5220"/>
                    <a:pt x="7575" y="5220"/>
                    <a:pt x="7553" y="5220"/>
                  </a:cubicBezTo>
                  <a:cubicBezTo>
                    <a:pt x="6526" y="5220"/>
                    <a:pt x="5529" y="4876"/>
                    <a:pt x="4716" y="4260"/>
                  </a:cubicBezTo>
                  <a:lnTo>
                    <a:pt x="4716" y="4260"/>
                  </a:lnTo>
                  <a:cubicBezTo>
                    <a:pt x="4737" y="4240"/>
                    <a:pt x="4758" y="4220"/>
                    <a:pt x="4779" y="4200"/>
                  </a:cubicBezTo>
                  <a:cubicBezTo>
                    <a:pt x="5063" y="3900"/>
                    <a:pt x="5297" y="3549"/>
                    <a:pt x="5447" y="3164"/>
                  </a:cubicBezTo>
                  <a:cubicBezTo>
                    <a:pt x="5631" y="2730"/>
                    <a:pt x="5664" y="2279"/>
                    <a:pt x="5581" y="1828"/>
                  </a:cubicBezTo>
                  <a:cubicBezTo>
                    <a:pt x="5497" y="1326"/>
                    <a:pt x="5163" y="909"/>
                    <a:pt x="4679" y="725"/>
                  </a:cubicBezTo>
                  <a:cubicBezTo>
                    <a:pt x="4559" y="685"/>
                    <a:pt x="4436" y="664"/>
                    <a:pt x="4312" y="664"/>
                  </a:cubicBezTo>
                  <a:cubicBezTo>
                    <a:pt x="4177" y="664"/>
                    <a:pt x="4041" y="689"/>
                    <a:pt x="3910" y="742"/>
                  </a:cubicBezTo>
                  <a:cubicBezTo>
                    <a:pt x="3659" y="859"/>
                    <a:pt x="3459" y="1059"/>
                    <a:pt x="3325" y="1293"/>
                  </a:cubicBezTo>
                  <a:cubicBezTo>
                    <a:pt x="3192" y="1527"/>
                    <a:pt x="3125" y="1794"/>
                    <a:pt x="3141" y="2078"/>
                  </a:cubicBezTo>
                  <a:cubicBezTo>
                    <a:pt x="3141" y="2362"/>
                    <a:pt x="3225" y="2630"/>
                    <a:pt x="3342" y="2880"/>
                  </a:cubicBezTo>
                  <a:cubicBezTo>
                    <a:pt x="3593" y="3382"/>
                    <a:pt x="3943" y="3816"/>
                    <a:pt x="4378" y="4184"/>
                  </a:cubicBezTo>
                  <a:cubicBezTo>
                    <a:pt x="4422" y="4221"/>
                    <a:pt x="4467" y="4258"/>
                    <a:pt x="4512" y="4294"/>
                  </a:cubicBezTo>
                  <a:lnTo>
                    <a:pt x="4512" y="4294"/>
                  </a:lnTo>
                  <a:cubicBezTo>
                    <a:pt x="4059" y="4701"/>
                    <a:pt x="3511" y="4989"/>
                    <a:pt x="2924" y="5136"/>
                  </a:cubicBezTo>
                  <a:cubicBezTo>
                    <a:pt x="2406" y="5286"/>
                    <a:pt x="1888" y="5353"/>
                    <a:pt x="1354" y="5370"/>
                  </a:cubicBezTo>
                  <a:cubicBezTo>
                    <a:pt x="1209" y="5376"/>
                    <a:pt x="1075" y="5377"/>
                    <a:pt x="953" y="5377"/>
                  </a:cubicBezTo>
                  <a:cubicBezTo>
                    <a:pt x="708" y="5377"/>
                    <a:pt x="507" y="5370"/>
                    <a:pt x="351" y="5370"/>
                  </a:cubicBezTo>
                  <a:lnTo>
                    <a:pt x="100" y="5353"/>
                  </a:lnTo>
                  <a:lnTo>
                    <a:pt x="0" y="5353"/>
                  </a:lnTo>
                  <a:cubicBezTo>
                    <a:pt x="34" y="5370"/>
                    <a:pt x="67" y="5370"/>
                    <a:pt x="100" y="5370"/>
                  </a:cubicBezTo>
                  <a:lnTo>
                    <a:pt x="351" y="5387"/>
                  </a:lnTo>
                  <a:cubicBezTo>
                    <a:pt x="540" y="5400"/>
                    <a:pt x="795" y="5425"/>
                    <a:pt x="1116" y="5425"/>
                  </a:cubicBezTo>
                  <a:cubicBezTo>
                    <a:pt x="1191" y="5425"/>
                    <a:pt x="1271" y="5423"/>
                    <a:pt x="1354" y="5420"/>
                  </a:cubicBezTo>
                  <a:cubicBezTo>
                    <a:pt x="1888" y="5420"/>
                    <a:pt x="2423" y="5353"/>
                    <a:pt x="2941" y="5220"/>
                  </a:cubicBezTo>
                  <a:cubicBezTo>
                    <a:pt x="3549" y="5071"/>
                    <a:pt x="4118" y="4778"/>
                    <a:pt x="4601" y="4363"/>
                  </a:cubicBezTo>
                  <a:lnTo>
                    <a:pt x="4601" y="4363"/>
                  </a:lnTo>
                  <a:cubicBezTo>
                    <a:pt x="5449" y="5006"/>
                    <a:pt x="6486" y="5370"/>
                    <a:pt x="7553" y="5370"/>
                  </a:cubicBezTo>
                  <a:cubicBezTo>
                    <a:pt x="7575" y="5370"/>
                    <a:pt x="7597" y="5370"/>
                    <a:pt x="7619" y="5370"/>
                  </a:cubicBezTo>
                  <a:cubicBezTo>
                    <a:pt x="9071" y="5360"/>
                    <a:pt x="10355" y="4510"/>
                    <a:pt x="11050" y="3384"/>
                  </a:cubicBezTo>
                  <a:lnTo>
                    <a:pt x="11050" y="3384"/>
                  </a:lnTo>
                  <a:cubicBezTo>
                    <a:pt x="11995" y="4059"/>
                    <a:pt x="13105" y="4422"/>
                    <a:pt x="14252" y="4422"/>
                  </a:cubicBezTo>
                  <a:cubicBezTo>
                    <a:pt x="14325" y="4422"/>
                    <a:pt x="14397" y="4420"/>
                    <a:pt x="14470" y="4418"/>
                  </a:cubicBezTo>
                  <a:cubicBezTo>
                    <a:pt x="14804" y="4418"/>
                    <a:pt x="15138" y="4367"/>
                    <a:pt x="15472" y="4284"/>
                  </a:cubicBezTo>
                  <a:cubicBezTo>
                    <a:pt x="15573" y="4267"/>
                    <a:pt x="15656" y="4234"/>
                    <a:pt x="15723" y="4217"/>
                  </a:cubicBezTo>
                  <a:cubicBezTo>
                    <a:pt x="15756" y="4217"/>
                    <a:pt x="15773" y="4200"/>
                    <a:pt x="15807" y="4184"/>
                  </a:cubicBezTo>
                  <a:lnTo>
                    <a:pt x="15807" y="4184"/>
                  </a:lnTo>
                  <a:cubicBezTo>
                    <a:pt x="15372" y="4301"/>
                    <a:pt x="14921" y="4351"/>
                    <a:pt x="14470" y="4367"/>
                  </a:cubicBezTo>
                  <a:cubicBezTo>
                    <a:pt x="14424" y="4369"/>
                    <a:pt x="14379" y="4370"/>
                    <a:pt x="14334" y="4370"/>
                  </a:cubicBezTo>
                  <a:cubicBezTo>
                    <a:pt x="13847" y="4370"/>
                    <a:pt x="13375" y="4289"/>
                    <a:pt x="12916" y="4167"/>
                  </a:cubicBezTo>
                  <a:cubicBezTo>
                    <a:pt x="12255" y="3990"/>
                    <a:pt x="11656" y="3703"/>
                    <a:pt x="11105" y="3293"/>
                  </a:cubicBezTo>
                  <a:lnTo>
                    <a:pt x="11105" y="3293"/>
                  </a:lnTo>
                  <a:cubicBezTo>
                    <a:pt x="11554" y="2521"/>
                    <a:pt x="11728" y="1629"/>
                    <a:pt x="11496" y="792"/>
                  </a:cubicBezTo>
                  <a:cubicBezTo>
                    <a:pt x="11412" y="541"/>
                    <a:pt x="11262" y="307"/>
                    <a:pt x="11045" y="157"/>
                  </a:cubicBezTo>
                  <a:cubicBezTo>
                    <a:pt x="10898" y="52"/>
                    <a:pt x="10733" y="0"/>
                    <a:pt x="10568"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8" name="Google Shape;1714;p40">
              <a:extLst>
                <a:ext uri="{FF2B5EF4-FFF2-40B4-BE49-F238E27FC236}">
                  <a16:creationId xmlns:a16="http://schemas.microsoft.com/office/drawing/2014/main" id="{0F33CA1A-9641-42A7-925D-521049E84E28}"/>
                </a:ext>
              </a:extLst>
            </p:cNvPr>
            <p:cNvSpPr/>
            <p:nvPr/>
          </p:nvSpPr>
          <p:spPr>
            <a:xfrm>
              <a:off x="7750290" y="2283346"/>
              <a:ext cx="447438" cy="157323"/>
            </a:xfrm>
            <a:custGeom>
              <a:avLst/>
              <a:gdLst/>
              <a:ahLst/>
              <a:cxnLst/>
              <a:rect l="l" t="t" r="r" b="b"/>
              <a:pathLst>
                <a:path w="13953" h="4906" extrusionOk="0">
                  <a:moveTo>
                    <a:pt x="6905" y="145"/>
                  </a:moveTo>
                  <a:cubicBezTo>
                    <a:pt x="7275" y="145"/>
                    <a:pt x="7634" y="299"/>
                    <a:pt x="7887" y="578"/>
                  </a:cubicBezTo>
                  <a:cubicBezTo>
                    <a:pt x="8037" y="745"/>
                    <a:pt x="8104" y="979"/>
                    <a:pt x="8087" y="1213"/>
                  </a:cubicBezTo>
                  <a:cubicBezTo>
                    <a:pt x="8054" y="1430"/>
                    <a:pt x="7970" y="1647"/>
                    <a:pt x="7837" y="1831"/>
                  </a:cubicBezTo>
                  <a:cubicBezTo>
                    <a:pt x="7569" y="2198"/>
                    <a:pt x="7218" y="2482"/>
                    <a:pt x="6801" y="2666"/>
                  </a:cubicBezTo>
                  <a:cubicBezTo>
                    <a:pt x="6553" y="2785"/>
                    <a:pt x="6297" y="2886"/>
                    <a:pt x="6036" y="2969"/>
                  </a:cubicBezTo>
                  <a:lnTo>
                    <a:pt x="6036" y="2969"/>
                  </a:lnTo>
                  <a:cubicBezTo>
                    <a:pt x="5982" y="2903"/>
                    <a:pt x="5931" y="2836"/>
                    <a:pt x="5882" y="2767"/>
                  </a:cubicBezTo>
                  <a:cubicBezTo>
                    <a:pt x="5581" y="2315"/>
                    <a:pt x="5481" y="1764"/>
                    <a:pt x="5581" y="1229"/>
                  </a:cubicBezTo>
                  <a:cubicBezTo>
                    <a:pt x="5681" y="728"/>
                    <a:pt x="6049" y="310"/>
                    <a:pt x="6550" y="193"/>
                  </a:cubicBezTo>
                  <a:cubicBezTo>
                    <a:pt x="6667" y="161"/>
                    <a:pt x="6787" y="145"/>
                    <a:pt x="6905" y="145"/>
                  </a:cubicBezTo>
                  <a:close/>
                  <a:moveTo>
                    <a:pt x="11854" y="481"/>
                  </a:moveTo>
                  <a:cubicBezTo>
                    <a:pt x="12029" y="481"/>
                    <a:pt x="12205" y="524"/>
                    <a:pt x="12365" y="611"/>
                  </a:cubicBezTo>
                  <a:cubicBezTo>
                    <a:pt x="12766" y="795"/>
                    <a:pt x="13050" y="1179"/>
                    <a:pt x="13100" y="1630"/>
                  </a:cubicBezTo>
                  <a:cubicBezTo>
                    <a:pt x="13183" y="2098"/>
                    <a:pt x="13083" y="2566"/>
                    <a:pt x="12849" y="2984"/>
                  </a:cubicBezTo>
                  <a:cubicBezTo>
                    <a:pt x="12644" y="3344"/>
                    <a:pt x="12353" y="3654"/>
                    <a:pt x="12003" y="3899"/>
                  </a:cubicBezTo>
                  <a:lnTo>
                    <a:pt x="12003" y="3899"/>
                  </a:lnTo>
                  <a:cubicBezTo>
                    <a:pt x="11847" y="3763"/>
                    <a:pt x="11699" y="3618"/>
                    <a:pt x="11563" y="3468"/>
                  </a:cubicBezTo>
                  <a:cubicBezTo>
                    <a:pt x="11346" y="3234"/>
                    <a:pt x="11162" y="2967"/>
                    <a:pt x="11011" y="2683"/>
                  </a:cubicBezTo>
                  <a:cubicBezTo>
                    <a:pt x="10844" y="2382"/>
                    <a:pt x="10744" y="2031"/>
                    <a:pt x="10744" y="1680"/>
                  </a:cubicBezTo>
                  <a:cubicBezTo>
                    <a:pt x="10744" y="1296"/>
                    <a:pt x="10928" y="945"/>
                    <a:pt x="11212" y="695"/>
                  </a:cubicBezTo>
                  <a:cubicBezTo>
                    <a:pt x="11401" y="553"/>
                    <a:pt x="11627" y="481"/>
                    <a:pt x="11854" y="481"/>
                  </a:cubicBezTo>
                  <a:close/>
                  <a:moveTo>
                    <a:pt x="6874" y="0"/>
                  </a:moveTo>
                  <a:cubicBezTo>
                    <a:pt x="6754" y="0"/>
                    <a:pt x="6634" y="14"/>
                    <a:pt x="6517" y="43"/>
                  </a:cubicBezTo>
                  <a:cubicBezTo>
                    <a:pt x="6249" y="110"/>
                    <a:pt x="5999" y="244"/>
                    <a:pt x="5815" y="461"/>
                  </a:cubicBezTo>
                  <a:cubicBezTo>
                    <a:pt x="5631" y="678"/>
                    <a:pt x="5497" y="929"/>
                    <a:pt x="5431" y="1196"/>
                  </a:cubicBezTo>
                  <a:cubicBezTo>
                    <a:pt x="5314" y="1764"/>
                    <a:pt x="5431" y="2366"/>
                    <a:pt x="5748" y="2850"/>
                  </a:cubicBezTo>
                  <a:cubicBezTo>
                    <a:pt x="5789" y="2907"/>
                    <a:pt x="5831" y="2963"/>
                    <a:pt x="5875" y="3017"/>
                  </a:cubicBezTo>
                  <a:lnTo>
                    <a:pt x="5875" y="3017"/>
                  </a:lnTo>
                  <a:cubicBezTo>
                    <a:pt x="5411" y="3150"/>
                    <a:pt x="4931" y="3224"/>
                    <a:pt x="4445" y="3234"/>
                  </a:cubicBezTo>
                  <a:cubicBezTo>
                    <a:pt x="4382" y="3236"/>
                    <a:pt x="4320" y="3237"/>
                    <a:pt x="4257" y="3237"/>
                  </a:cubicBezTo>
                  <a:cubicBezTo>
                    <a:pt x="3136" y="3237"/>
                    <a:pt x="2034" y="2953"/>
                    <a:pt x="1053" y="2399"/>
                  </a:cubicBezTo>
                  <a:cubicBezTo>
                    <a:pt x="769" y="2232"/>
                    <a:pt x="502" y="2048"/>
                    <a:pt x="251" y="1848"/>
                  </a:cubicBezTo>
                  <a:cubicBezTo>
                    <a:pt x="184" y="1781"/>
                    <a:pt x="117" y="1714"/>
                    <a:pt x="67" y="1680"/>
                  </a:cubicBezTo>
                  <a:cubicBezTo>
                    <a:pt x="51" y="1664"/>
                    <a:pt x="17" y="1647"/>
                    <a:pt x="0" y="1630"/>
                  </a:cubicBezTo>
                  <a:lnTo>
                    <a:pt x="0" y="1630"/>
                  </a:lnTo>
                  <a:cubicBezTo>
                    <a:pt x="17" y="1647"/>
                    <a:pt x="34" y="1664"/>
                    <a:pt x="51" y="1697"/>
                  </a:cubicBezTo>
                  <a:lnTo>
                    <a:pt x="234" y="1864"/>
                  </a:lnTo>
                  <a:cubicBezTo>
                    <a:pt x="485" y="2081"/>
                    <a:pt x="736" y="2282"/>
                    <a:pt x="1020" y="2449"/>
                  </a:cubicBezTo>
                  <a:cubicBezTo>
                    <a:pt x="2004" y="3036"/>
                    <a:pt x="3123" y="3337"/>
                    <a:pt x="4264" y="3337"/>
                  </a:cubicBezTo>
                  <a:cubicBezTo>
                    <a:pt x="4324" y="3337"/>
                    <a:pt x="4385" y="3336"/>
                    <a:pt x="4445" y="3335"/>
                  </a:cubicBezTo>
                  <a:cubicBezTo>
                    <a:pt x="4958" y="3324"/>
                    <a:pt x="5464" y="3251"/>
                    <a:pt x="5956" y="3115"/>
                  </a:cubicBezTo>
                  <a:lnTo>
                    <a:pt x="5956" y="3115"/>
                  </a:lnTo>
                  <a:cubicBezTo>
                    <a:pt x="6260" y="3468"/>
                    <a:pt x="6634" y="3768"/>
                    <a:pt x="7051" y="3970"/>
                  </a:cubicBezTo>
                  <a:cubicBezTo>
                    <a:pt x="7936" y="4434"/>
                    <a:pt x="8909" y="4671"/>
                    <a:pt x="9893" y="4671"/>
                  </a:cubicBezTo>
                  <a:cubicBezTo>
                    <a:pt x="10043" y="4671"/>
                    <a:pt x="10193" y="4666"/>
                    <a:pt x="10343" y="4655"/>
                  </a:cubicBezTo>
                  <a:cubicBezTo>
                    <a:pt x="10967" y="4598"/>
                    <a:pt x="11564" y="4381"/>
                    <a:pt x="12055" y="4040"/>
                  </a:cubicBezTo>
                  <a:lnTo>
                    <a:pt x="12055" y="4040"/>
                  </a:lnTo>
                  <a:cubicBezTo>
                    <a:pt x="12260" y="4200"/>
                    <a:pt x="12479" y="4344"/>
                    <a:pt x="12716" y="4471"/>
                  </a:cubicBezTo>
                  <a:cubicBezTo>
                    <a:pt x="13000" y="4621"/>
                    <a:pt x="13300" y="4738"/>
                    <a:pt x="13618" y="4822"/>
                  </a:cubicBezTo>
                  <a:cubicBezTo>
                    <a:pt x="13718" y="4855"/>
                    <a:pt x="13835" y="4889"/>
                    <a:pt x="13952" y="4905"/>
                  </a:cubicBezTo>
                  <a:cubicBezTo>
                    <a:pt x="13952" y="4889"/>
                    <a:pt x="13835" y="4872"/>
                    <a:pt x="13618" y="4805"/>
                  </a:cubicBezTo>
                  <a:cubicBezTo>
                    <a:pt x="13317" y="4705"/>
                    <a:pt x="13016" y="4571"/>
                    <a:pt x="12732" y="4421"/>
                  </a:cubicBezTo>
                  <a:cubicBezTo>
                    <a:pt x="12518" y="4297"/>
                    <a:pt x="12312" y="4153"/>
                    <a:pt x="12118" y="3995"/>
                  </a:cubicBezTo>
                  <a:lnTo>
                    <a:pt x="12118" y="3995"/>
                  </a:lnTo>
                  <a:cubicBezTo>
                    <a:pt x="12468" y="3740"/>
                    <a:pt x="12761" y="3421"/>
                    <a:pt x="12966" y="3051"/>
                  </a:cubicBezTo>
                  <a:cubicBezTo>
                    <a:pt x="13234" y="2616"/>
                    <a:pt x="13317" y="2098"/>
                    <a:pt x="13234" y="1597"/>
                  </a:cubicBezTo>
                  <a:cubicBezTo>
                    <a:pt x="13167" y="1112"/>
                    <a:pt x="12866" y="695"/>
                    <a:pt x="12415" y="494"/>
                  </a:cubicBezTo>
                  <a:cubicBezTo>
                    <a:pt x="12240" y="407"/>
                    <a:pt x="12039" y="357"/>
                    <a:pt x="11847" y="357"/>
                  </a:cubicBezTo>
                  <a:cubicBezTo>
                    <a:pt x="11819" y="357"/>
                    <a:pt x="11791" y="358"/>
                    <a:pt x="11763" y="361"/>
                  </a:cubicBezTo>
                  <a:cubicBezTo>
                    <a:pt x="11529" y="377"/>
                    <a:pt x="11312" y="461"/>
                    <a:pt x="11145" y="594"/>
                  </a:cubicBezTo>
                  <a:cubicBezTo>
                    <a:pt x="10828" y="862"/>
                    <a:pt x="10644" y="1263"/>
                    <a:pt x="10644" y="1680"/>
                  </a:cubicBezTo>
                  <a:cubicBezTo>
                    <a:pt x="10644" y="2048"/>
                    <a:pt x="10744" y="2416"/>
                    <a:pt x="10928" y="2733"/>
                  </a:cubicBezTo>
                  <a:cubicBezTo>
                    <a:pt x="11078" y="3017"/>
                    <a:pt x="11279" y="3284"/>
                    <a:pt x="11496" y="3518"/>
                  </a:cubicBezTo>
                  <a:cubicBezTo>
                    <a:pt x="11635" y="3671"/>
                    <a:pt x="11782" y="3812"/>
                    <a:pt x="11938" y="3944"/>
                  </a:cubicBezTo>
                  <a:lnTo>
                    <a:pt x="11938" y="3944"/>
                  </a:lnTo>
                  <a:cubicBezTo>
                    <a:pt x="11474" y="4252"/>
                    <a:pt x="10915" y="4449"/>
                    <a:pt x="10326" y="4504"/>
                  </a:cubicBezTo>
                  <a:cubicBezTo>
                    <a:pt x="10180" y="4515"/>
                    <a:pt x="10034" y="4521"/>
                    <a:pt x="9888" y="4521"/>
                  </a:cubicBezTo>
                  <a:cubicBezTo>
                    <a:pt x="8933" y="4521"/>
                    <a:pt x="7990" y="4285"/>
                    <a:pt x="7135" y="3836"/>
                  </a:cubicBezTo>
                  <a:cubicBezTo>
                    <a:pt x="6750" y="3643"/>
                    <a:pt x="6405" y="3382"/>
                    <a:pt x="6121" y="3067"/>
                  </a:cubicBezTo>
                  <a:lnTo>
                    <a:pt x="6121" y="3067"/>
                  </a:lnTo>
                  <a:cubicBezTo>
                    <a:pt x="6374" y="2989"/>
                    <a:pt x="6624" y="2895"/>
                    <a:pt x="6868" y="2783"/>
                  </a:cubicBezTo>
                  <a:cubicBezTo>
                    <a:pt x="7285" y="2583"/>
                    <a:pt x="7670" y="2282"/>
                    <a:pt x="7954" y="1914"/>
                  </a:cubicBezTo>
                  <a:cubicBezTo>
                    <a:pt x="8104" y="1714"/>
                    <a:pt x="8204" y="1480"/>
                    <a:pt x="8221" y="1213"/>
                  </a:cubicBezTo>
                  <a:cubicBezTo>
                    <a:pt x="8238" y="962"/>
                    <a:pt x="8154" y="695"/>
                    <a:pt x="7987" y="477"/>
                  </a:cubicBezTo>
                  <a:cubicBezTo>
                    <a:pt x="7820" y="277"/>
                    <a:pt x="7586" y="127"/>
                    <a:pt x="7319" y="60"/>
                  </a:cubicBezTo>
                  <a:cubicBezTo>
                    <a:pt x="7178" y="22"/>
                    <a:pt x="7027" y="0"/>
                    <a:pt x="6874" y="0"/>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9" name="Google Shape;1715;p40">
              <a:extLst>
                <a:ext uri="{FF2B5EF4-FFF2-40B4-BE49-F238E27FC236}">
                  <a16:creationId xmlns:a16="http://schemas.microsoft.com/office/drawing/2014/main" id="{EF89BD7B-A494-4246-A525-42A150779022}"/>
                </a:ext>
              </a:extLst>
            </p:cNvPr>
            <p:cNvSpPr/>
            <p:nvPr/>
          </p:nvSpPr>
          <p:spPr>
            <a:xfrm>
              <a:off x="7068759" y="2434191"/>
              <a:ext cx="844433" cy="396899"/>
            </a:xfrm>
            <a:custGeom>
              <a:avLst/>
              <a:gdLst/>
              <a:ahLst/>
              <a:cxnLst/>
              <a:rect l="l" t="t" r="r" b="b"/>
              <a:pathLst>
                <a:path w="26333" h="12377" extrusionOk="0">
                  <a:moveTo>
                    <a:pt x="21437" y="1"/>
                  </a:moveTo>
                  <a:cubicBezTo>
                    <a:pt x="21437" y="1"/>
                    <a:pt x="18597" y="7269"/>
                    <a:pt x="17828" y="7336"/>
                  </a:cubicBezTo>
                  <a:cubicBezTo>
                    <a:pt x="17331" y="7381"/>
                    <a:pt x="16829" y="7401"/>
                    <a:pt x="16329" y="7401"/>
                  </a:cubicBezTo>
                  <a:cubicBezTo>
                    <a:pt x="12579" y="7401"/>
                    <a:pt x="8903" y="6252"/>
                    <a:pt x="7502" y="5765"/>
                  </a:cubicBezTo>
                  <a:cubicBezTo>
                    <a:pt x="7335" y="5581"/>
                    <a:pt x="7151" y="5364"/>
                    <a:pt x="6951" y="5097"/>
                  </a:cubicBezTo>
                  <a:cubicBezTo>
                    <a:pt x="6784" y="4880"/>
                    <a:pt x="6633" y="4612"/>
                    <a:pt x="6550" y="4345"/>
                  </a:cubicBezTo>
                  <a:cubicBezTo>
                    <a:pt x="6433" y="4011"/>
                    <a:pt x="6349" y="3660"/>
                    <a:pt x="6333" y="3292"/>
                  </a:cubicBezTo>
                  <a:cubicBezTo>
                    <a:pt x="6344" y="3087"/>
                    <a:pt x="6176" y="2936"/>
                    <a:pt x="5999" y="2936"/>
                  </a:cubicBezTo>
                  <a:cubicBezTo>
                    <a:pt x="5917" y="2936"/>
                    <a:pt x="5833" y="2968"/>
                    <a:pt x="5765" y="3042"/>
                  </a:cubicBezTo>
                  <a:cubicBezTo>
                    <a:pt x="5581" y="3276"/>
                    <a:pt x="5531" y="4178"/>
                    <a:pt x="5948" y="5147"/>
                  </a:cubicBezTo>
                  <a:cubicBezTo>
                    <a:pt x="6100" y="5506"/>
                    <a:pt x="6000" y="5630"/>
                    <a:pt x="5785" y="5630"/>
                  </a:cubicBezTo>
                  <a:cubicBezTo>
                    <a:pt x="5410" y="5630"/>
                    <a:pt x="4684" y="5250"/>
                    <a:pt x="4344" y="5080"/>
                  </a:cubicBezTo>
                  <a:cubicBezTo>
                    <a:pt x="3826" y="4829"/>
                    <a:pt x="2276" y="4135"/>
                    <a:pt x="1924" y="4135"/>
                  </a:cubicBezTo>
                  <a:cubicBezTo>
                    <a:pt x="1901" y="4135"/>
                    <a:pt x="1884" y="4138"/>
                    <a:pt x="1871" y="4144"/>
                  </a:cubicBezTo>
                  <a:cubicBezTo>
                    <a:pt x="1554" y="4295"/>
                    <a:pt x="1654" y="4662"/>
                    <a:pt x="2189" y="4913"/>
                  </a:cubicBezTo>
                  <a:cubicBezTo>
                    <a:pt x="2757" y="5180"/>
                    <a:pt x="4328" y="6066"/>
                    <a:pt x="4177" y="6350"/>
                  </a:cubicBezTo>
                  <a:cubicBezTo>
                    <a:pt x="4164" y="6376"/>
                    <a:pt x="4129" y="6387"/>
                    <a:pt x="4077" y="6387"/>
                  </a:cubicBezTo>
                  <a:cubicBezTo>
                    <a:pt x="3553" y="6387"/>
                    <a:pt x="1270" y="5197"/>
                    <a:pt x="1270" y="5197"/>
                  </a:cubicBezTo>
                  <a:cubicBezTo>
                    <a:pt x="1270" y="5197"/>
                    <a:pt x="996" y="4991"/>
                    <a:pt x="772" y="4991"/>
                  </a:cubicBezTo>
                  <a:cubicBezTo>
                    <a:pt x="684" y="4991"/>
                    <a:pt x="604" y="5024"/>
                    <a:pt x="551" y="5114"/>
                  </a:cubicBezTo>
                  <a:cubicBezTo>
                    <a:pt x="201" y="5698"/>
                    <a:pt x="3225" y="6985"/>
                    <a:pt x="3526" y="7102"/>
                  </a:cubicBezTo>
                  <a:cubicBezTo>
                    <a:pt x="3699" y="7174"/>
                    <a:pt x="3597" y="7422"/>
                    <a:pt x="3426" y="7422"/>
                  </a:cubicBezTo>
                  <a:cubicBezTo>
                    <a:pt x="3399" y="7422"/>
                    <a:pt x="3371" y="7416"/>
                    <a:pt x="3342" y="7403"/>
                  </a:cubicBezTo>
                  <a:cubicBezTo>
                    <a:pt x="3162" y="7320"/>
                    <a:pt x="1429" y="6357"/>
                    <a:pt x="636" y="6357"/>
                  </a:cubicBezTo>
                  <a:cubicBezTo>
                    <a:pt x="470" y="6357"/>
                    <a:pt x="345" y="6399"/>
                    <a:pt x="284" y="6500"/>
                  </a:cubicBezTo>
                  <a:cubicBezTo>
                    <a:pt x="0" y="6935"/>
                    <a:pt x="2757" y="7586"/>
                    <a:pt x="3125" y="8154"/>
                  </a:cubicBezTo>
                  <a:cubicBezTo>
                    <a:pt x="3192" y="8266"/>
                    <a:pt x="3158" y="8310"/>
                    <a:pt x="3058" y="8310"/>
                  </a:cubicBezTo>
                  <a:cubicBezTo>
                    <a:pt x="2712" y="8310"/>
                    <a:pt x="1579" y="7796"/>
                    <a:pt x="1070" y="7796"/>
                  </a:cubicBezTo>
                  <a:cubicBezTo>
                    <a:pt x="954" y="7796"/>
                    <a:pt x="870" y="7822"/>
                    <a:pt x="836" y="7887"/>
                  </a:cubicBezTo>
                  <a:cubicBezTo>
                    <a:pt x="735" y="8054"/>
                    <a:pt x="685" y="8188"/>
                    <a:pt x="2172" y="8723"/>
                  </a:cubicBezTo>
                  <a:cubicBezTo>
                    <a:pt x="3258" y="9073"/>
                    <a:pt x="4361" y="9341"/>
                    <a:pt x="5480" y="9575"/>
                  </a:cubicBezTo>
                  <a:lnTo>
                    <a:pt x="5480" y="9591"/>
                  </a:lnTo>
                  <a:cubicBezTo>
                    <a:pt x="5480" y="9591"/>
                    <a:pt x="11741" y="12376"/>
                    <a:pt x="16929" y="12376"/>
                  </a:cubicBezTo>
                  <a:cubicBezTo>
                    <a:pt x="19523" y="12376"/>
                    <a:pt x="21849" y="11680"/>
                    <a:pt x="22991" y="9591"/>
                  </a:cubicBezTo>
                  <a:cubicBezTo>
                    <a:pt x="24294" y="7219"/>
                    <a:pt x="25414" y="4746"/>
                    <a:pt x="26333" y="2223"/>
                  </a:cubicBezTo>
                  <a:lnTo>
                    <a:pt x="21437" y="1"/>
                  </a:lnTo>
                  <a:close/>
                </a:path>
              </a:pathLst>
            </a:custGeom>
            <a:solidFill>
              <a:srgbClr val="AA755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0" name="Google Shape;1716;p40">
              <a:extLst>
                <a:ext uri="{FF2B5EF4-FFF2-40B4-BE49-F238E27FC236}">
                  <a16:creationId xmlns:a16="http://schemas.microsoft.com/office/drawing/2014/main" id="{0B7A53E3-7ED8-4224-8FF4-B3E4A67868DD}"/>
                </a:ext>
              </a:extLst>
            </p:cNvPr>
            <p:cNvSpPr/>
            <p:nvPr/>
          </p:nvSpPr>
          <p:spPr>
            <a:xfrm>
              <a:off x="8006413" y="3047161"/>
              <a:ext cx="34312" cy="32164"/>
            </a:xfrm>
            <a:custGeom>
              <a:avLst/>
              <a:gdLst/>
              <a:ahLst/>
              <a:cxnLst/>
              <a:rect l="l" t="t" r="r" b="b"/>
              <a:pathLst>
                <a:path w="1070" h="1003" extrusionOk="0">
                  <a:moveTo>
                    <a:pt x="501" y="0"/>
                  </a:moveTo>
                  <a:cubicBezTo>
                    <a:pt x="384" y="0"/>
                    <a:pt x="284" y="50"/>
                    <a:pt x="201" y="134"/>
                  </a:cubicBezTo>
                  <a:cubicBezTo>
                    <a:pt x="67" y="251"/>
                    <a:pt x="0" y="418"/>
                    <a:pt x="17" y="585"/>
                  </a:cubicBezTo>
                  <a:cubicBezTo>
                    <a:pt x="84" y="855"/>
                    <a:pt x="318" y="1002"/>
                    <a:pt x="552" y="1002"/>
                  </a:cubicBezTo>
                  <a:cubicBezTo>
                    <a:pt x="724" y="1002"/>
                    <a:pt x="896" y="922"/>
                    <a:pt x="1003" y="752"/>
                  </a:cubicBezTo>
                  <a:cubicBezTo>
                    <a:pt x="1069" y="585"/>
                    <a:pt x="1069" y="401"/>
                    <a:pt x="986" y="251"/>
                  </a:cubicBezTo>
                  <a:cubicBezTo>
                    <a:pt x="936" y="151"/>
                    <a:pt x="836" y="84"/>
                    <a:pt x="735" y="34"/>
                  </a:cubicBezTo>
                  <a:cubicBezTo>
                    <a:pt x="702" y="25"/>
                    <a:pt x="673" y="21"/>
                    <a:pt x="652" y="21"/>
                  </a:cubicBezTo>
                  <a:cubicBezTo>
                    <a:pt x="631" y="21"/>
                    <a:pt x="618" y="25"/>
                    <a:pt x="618" y="34"/>
                  </a:cubicBezTo>
                  <a:cubicBezTo>
                    <a:pt x="618" y="50"/>
                    <a:pt x="785" y="84"/>
                    <a:pt x="886" y="301"/>
                  </a:cubicBezTo>
                  <a:cubicBezTo>
                    <a:pt x="936" y="418"/>
                    <a:pt x="936" y="568"/>
                    <a:pt x="886" y="685"/>
                  </a:cubicBezTo>
                  <a:cubicBezTo>
                    <a:pt x="802" y="804"/>
                    <a:pt x="677" y="859"/>
                    <a:pt x="553" y="859"/>
                  </a:cubicBezTo>
                  <a:cubicBezTo>
                    <a:pt x="380" y="859"/>
                    <a:pt x="209" y="753"/>
                    <a:pt x="150" y="568"/>
                  </a:cubicBezTo>
                  <a:cubicBezTo>
                    <a:pt x="134" y="435"/>
                    <a:pt x="184" y="301"/>
                    <a:pt x="267" y="201"/>
                  </a:cubicBezTo>
                  <a:cubicBezTo>
                    <a:pt x="368" y="117"/>
                    <a:pt x="485" y="50"/>
                    <a:pt x="618" y="34"/>
                  </a:cubicBezTo>
                  <a:cubicBezTo>
                    <a:pt x="618" y="17"/>
                    <a:pt x="568" y="0"/>
                    <a:pt x="501"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3" name="Google Shape;1719;p40">
              <a:extLst>
                <a:ext uri="{FF2B5EF4-FFF2-40B4-BE49-F238E27FC236}">
                  <a16:creationId xmlns:a16="http://schemas.microsoft.com/office/drawing/2014/main" id="{31EF7344-4DFC-4192-9486-76B3CC846457}"/>
                </a:ext>
              </a:extLst>
            </p:cNvPr>
            <p:cNvSpPr/>
            <p:nvPr/>
          </p:nvSpPr>
          <p:spPr>
            <a:xfrm>
              <a:off x="7313081" y="2422422"/>
              <a:ext cx="564228" cy="371855"/>
            </a:xfrm>
            <a:custGeom>
              <a:avLst/>
              <a:gdLst/>
              <a:ahLst/>
              <a:cxnLst/>
              <a:rect l="l" t="t" r="r" b="b"/>
              <a:pathLst>
                <a:path w="17595" h="11596" extrusionOk="0">
                  <a:moveTo>
                    <a:pt x="17576" y="125"/>
                  </a:moveTo>
                  <a:lnTo>
                    <a:pt x="17576" y="125"/>
                  </a:lnTo>
                  <a:cubicBezTo>
                    <a:pt x="17572" y="148"/>
                    <a:pt x="17558" y="224"/>
                    <a:pt x="17544" y="334"/>
                  </a:cubicBezTo>
                  <a:cubicBezTo>
                    <a:pt x="17511" y="485"/>
                    <a:pt x="17477" y="685"/>
                    <a:pt x="17444" y="953"/>
                  </a:cubicBezTo>
                  <a:cubicBezTo>
                    <a:pt x="17344" y="1487"/>
                    <a:pt x="17210" y="2256"/>
                    <a:pt x="17043" y="3258"/>
                  </a:cubicBezTo>
                  <a:cubicBezTo>
                    <a:pt x="16711" y="5234"/>
                    <a:pt x="16230" y="8050"/>
                    <a:pt x="15667" y="11462"/>
                  </a:cubicBezTo>
                  <a:lnTo>
                    <a:pt x="15667" y="11462"/>
                  </a:lnTo>
                  <a:lnTo>
                    <a:pt x="181" y="11379"/>
                  </a:lnTo>
                  <a:lnTo>
                    <a:pt x="181" y="11379"/>
                  </a:lnTo>
                  <a:cubicBezTo>
                    <a:pt x="840" y="7343"/>
                    <a:pt x="1466" y="3519"/>
                    <a:pt x="2028" y="134"/>
                  </a:cubicBezTo>
                  <a:lnTo>
                    <a:pt x="17511" y="134"/>
                  </a:lnTo>
                  <a:cubicBezTo>
                    <a:pt x="17524" y="134"/>
                    <a:pt x="17549" y="134"/>
                    <a:pt x="17576" y="125"/>
                  </a:cubicBezTo>
                  <a:close/>
                  <a:moveTo>
                    <a:pt x="1905" y="0"/>
                  </a:moveTo>
                  <a:lnTo>
                    <a:pt x="1905" y="50"/>
                  </a:lnTo>
                  <a:cubicBezTo>
                    <a:pt x="1337" y="3476"/>
                    <a:pt x="702" y="7352"/>
                    <a:pt x="17" y="11445"/>
                  </a:cubicBezTo>
                  <a:lnTo>
                    <a:pt x="0" y="11529"/>
                  </a:lnTo>
                  <a:lnTo>
                    <a:pt x="100" y="11529"/>
                  </a:lnTo>
                  <a:cubicBezTo>
                    <a:pt x="5932" y="11546"/>
                    <a:pt x="11312" y="11579"/>
                    <a:pt x="15706" y="11596"/>
                  </a:cubicBezTo>
                  <a:lnTo>
                    <a:pt x="15773" y="11596"/>
                  </a:lnTo>
                  <a:lnTo>
                    <a:pt x="15773" y="11546"/>
                  </a:lnTo>
                  <a:cubicBezTo>
                    <a:pt x="16324" y="8087"/>
                    <a:pt x="16792" y="5213"/>
                    <a:pt x="17110" y="3225"/>
                  </a:cubicBezTo>
                  <a:cubicBezTo>
                    <a:pt x="17260" y="2239"/>
                    <a:pt x="17377" y="1454"/>
                    <a:pt x="17461" y="919"/>
                  </a:cubicBezTo>
                  <a:cubicBezTo>
                    <a:pt x="17511" y="668"/>
                    <a:pt x="17544" y="468"/>
                    <a:pt x="17561" y="318"/>
                  </a:cubicBezTo>
                  <a:cubicBezTo>
                    <a:pt x="17574" y="209"/>
                    <a:pt x="17577" y="145"/>
                    <a:pt x="17577" y="124"/>
                  </a:cubicBezTo>
                  <a:lnTo>
                    <a:pt x="17577" y="124"/>
                  </a:lnTo>
                  <a:cubicBezTo>
                    <a:pt x="17583" y="122"/>
                    <a:pt x="17589" y="120"/>
                    <a:pt x="17594" y="117"/>
                  </a:cubicBezTo>
                  <a:lnTo>
                    <a:pt x="17310" y="117"/>
                  </a:lnTo>
                  <a:lnTo>
                    <a:pt x="16458" y="100"/>
                  </a:lnTo>
                  <a:lnTo>
                    <a:pt x="13267" y="67"/>
                  </a:lnTo>
                  <a:lnTo>
                    <a:pt x="1972"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4" name="Google Shape;1720;p40">
              <a:extLst>
                <a:ext uri="{FF2B5EF4-FFF2-40B4-BE49-F238E27FC236}">
                  <a16:creationId xmlns:a16="http://schemas.microsoft.com/office/drawing/2014/main" id="{A2BBC4F2-A2B9-4D86-ACCD-20ABB4B8BF64}"/>
                </a:ext>
              </a:extLst>
            </p:cNvPr>
            <p:cNvSpPr/>
            <p:nvPr/>
          </p:nvSpPr>
          <p:spPr>
            <a:xfrm>
              <a:off x="7418102" y="2472223"/>
              <a:ext cx="46081" cy="264749"/>
            </a:xfrm>
            <a:custGeom>
              <a:avLst/>
              <a:gdLst/>
              <a:ahLst/>
              <a:cxnLst/>
              <a:rect l="l" t="t" r="r" b="b"/>
              <a:pathLst>
                <a:path w="1437" h="8256" extrusionOk="0">
                  <a:moveTo>
                    <a:pt x="1386" y="1"/>
                  </a:moveTo>
                  <a:cubicBezTo>
                    <a:pt x="1350" y="1"/>
                    <a:pt x="1018" y="1849"/>
                    <a:pt x="635" y="4111"/>
                  </a:cubicBezTo>
                  <a:cubicBezTo>
                    <a:pt x="267" y="6400"/>
                    <a:pt x="0" y="8255"/>
                    <a:pt x="33" y="8255"/>
                  </a:cubicBezTo>
                  <a:cubicBezTo>
                    <a:pt x="34" y="8255"/>
                    <a:pt x="34" y="8255"/>
                    <a:pt x="34" y="8255"/>
                  </a:cubicBezTo>
                  <a:cubicBezTo>
                    <a:pt x="87" y="8255"/>
                    <a:pt x="419" y="6407"/>
                    <a:pt x="785" y="4145"/>
                  </a:cubicBezTo>
                  <a:cubicBezTo>
                    <a:pt x="1170" y="1856"/>
                    <a:pt x="1437" y="1"/>
                    <a:pt x="1387" y="1"/>
                  </a:cubicBezTo>
                  <a:cubicBezTo>
                    <a:pt x="1387" y="1"/>
                    <a:pt x="1387" y="1"/>
                    <a:pt x="1386"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5" name="Google Shape;1721;p40">
              <a:extLst>
                <a:ext uri="{FF2B5EF4-FFF2-40B4-BE49-F238E27FC236}">
                  <a16:creationId xmlns:a16="http://schemas.microsoft.com/office/drawing/2014/main" id="{2616E975-254B-43AC-A863-01DF0CF4C0AF}"/>
                </a:ext>
              </a:extLst>
            </p:cNvPr>
            <p:cNvSpPr/>
            <p:nvPr/>
          </p:nvSpPr>
          <p:spPr>
            <a:xfrm>
              <a:off x="7473290" y="2483479"/>
              <a:ext cx="43965" cy="250255"/>
            </a:xfrm>
            <a:custGeom>
              <a:avLst/>
              <a:gdLst/>
              <a:ahLst/>
              <a:cxnLst/>
              <a:rect l="l" t="t" r="r" b="b"/>
              <a:pathLst>
                <a:path w="1371" h="7804" extrusionOk="0">
                  <a:moveTo>
                    <a:pt x="1320" y="1"/>
                  </a:moveTo>
                  <a:cubicBezTo>
                    <a:pt x="1283" y="1"/>
                    <a:pt x="951" y="1732"/>
                    <a:pt x="602" y="3877"/>
                  </a:cubicBezTo>
                  <a:cubicBezTo>
                    <a:pt x="251" y="6033"/>
                    <a:pt x="0" y="7787"/>
                    <a:pt x="33" y="7804"/>
                  </a:cubicBezTo>
                  <a:cubicBezTo>
                    <a:pt x="84" y="7804"/>
                    <a:pt x="401" y="6066"/>
                    <a:pt x="752" y="3911"/>
                  </a:cubicBezTo>
                  <a:cubicBezTo>
                    <a:pt x="1103" y="1755"/>
                    <a:pt x="1370" y="1"/>
                    <a:pt x="1320" y="1"/>
                  </a:cubicBezTo>
                  <a:cubicBezTo>
                    <a:pt x="1320" y="1"/>
                    <a:pt x="1320" y="1"/>
                    <a:pt x="132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6" name="Google Shape;1722;p40">
              <a:extLst>
                <a:ext uri="{FF2B5EF4-FFF2-40B4-BE49-F238E27FC236}">
                  <a16:creationId xmlns:a16="http://schemas.microsoft.com/office/drawing/2014/main" id="{184E27D3-BEF4-492F-9326-401C8F182709}"/>
                </a:ext>
              </a:extLst>
            </p:cNvPr>
            <p:cNvSpPr/>
            <p:nvPr/>
          </p:nvSpPr>
          <p:spPr>
            <a:xfrm>
              <a:off x="7531685" y="2478669"/>
              <a:ext cx="43419" cy="250255"/>
            </a:xfrm>
            <a:custGeom>
              <a:avLst/>
              <a:gdLst/>
              <a:ahLst/>
              <a:cxnLst/>
              <a:rect l="l" t="t" r="r" b="b"/>
              <a:pathLst>
                <a:path w="1354" h="7804" extrusionOk="0">
                  <a:moveTo>
                    <a:pt x="1320" y="0"/>
                  </a:moveTo>
                  <a:cubicBezTo>
                    <a:pt x="1267" y="0"/>
                    <a:pt x="951" y="1748"/>
                    <a:pt x="602" y="3894"/>
                  </a:cubicBezTo>
                  <a:cubicBezTo>
                    <a:pt x="251" y="6049"/>
                    <a:pt x="0" y="7803"/>
                    <a:pt x="34" y="7803"/>
                  </a:cubicBezTo>
                  <a:cubicBezTo>
                    <a:pt x="84" y="7803"/>
                    <a:pt x="401" y="6066"/>
                    <a:pt x="752" y="3910"/>
                  </a:cubicBezTo>
                  <a:cubicBezTo>
                    <a:pt x="1103" y="1755"/>
                    <a:pt x="1354" y="1"/>
                    <a:pt x="1320" y="1"/>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7" name="Google Shape;1723;p40">
              <a:extLst>
                <a:ext uri="{FF2B5EF4-FFF2-40B4-BE49-F238E27FC236}">
                  <a16:creationId xmlns:a16="http://schemas.microsoft.com/office/drawing/2014/main" id="{681739A3-2B50-4D61-818E-D79829800CD0}"/>
                </a:ext>
              </a:extLst>
            </p:cNvPr>
            <p:cNvSpPr/>
            <p:nvPr/>
          </p:nvSpPr>
          <p:spPr>
            <a:xfrm>
              <a:off x="7586874" y="2482421"/>
              <a:ext cx="43965" cy="250255"/>
            </a:xfrm>
            <a:custGeom>
              <a:avLst/>
              <a:gdLst/>
              <a:ahLst/>
              <a:cxnLst/>
              <a:rect l="l" t="t" r="r" b="b"/>
              <a:pathLst>
                <a:path w="1371" h="7804" extrusionOk="0">
                  <a:moveTo>
                    <a:pt x="1320" y="0"/>
                  </a:moveTo>
                  <a:cubicBezTo>
                    <a:pt x="1284" y="0"/>
                    <a:pt x="968" y="1748"/>
                    <a:pt x="602" y="3894"/>
                  </a:cubicBezTo>
                  <a:cubicBezTo>
                    <a:pt x="251" y="6049"/>
                    <a:pt x="0" y="7787"/>
                    <a:pt x="50" y="7803"/>
                  </a:cubicBezTo>
                  <a:cubicBezTo>
                    <a:pt x="84" y="7803"/>
                    <a:pt x="401" y="6066"/>
                    <a:pt x="752" y="3910"/>
                  </a:cubicBezTo>
                  <a:cubicBezTo>
                    <a:pt x="1120" y="1755"/>
                    <a:pt x="1370" y="0"/>
                    <a:pt x="1320" y="0"/>
                  </a:cubicBezTo>
                  <a:cubicBezTo>
                    <a:pt x="1320" y="0"/>
                    <a:pt x="1320" y="0"/>
                    <a:pt x="132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8" name="Google Shape;1724;p40">
              <a:extLst>
                <a:ext uri="{FF2B5EF4-FFF2-40B4-BE49-F238E27FC236}">
                  <a16:creationId xmlns:a16="http://schemas.microsoft.com/office/drawing/2014/main" id="{2CC9853E-936C-48CB-B20C-0CED7DDB121F}"/>
                </a:ext>
              </a:extLst>
            </p:cNvPr>
            <p:cNvSpPr/>
            <p:nvPr/>
          </p:nvSpPr>
          <p:spPr>
            <a:xfrm>
              <a:off x="7649020" y="2488834"/>
              <a:ext cx="43419" cy="250800"/>
            </a:xfrm>
            <a:custGeom>
              <a:avLst/>
              <a:gdLst/>
              <a:ahLst/>
              <a:cxnLst/>
              <a:rect l="l" t="t" r="r" b="b"/>
              <a:pathLst>
                <a:path w="1354" h="7821" extrusionOk="0">
                  <a:moveTo>
                    <a:pt x="1320" y="1"/>
                  </a:moveTo>
                  <a:lnTo>
                    <a:pt x="1320" y="1"/>
                  </a:lnTo>
                  <a:cubicBezTo>
                    <a:pt x="1270" y="1"/>
                    <a:pt x="953" y="1739"/>
                    <a:pt x="602" y="3894"/>
                  </a:cubicBezTo>
                  <a:cubicBezTo>
                    <a:pt x="251" y="6049"/>
                    <a:pt x="0" y="7804"/>
                    <a:pt x="34" y="7821"/>
                  </a:cubicBezTo>
                  <a:cubicBezTo>
                    <a:pt x="67" y="7821"/>
                    <a:pt x="401" y="6083"/>
                    <a:pt x="752" y="3927"/>
                  </a:cubicBezTo>
                  <a:cubicBezTo>
                    <a:pt x="1103" y="1772"/>
                    <a:pt x="1354" y="18"/>
                    <a:pt x="132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9" name="Google Shape;1725;p40">
              <a:extLst>
                <a:ext uri="{FF2B5EF4-FFF2-40B4-BE49-F238E27FC236}">
                  <a16:creationId xmlns:a16="http://schemas.microsoft.com/office/drawing/2014/main" id="{E7936CB8-E7D5-4974-B6D7-21D62ABDE2E3}"/>
                </a:ext>
              </a:extLst>
            </p:cNvPr>
            <p:cNvSpPr/>
            <p:nvPr/>
          </p:nvSpPr>
          <p:spPr>
            <a:xfrm>
              <a:off x="7697763" y="2485114"/>
              <a:ext cx="43451" cy="250255"/>
            </a:xfrm>
            <a:custGeom>
              <a:avLst/>
              <a:gdLst/>
              <a:ahLst/>
              <a:cxnLst/>
              <a:rect l="l" t="t" r="r" b="b"/>
              <a:pathLst>
                <a:path w="1355" h="7804" extrusionOk="0">
                  <a:moveTo>
                    <a:pt x="1321" y="0"/>
                  </a:moveTo>
                  <a:cubicBezTo>
                    <a:pt x="1287" y="0"/>
                    <a:pt x="953" y="1738"/>
                    <a:pt x="602" y="3893"/>
                  </a:cubicBezTo>
                  <a:cubicBezTo>
                    <a:pt x="252" y="6049"/>
                    <a:pt x="1" y="7803"/>
                    <a:pt x="34" y="7803"/>
                  </a:cubicBezTo>
                  <a:cubicBezTo>
                    <a:pt x="35" y="7803"/>
                    <a:pt x="35" y="7803"/>
                    <a:pt x="35" y="7803"/>
                  </a:cubicBezTo>
                  <a:cubicBezTo>
                    <a:pt x="88" y="7803"/>
                    <a:pt x="404" y="6072"/>
                    <a:pt x="753" y="3927"/>
                  </a:cubicBezTo>
                  <a:cubicBezTo>
                    <a:pt x="1104" y="1771"/>
                    <a:pt x="1354" y="17"/>
                    <a:pt x="132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1" name="Google Shape;1727;p40">
              <a:extLst>
                <a:ext uri="{FF2B5EF4-FFF2-40B4-BE49-F238E27FC236}">
                  <a16:creationId xmlns:a16="http://schemas.microsoft.com/office/drawing/2014/main" id="{C59F9D6E-C035-4DDD-8994-3393158ABFB9}"/>
                </a:ext>
              </a:extLst>
            </p:cNvPr>
            <p:cNvSpPr/>
            <p:nvPr/>
          </p:nvSpPr>
          <p:spPr>
            <a:xfrm>
              <a:off x="7554710" y="2456703"/>
              <a:ext cx="843920" cy="396867"/>
            </a:xfrm>
            <a:custGeom>
              <a:avLst/>
              <a:gdLst/>
              <a:ahLst/>
              <a:cxnLst/>
              <a:rect l="l" t="t" r="r" b="b"/>
              <a:pathLst>
                <a:path w="26317" h="12376" extrusionOk="0">
                  <a:moveTo>
                    <a:pt x="21421" y="0"/>
                  </a:moveTo>
                  <a:cubicBezTo>
                    <a:pt x="21421" y="0"/>
                    <a:pt x="18581" y="7269"/>
                    <a:pt x="17829" y="7336"/>
                  </a:cubicBezTo>
                  <a:cubicBezTo>
                    <a:pt x="17327" y="7381"/>
                    <a:pt x="16820" y="7402"/>
                    <a:pt x="16315" y="7402"/>
                  </a:cubicBezTo>
                  <a:cubicBezTo>
                    <a:pt x="12567" y="7402"/>
                    <a:pt x="8885" y="6266"/>
                    <a:pt x="7486" y="5765"/>
                  </a:cubicBezTo>
                  <a:cubicBezTo>
                    <a:pt x="7336" y="5598"/>
                    <a:pt x="7152" y="5381"/>
                    <a:pt x="6935" y="5113"/>
                  </a:cubicBezTo>
                  <a:cubicBezTo>
                    <a:pt x="6768" y="4879"/>
                    <a:pt x="6634" y="4629"/>
                    <a:pt x="6551" y="4345"/>
                  </a:cubicBezTo>
                  <a:cubicBezTo>
                    <a:pt x="6417" y="4011"/>
                    <a:pt x="6350" y="3660"/>
                    <a:pt x="6317" y="3309"/>
                  </a:cubicBezTo>
                  <a:cubicBezTo>
                    <a:pt x="6328" y="3082"/>
                    <a:pt x="6147" y="2932"/>
                    <a:pt x="5972" y="2932"/>
                  </a:cubicBezTo>
                  <a:cubicBezTo>
                    <a:pt x="5889" y="2932"/>
                    <a:pt x="5808" y="2966"/>
                    <a:pt x="5748" y="3041"/>
                  </a:cubicBezTo>
                  <a:cubicBezTo>
                    <a:pt x="5565" y="3275"/>
                    <a:pt x="5515" y="4178"/>
                    <a:pt x="5932" y="5163"/>
                  </a:cubicBezTo>
                  <a:cubicBezTo>
                    <a:pt x="6084" y="5515"/>
                    <a:pt x="5987" y="5638"/>
                    <a:pt x="5775" y="5638"/>
                  </a:cubicBezTo>
                  <a:cubicBezTo>
                    <a:pt x="5403" y="5638"/>
                    <a:pt x="4679" y="5261"/>
                    <a:pt x="4328" y="5080"/>
                  </a:cubicBezTo>
                  <a:cubicBezTo>
                    <a:pt x="3826" y="4829"/>
                    <a:pt x="2277" y="4135"/>
                    <a:pt x="1911" y="4135"/>
                  </a:cubicBezTo>
                  <a:cubicBezTo>
                    <a:pt x="1887" y="4135"/>
                    <a:pt x="1869" y="4138"/>
                    <a:pt x="1855" y="4144"/>
                  </a:cubicBezTo>
                  <a:cubicBezTo>
                    <a:pt x="1538" y="4295"/>
                    <a:pt x="1638" y="4662"/>
                    <a:pt x="2190" y="4929"/>
                  </a:cubicBezTo>
                  <a:cubicBezTo>
                    <a:pt x="2741" y="5180"/>
                    <a:pt x="4328" y="6082"/>
                    <a:pt x="4161" y="6350"/>
                  </a:cubicBezTo>
                  <a:cubicBezTo>
                    <a:pt x="4148" y="6376"/>
                    <a:pt x="4112" y="6387"/>
                    <a:pt x="4060" y="6387"/>
                  </a:cubicBezTo>
                  <a:cubicBezTo>
                    <a:pt x="3535" y="6387"/>
                    <a:pt x="1271" y="5214"/>
                    <a:pt x="1271" y="5214"/>
                  </a:cubicBezTo>
                  <a:cubicBezTo>
                    <a:pt x="1271" y="5214"/>
                    <a:pt x="996" y="5008"/>
                    <a:pt x="767" y="5008"/>
                  </a:cubicBezTo>
                  <a:cubicBezTo>
                    <a:pt x="676" y="5008"/>
                    <a:pt x="592" y="5040"/>
                    <a:pt x="535" y="5130"/>
                  </a:cubicBezTo>
                  <a:cubicBezTo>
                    <a:pt x="185" y="5698"/>
                    <a:pt x="3209" y="7001"/>
                    <a:pt x="3510" y="7118"/>
                  </a:cubicBezTo>
                  <a:cubicBezTo>
                    <a:pt x="3682" y="7190"/>
                    <a:pt x="3583" y="7423"/>
                    <a:pt x="3424" y="7423"/>
                  </a:cubicBezTo>
                  <a:cubicBezTo>
                    <a:pt x="3398" y="7423"/>
                    <a:pt x="3371" y="7416"/>
                    <a:pt x="3342" y="7402"/>
                  </a:cubicBezTo>
                  <a:cubicBezTo>
                    <a:pt x="3163" y="7319"/>
                    <a:pt x="1429" y="6357"/>
                    <a:pt x="627" y="6357"/>
                  </a:cubicBezTo>
                  <a:cubicBezTo>
                    <a:pt x="459" y="6357"/>
                    <a:pt x="332" y="6399"/>
                    <a:pt x="268" y="6500"/>
                  </a:cubicBezTo>
                  <a:cubicBezTo>
                    <a:pt x="1" y="6951"/>
                    <a:pt x="2758" y="7586"/>
                    <a:pt x="3109" y="8171"/>
                  </a:cubicBezTo>
                  <a:cubicBezTo>
                    <a:pt x="3175" y="8278"/>
                    <a:pt x="3143" y="8320"/>
                    <a:pt x="3047" y="8320"/>
                  </a:cubicBezTo>
                  <a:cubicBezTo>
                    <a:pt x="2710" y="8320"/>
                    <a:pt x="1582" y="7811"/>
                    <a:pt x="1063" y="7811"/>
                  </a:cubicBezTo>
                  <a:cubicBezTo>
                    <a:pt x="944" y="7811"/>
                    <a:pt x="857" y="7838"/>
                    <a:pt x="819" y="7904"/>
                  </a:cubicBezTo>
                  <a:cubicBezTo>
                    <a:pt x="719" y="8054"/>
                    <a:pt x="686" y="8188"/>
                    <a:pt x="2173" y="8722"/>
                  </a:cubicBezTo>
                  <a:cubicBezTo>
                    <a:pt x="3259" y="9073"/>
                    <a:pt x="4362" y="9357"/>
                    <a:pt x="5464" y="9574"/>
                  </a:cubicBezTo>
                  <a:lnTo>
                    <a:pt x="5464" y="9591"/>
                  </a:lnTo>
                  <a:cubicBezTo>
                    <a:pt x="5464" y="9591"/>
                    <a:pt x="11725" y="12376"/>
                    <a:pt x="16913" y="12376"/>
                  </a:cubicBezTo>
                  <a:cubicBezTo>
                    <a:pt x="19507" y="12376"/>
                    <a:pt x="21833" y="11680"/>
                    <a:pt x="22975" y="9591"/>
                  </a:cubicBezTo>
                  <a:cubicBezTo>
                    <a:pt x="24278" y="7219"/>
                    <a:pt x="25398" y="4762"/>
                    <a:pt x="26317" y="2223"/>
                  </a:cubicBezTo>
                  <a:lnTo>
                    <a:pt x="21421" y="0"/>
                  </a:lnTo>
                  <a:close/>
                </a:path>
              </a:pathLst>
            </a:custGeom>
            <a:solidFill>
              <a:srgbClr val="AA755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2" name="Google Shape;1728;p40">
              <a:extLst>
                <a:ext uri="{FF2B5EF4-FFF2-40B4-BE49-F238E27FC236}">
                  <a16:creationId xmlns:a16="http://schemas.microsoft.com/office/drawing/2014/main" id="{5583F3A0-C008-4FDC-8600-15C9A1A4302A}"/>
                </a:ext>
              </a:extLst>
            </p:cNvPr>
            <p:cNvSpPr/>
            <p:nvPr/>
          </p:nvSpPr>
          <p:spPr>
            <a:xfrm>
              <a:off x="8213761" y="2216677"/>
              <a:ext cx="259875" cy="354731"/>
            </a:xfrm>
            <a:custGeom>
              <a:avLst/>
              <a:gdLst/>
              <a:ahLst/>
              <a:cxnLst/>
              <a:rect l="l" t="t" r="r" b="b"/>
              <a:pathLst>
                <a:path w="8104" h="11062" extrusionOk="0">
                  <a:moveTo>
                    <a:pt x="3342" y="0"/>
                  </a:moveTo>
                  <a:lnTo>
                    <a:pt x="0" y="8488"/>
                  </a:lnTo>
                  <a:lnTo>
                    <a:pt x="5949" y="11061"/>
                  </a:lnTo>
                  <a:cubicBezTo>
                    <a:pt x="5949" y="11061"/>
                    <a:pt x="8104" y="2089"/>
                    <a:pt x="3342" y="0"/>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3" name="Google Shape;1729;p40">
              <a:extLst>
                <a:ext uri="{FF2B5EF4-FFF2-40B4-BE49-F238E27FC236}">
                  <a16:creationId xmlns:a16="http://schemas.microsoft.com/office/drawing/2014/main" id="{F5D5FBA5-9AB8-4382-A060-968DA541AA98}"/>
                </a:ext>
              </a:extLst>
            </p:cNvPr>
            <p:cNvSpPr/>
            <p:nvPr/>
          </p:nvSpPr>
          <p:spPr>
            <a:xfrm>
              <a:off x="8185894" y="2223636"/>
              <a:ext cx="219181" cy="347772"/>
            </a:xfrm>
            <a:custGeom>
              <a:avLst/>
              <a:gdLst/>
              <a:ahLst/>
              <a:cxnLst/>
              <a:rect l="l" t="t" r="r" b="b"/>
              <a:pathLst>
                <a:path w="6835" h="10845" extrusionOk="0">
                  <a:moveTo>
                    <a:pt x="4495" y="0"/>
                  </a:moveTo>
                  <a:cubicBezTo>
                    <a:pt x="4328" y="0"/>
                    <a:pt x="4161" y="34"/>
                    <a:pt x="3994" y="101"/>
                  </a:cubicBezTo>
                  <a:cubicBezTo>
                    <a:pt x="3409" y="301"/>
                    <a:pt x="2924" y="702"/>
                    <a:pt x="2574" y="1220"/>
                  </a:cubicBezTo>
                  <a:cubicBezTo>
                    <a:pt x="2340" y="1571"/>
                    <a:pt x="2156" y="1955"/>
                    <a:pt x="2005" y="2356"/>
                  </a:cubicBezTo>
                  <a:cubicBezTo>
                    <a:pt x="1838" y="2774"/>
                    <a:pt x="1688" y="3242"/>
                    <a:pt x="1521" y="3710"/>
                  </a:cubicBezTo>
                  <a:cubicBezTo>
                    <a:pt x="1170" y="4679"/>
                    <a:pt x="802" y="5715"/>
                    <a:pt x="401" y="6834"/>
                  </a:cubicBezTo>
                  <a:cubicBezTo>
                    <a:pt x="268" y="7202"/>
                    <a:pt x="134" y="7569"/>
                    <a:pt x="17" y="7920"/>
                  </a:cubicBezTo>
                  <a:lnTo>
                    <a:pt x="0" y="7987"/>
                  </a:lnTo>
                  <a:lnTo>
                    <a:pt x="67" y="8020"/>
                  </a:lnTo>
                  <a:cubicBezTo>
                    <a:pt x="1955" y="8822"/>
                    <a:pt x="3643" y="9541"/>
                    <a:pt x="4863" y="10059"/>
                  </a:cubicBezTo>
                  <a:lnTo>
                    <a:pt x="6300" y="10644"/>
                  </a:lnTo>
                  <a:cubicBezTo>
                    <a:pt x="6450" y="10710"/>
                    <a:pt x="6584" y="10761"/>
                    <a:pt x="6684" y="10794"/>
                  </a:cubicBezTo>
                  <a:cubicBezTo>
                    <a:pt x="6734" y="10827"/>
                    <a:pt x="6784" y="10827"/>
                    <a:pt x="6818" y="10844"/>
                  </a:cubicBezTo>
                  <a:lnTo>
                    <a:pt x="6834" y="10844"/>
                  </a:lnTo>
                  <a:cubicBezTo>
                    <a:pt x="6784" y="10811"/>
                    <a:pt x="6751" y="10794"/>
                    <a:pt x="6701" y="10777"/>
                  </a:cubicBezTo>
                  <a:lnTo>
                    <a:pt x="6316" y="10593"/>
                  </a:lnTo>
                  <a:lnTo>
                    <a:pt x="4913" y="9959"/>
                  </a:lnTo>
                  <a:lnTo>
                    <a:pt x="186" y="7916"/>
                  </a:lnTo>
                  <a:lnTo>
                    <a:pt x="186" y="7916"/>
                  </a:lnTo>
                  <a:cubicBezTo>
                    <a:pt x="298" y="7582"/>
                    <a:pt x="425" y="7233"/>
                    <a:pt x="552" y="6884"/>
                  </a:cubicBezTo>
                  <a:cubicBezTo>
                    <a:pt x="936" y="5765"/>
                    <a:pt x="1304" y="4712"/>
                    <a:pt x="1655" y="3760"/>
                  </a:cubicBezTo>
                  <a:cubicBezTo>
                    <a:pt x="1822" y="3275"/>
                    <a:pt x="1955" y="2807"/>
                    <a:pt x="2122" y="2390"/>
                  </a:cubicBezTo>
                  <a:cubicBezTo>
                    <a:pt x="2256" y="2005"/>
                    <a:pt x="2440" y="1638"/>
                    <a:pt x="2674" y="1287"/>
                  </a:cubicBezTo>
                  <a:cubicBezTo>
                    <a:pt x="2991" y="769"/>
                    <a:pt x="3459" y="368"/>
                    <a:pt x="4027" y="151"/>
                  </a:cubicBezTo>
                  <a:cubicBezTo>
                    <a:pt x="4228" y="84"/>
                    <a:pt x="4445" y="34"/>
                    <a:pt x="466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171" name="Google Shape;1980;p42">
            <a:extLst>
              <a:ext uri="{FF2B5EF4-FFF2-40B4-BE49-F238E27FC236}">
                <a16:creationId xmlns:a16="http://schemas.microsoft.com/office/drawing/2014/main" id="{3C5FF5BB-151C-4B7F-B2D6-6DD3F22E6B33}"/>
              </a:ext>
            </a:extLst>
          </p:cNvPr>
          <p:cNvSpPr/>
          <p:nvPr/>
        </p:nvSpPr>
        <p:spPr>
          <a:xfrm>
            <a:off x="6473008" y="1099599"/>
            <a:ext cx="1072681" cy="1339882"/>
          </a:xfrm>
          <a:custGeom>
            <a:avLst/>
            <a:gdLst/>
            <a:ahLst/>
            <a:cxnLst/>
            <a:rect l="l" t="t" r="r" b="b"/>
            <a:pathLst>
              <a:path w="33469" h="41806" extrusionOk="0">
                <a:moveTo>
                  <a:pt x="16654" y="1"/>
                </a:moveTo>
                <a:cubicBezTo>
                  <a:pt x="13301" y="1"/>
                  <a:pt x="11038" y="3449"/>
                  <a:pt x="12399" y="6518"/>
                </a:cubicBezTo>
                <a:cubicBezTo>
                  <a:pt x="12532" y="6818"/>
                  <a:pt x="12599" y="7136"/>
                  <a:pt x="12599" y="7453"/>
                </a:cubicBezTo>
                <a:lnTo>
                  <a:pt x="12599" y="8422"/>
                </a:lnTo>
                <a:lnTo>
                  <a:pt x="1722" y="8422"/>
                </a:lnTo>
                <a:cubicBezTo>
                  <a:pt x="769" y="8422"/>
                  <a:pt x="1" y="9191"/>
                  <a:pt x="1" y="10143"/>
                </a:cubicBezTo>
                <a:lnTo>
                  <a:pt x="1" y="40402"/>
                </a:lnTo>
                <a:cubicBezTo>
                  <a:pt x="1" y="41188"/>
                  <a:pt x="636" y="41806"/>
                  <a:pt x="1404" y="41806"/>
                </a:cubicBezTo>
                <a:lnTo>
                  <a:pt x="32065" y="41806"/>
                </a:lnTo>
                <a:cubicBezTo>
                  <a:pt x="32833" y="41806"/>
                  <a:pt x="33468" y="41188"/>
                  <a:pt x="33468" y="40402"/>
                </a:cubicBezTo>
                <a:lnTo>
                  <a:pt x="33468" y="29475"/>
                </a:lnTo>
                <a:lnTo>
                  <a:pt x="32232" y="29475"/>
                </a:lnTo>
                <a:cubicBezTo>
                  <a:pt x="31931" y="29475"/>
                  <a:pt x="31647" y="29525"/>
                  <a:pt x="31396" y="29642"/>
                </a:cubicBezTo>
                <a:cubicBezTo>
                  <a:pt x="30817" y="29873"/>
                  <a:pt x="30229" y="29981"/>
                  <a:pt x="29657" y="29981"/>
                </a:cubicBezTo>
                <a:cubicBezTo>
                  <a:pt x="27129" y="29981"/>
                  <a:pt x="24904" y="27886"/>
                  <a:pt x="25013" y="25148"/>
                </a:cubicBezTo>
                <a:cubicBezTo>
                  <a:pt x="25130" y="22775"/>
                  <a:pt x="26985" y="20870"/>
                  <a:pt x="29341" y="20703"/>
                </a:cubicBezTo>
                <a:lnTo>
                  <a:pt x="29324" y="20703"/>
                </a:lnTo>
                <a:cubicBezTo>
                  <a:pt x="29447" y="20693"/>
                  <a:pt x="29569" y="20688"/>
                  <a:pt x="29692" y="20688"/>
                </a:cubicBezTo>
                <a:cubicBezTo>
                  <a:pt x="30357" y="20688"/>
                  <a:pt x="31021" y="20839"/>
                  <a:pt x="31613" y="21121"/>
                </a:cubicBezTo>
                <a:cubicBezTo>
                  <a:pt x="31931" y="21271"/>
                  <a:pt x="32248" y="21338"/>
                  <a:pt x="32599" y="21355"/>
                </a:cubicBezTo>
                <a:lnTo>
                  <a:pt x="33468" y="21355"/>
                </a:lnTo>
                <a:lnTo>
                  <a:pt x="33468" y="10143"/>
                </a:lnTo>
                <a:cubicBezTo>
                  <a:pt x="33468" y="9191"/>
                  <a:pt x="32699" y="8422"/>
                  <a:pt x="31747" y="8422"/>
                </a:cubicBezTo>
                <a:lnTo>
                  <a:pt x="20586" y="8422"/>
                </a:lnTo>
                <a:lnTo>
                  <a:pt x="20586" y="7670"/>
                </a:lnTo>
                <a:cubicBezTo>
                  <a:pt x="20586" y="7320"/>
                  <a:pt x="20669" y="6969"/>
                  <a:pt x="20836" y="6668"/>
                </a:cubicBezTo>
                <a:cubicBezTo>
                  <a:pt x="22307" y="3610"/>
                  <a:pt x="20118" y="68"/>
                  <a:pt x="16726" y="1"/>
                </a:cubicBezTo>
                <a:cubicBezTo>
                  <a:pt x="16702" y="1"/>
                  <a:pt x="16678" y="1"/>
                  <a:pt x="16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927;p42">
            <a:extLst>
              <a:ext uri="{FF2B5EF4-FFF2-40B4-BE49-F238E27FC236}">
                <a16:creationId xmlns:a16="http://schemas.microsoft.com/office/drawing/2014/main" id="{E797B772-D05F-41A0-8A1C-173A478B118D}"/>
              </a:ext>
            </a:extLst>
          </p:cNvPr>
          <p:cNvSpPr txBox="1">
            <a:spLocks/>
          </p:cNvSpPr>
          <p:nvPr/>
        </p:nvSpPr>
        <p:spPr>
          <a:xfrm>
            <a:off x="1670046" y="2905954"/>
            <a:ext cx="4668409" cy="19300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298450" algn="r" rtl="0">
              <a:lnSpc>
                <a:spcPct val="100000"/>
              </a:lnSpc>
              <a:spcBef>
                <a:spcPts val="0"/>
              </a:spcBef>
              <a:spcAft>
                <a:spcPts val="0"/>
              </a:spcAft>
              <a:buClr>
                <a:schemeClr val="dk2"/>
              </a:buClr>
              <a:buSzPts val="1100"/>
              <a:buFont typeface="Josefin Sans"/>
              <a:buNone/>
              <a:defRPr sz="12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171450" indent="-171450" algn="l">
              <a:spcBef>
                <a:spcPts val="600"/>
              </a:spcBef>
              <a:buFont typeface="Arial" panose="020B0604020202020204" pitchFamily="34" charset="0"/>
              <a:buChar char="•"/>
            </a:pPr>
            <a:r>
              <a:rPr lang="en-US" dirty="0"/>
              <a:t>The platform should establish a system for tracking the status of students, the system can create weekly or monthly learning reports for each user, show the progress they made and gaps they need to pass over.</a:t>
            </a:r>
          </a:p>
          <a:p>
            <a:pPr marL="171450" indent="-171450" algn="l">
              <a:spcBef>
                <a:spcPts val="600"/>
              </a:spcBef>
              <a:buFont typeface="Arial" panose="020B0604020202020204" pitchFamily="34" charset="0"/>
              <a:buChar char="•"/>
            </a:pPr>
            <a:r>
              <a:rPr lang="en-US" dirty="0"/>
              <a:t>If the student shows low engagement, the system should send notifications to cheer them up. </a:t>
            </a:r>
          </a:p>
          <a:p>
            <a:pPr marL="171450" indent="-171450" algn="l">
              <a:spcBef>
                <a:spcPts val="600"/>
              </a:spcBef>
              <a:buFont typeface="Arial" panose="020B0604020202020204" pitchFamily="34" charset="0"/>
              <a:buChar char="•"/>
            </a:pPr>
            <a:r>
              <a:rPr lang="en-US" dirty="0"/>
              <a:t>If the student shows the tendency of failing the course, the system should send alert and provide suggestions for catching up. </a:t>
            </a:r>
          </a:p>
        </p:txBody>
      </p:sp>
    </p:spTree>
    <p:extLst>
      <p:ext uri="{BB962C8B-B14F-4D97-AF65-F5344CB8AC3E}">
        <p14:creationId xmlns:p14="http://schemas.microsoft.com/office/powerpoint/2010/main" val="3658560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0"/>
        <p:cNvGrpSpPr/>
        <p:nvPr/>
      </p:nvGrpSpPr>
      <p:grpSpPr>
        <a:xfrm>
          <a:off x="0" y="0"/>
          <a:ext cx="0" cy="0"/>
          <a:chOff x="0" y="0"/>
          <a:chExt cx="0" cy="0"/>
        </a:xfrm>
      </p:grpSpPr>
      <p:sp>
        <p:nvSpPr>
          <p:cNvPr id="3311" name="Google Shape;3311;p59"/>
          <p:cNvSpPr txBox="1">
            <a:spLocks noGrp="1"/>
          </p:cNvSpPr>
          <p:nvPr>
            <p:ph type="title"/>
          </p:nvPr>
        </p:nvSpPr>
        <p:spPr>
          <a:xfrm>
            <a:off x="720000" y="540000"/>
            <a:ext cx="3006000" cy="122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THANKS</a:t>
            </a:r>
            <a:endParaRPr/>
          </a:p>
        </p:txBody>
      </p:sp>
      <p:grpSp>
        <p:nvGrpSpPr>
          <p:cNvPr id="3312" name="Google Shape;3312;p59"/>
          <p:cNvGrpSpPr/>
          <p:nvPr/>
        </p:nvGrpSpPr>
        <p:grpSpPr>
          <a:xfrm>
            <a:off x="4087120" y="2021335"/>
            <a:ext cx="2123889" cy="2650247"/>
            <a:chOff x="4087120" y="2021335"/>
            <a:chExt cx="2123889" cy="2650247"/>
          </a:xfrm>
        </p:grpSpPr>
        <p:sp>
          <p:nvSpPr>
            <p:cNvPr id="3313" name="Google Shape;3313;p59"/>
            <p:cNvSpPr/>
            <p:nvPr/>
          </p:nvSpPr>
          <p:spPr>
            <a:xfrm>
              <a:off x="4956252" y="2031815"/>
              <a:ext cx="234061" cy="457321"/>
            </a:xfrm>
            <a:custGeom>
              <a:avLst/>
              <a:gdLst/>
              <a:ahLst/>
              <a:cxnLst/>
              <a:rect l="l" t="t" r="r" b="b"/>
              <a:pathLst>
                <a:path w="7303" h="14269" extrusionOk="0">
                  <a:moveTo>
                    <a:pt x="4184" y="1"/>
                  </a:moveTo>
                  <a:cubicBezTo>
                    <a:pt x="2817" y="1"/>
                    <a:pt x="1458" y="410"/>
                    <a:pt x="302" y="1213"/>
                  </a:cubicBezTo>
                  <a:lnTo>
                    <a:pt x="1" y="1413"/>
                  </a:lnTo>
                  <a:lnTo>
                    <a:pt x="235" y="11940"/>
                  </a:lnTo>
                  <a:cubicBezTo>
                    <a:pt x="252" y="13176"/>
                    <a:pt x="1237" y="14195"/>
                    <a:pt x="2474" y="14262"/>
                  </a:cubicBezTo>
                  <a:cubicBezTo>
                    <a:pt x="2534" y="14267"/>
                    <a:pt x="2593" y="14269"/>
                    <a:pt x="2652" y="14269"/>
                  </a:cubicBezTo>
                  <a:cubicBezTo>
                    <a:pt x="3927" y="14269"/>
                    <a:pt x="4982" y="13249"/>
                    <a:pt x="5014" y="11940"/>
                  </a:cubicBezTo>
                  <a:cubicBezTo>
                    <a:pt x="5047" y="10636"/>
                    <a:pt x="5080" y="9316"/>
                    <a:pt x="5080" y="9316"/>
                  </a:cubicBezTo>
                  <a:cubicBezTo>
                    <a:pt x="5080" y="9316"/>
                    <a:pt x="7052" y="9116"/>
                    <a:pt x="7169" y="7161"/>
                  </a:cubicBezTo>
                  <a:cubicBezTo>
                    <a:pt x="7303" y="5206"/>
                    <a:pt x="7186" y="695"/>
                    <a:pt x="7186" y="695"/>
                  </a:cubicBezTo>
                  <a:cubicBezTo>
                    <a:pt x="6235" y="230"/>
                    <a:pt x="5207" y="1"/>
                    <a:pt x="4184"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9"/>
            <p:cNvSpPr/>
            <p:nvPr/>
          </p:nvSpPr>
          <p:spPr>
            <a:xfrm>
              <a:off x="5152270" y="2148862"/>
              <a:ext cx="24134" cy="18365"/>
            </a:xfrm>
            <a:custGeom>
              <a:avLst/>
              <a:gdLst/>
              <a:ahLst/>
              <a:cxnLst/>
              <a:rect l="l" t="t" r="r" b="b"/>
              <a:pathLst>
                <a:path w="753" h="573" extrusionOk="0">
                  <a:moveTo>
                    <a:pt x="368" y="0"/>
                  </a:moveTo>
                  <a:cubicBezTo>
                    <a:pt x="117" y="0"/>
                    <a:pt x="0" y="318"/>
                    <a:pt x="167" y="485"/>
                  </a:cubicBezTo>
                  <a:cubicBezTo>
                    <a:pt x="226" y="543"/>
                    <a:pt x="301" y="572"/>
                    <a:pt x="374" y="572"/>
                  </a:cubicBezTo>
                  <a:cubicBezTo>
                    <a:pt x="447" y="572"/>
                    <a:pt x="518" y="543"/>
                    <a:pt x="568" y="485"/>
                  </a:cubicBezTo>
                  <a:cubicBezTo>
                    <a:pt x="752" y="318"/>
                    <a:pt x="635"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9"/>
            <p:cNvSpPr/>
            <p:nvPr/>
          </p:nvSpPr>
          <p:spPr>
            <a:xfrm>
              <a:off x="5150122" y="2143990"/>
              <a:ext cx="32691" cy="9839"/>
            </a:xfrm>
            <a:custGeom>
              <a:avLst/>
              <a:gdLst/>
              <a:ahLst/>
              <a:cxnLst/>
              <a:rect l="l" t="t" r="r" b="b"/>
              <a:pathLst>
                <a:path w="1020" h="307" extrusionOk="0">
                  <a:moveTo>
                    <a:pt x="481" y="1"/>
                  </a:moveTo>
                  <a:cubicBezTo>
                    <a:pt x="357" y="1"/>
                    <a:pt x="230" y="34"/>
                    <a:pt x="117" y="102"/>
                  </a:cubicBezTo>
                  <a:cubicBezTo>
                    <a:pt x="34" y="169"/>
                    <a:pt x="0" y="219"/>
                    <a:pt x="17" y="236"/>
                  </a:cubicBezTo>
                  <a:cubicBezTo>
                    <a:pt x="19" y="240"/>
                    <a:pt x="23" y="241"/>
                    <a:pt x="30" y="241"/>
                  </a:cubicBezTo>
                  <a:cubicBezTo>
                    <a:pt x="74" y="241"/>
                    <a:pt x="221" y="164"/>
                    <a:pt x="426" y="164"/>
                  </a:cubicBezTo>
                  <a:cubicBezTo>
                    <a:pt x="456" y="164"/>
                    <a:pt x="486" y="165"/>
                    <a:pt x="518" y="169"/>
                  </a:cubicBezTo>
                  <a:cubicBezTo>
                    <a:pt x="761" y="169"/>
                    <a:pt x="935" y="307"/>
                    <a:pt x="990" y="307"/>
                  </a:cubicBezTo>
                  <a:cubicBezTo>
                    <a:pt x="996" y="307"/>
                    <a:pt x="1000" y="306"/>
                    <a:pt x="1003" y="303"/>
                  </a:cubicBezTo>
                  <a:cubicBezTo>
                    <a:pt x="1020" y="286"/>
                    <a:pt x="986" y="219"/>
                    <a:pt x="903" y="152"/>
                  </a:cubicBezTo>
                  <a:cubicBezTo>
                    <a:pt x="783" y="51"/>
                    <a:pt x="634" y="1"/>
                    <a:pt x="4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9"/>
            <p:cNvSpPr/>
            <p:nvPr/>
          </p:nvSpPr>
          <p:spPr>
            <a:xfrm>
              <a:off x="5058812" y="2152195"/>
              <a:ext cx="23877" cy="18204"/>
            </a:xfrm>
            <a:custGeom>
              <a:avLst/>
              <a:gdLst/>
              <a:ahLst/>
              <a:cxnLst/>
              <a:rect l="l" t="t" r="r" b="b"/>
              <a:pathLst>
                <a:path w="745" h="568" extrusionOk="0">
                  <a:moveTo>
                    <a:pt x="368" y="0"/>
                  </a:moveTo>
                  <a:cubicBezTo>
                    <a:pt x="279" y="0"/>
                    <a:pt x="195" y="41"/>
                    <a:pt x="143" y="113"/>
                  </a:cubicBezTo>
                  <a:cubicBezTo>
                    <a:pt x="1" y="318"/>
                    <a:pt x="156" y="567"/>
                    <a:pt x="384" y="567"/>
                  </a:cubicBezTo>
                  <a:cubicBezTo>
                    <a:pt x="398" y="567"/>
                    <a:pt x="412" y="566"/>
                    <a:pt x="427" y="565"/>
                  </a:cubicBezTo>
                  <a:cubicBezTo>
                    <a:pt x="677" y="514"/>
                    <a:pt x="744" y="180"/>
                    <a:pt x="527" y="47"/>
                  </a:cubicBezTo>
                  <a:cubicBezTo>
                    <a:pt x="477" y="15"/>
                    <a:pt x="421" y="0"/>
                    <a:pt x="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9"/>
            <p:cNvSpPr/>
            <p:nvPr/>
          </p:nvSpPr>
          <p:spPr>
            <a:xfrm>
              <a:off x="5055863" y="2146971"/>
              <a:ext cx="32691" cy="10096"/>
            </a:xfrm>
            <a:custGeom>
              <a:avLst/>
              <a:gdLst/>
              <a:ahLst/>
              <a:cxnLst/>
              <a:rect l="l" t="t" r="r" b="b"/>
              <a:pathLst>
                <a:path w="1020" h="315" extrusionOk="0">
                  <a:moveTo>
                    <a:pt x="474" y="1"/>
                  </a:moveTo>
                  <a:cubicBezTo>
                    <a:pt x="352" y="1"/>
                    <a:pt x="228" y="36"/>
                    <a:pt x="118" y="109"/>
                  </a:cubicBezTo>
                  <a:cubicBezTo>
                    <a:pt x="34" y="176"/>
                    <a:pt x="1" y="226"/>
                    <a:pt x="17" y="243"/>
                  </a:cubicBezTo>
                  <a:cubicBezTo>
                    <a:pt x="19" y="247"/>
                    <a:pt x="24" y="248"/>
                    <a:pt x="30" y="248"/>
                  </a:cubicBezTo>
                  <a:cubicBezTo>
                    <a:pt x="80" y="248"/>
                    <a:pt x="256" y="158"/>
                    <a:pt x="472" y="158"/>
                  </a:cubicBezTo>
                  <a:cubicBezTo>
                    <a:pt x="487" y="158"/>
                    <a:pt x="503" y="158"/>
                    <a:pt x="519" y="159"/>
                  </a:cubicBezTo>
                  <a:cubicBezTo>
                    <a:pt x="762" y="175"/>
                    <a:pt x="936" y="314"/>
                    <a:pt x="991" y="314"/>
                  </a:cubicBezTo>
                  <a:cubicBezTo>
                    <a:pt x="996" y="314"/>
                    <a:pt x="1000" y="313"/>
                    <a:pt x="1003" y="310"/>
                  </a:cubicBezTo>
                  <a:cubicBezTo>
                    <a:pt x="1020" y="293"/>
                    <a:pt x="987" y="226"/>
                    <a:pt x="903" y="159"/>
                  </a:cubicBezTo>
                  <a:cubicBezTo>
                    <a:pt x="782" y="57"/>
                    <a:pt x="629" y="1"/>
                    <a:pt x="4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9"/>
            <p:cNvSpPr/>
            <p:nvPr/>
          </p:nvSpPr>
          <p:spPr>
            <a:xfrm>
              <a:off x="5116919" y="2148317"/>
              <a:ext cx="25736" cy="76599"/>
            </a:xfrm>
            <a:custGeom>
              <a:avLst/>
              <a:gdLst/>
              <a:ahLst/>
              <a:cxnLst/>
              <a:rect l="l" t="t" r="r" b="b"/>
              <a:pathLst>
                <a:path w="803" h="2390" extrusionOk="0">
                  <a:moveTo>
                    <a:pt x="35" y="0"/>
                  </a:moveTo>
                  <a:cubicBezTo>
                    <a:pt x="35" y="0"/>
                    <a:pt x="34" y="0"/>
                    <a:pt x="34" y="1"/>
                  </a:cubicBezTo>
                  <a:cubicBezTo>
                    <a:pt x="1" y="1"/>
                    <a:pt x="168" y="652"/>
                    <a:pt x="418" y="1454"/>
                  </a:cubicBezTo>
                  <a:cubicBezTo>
                    <a:pt x="485" y="1655"/>
                    <a:pt x="552" y="1838"/>
                    <a:pt x="619" y="2006"/>
                  </a:cubicBezTo>
                  <a:cubicBezTo>
                    <a:pt x="635" y="2072"/>
                    <a:pt x="652" y="2139"/>
                    <a:pt x="652" y="2223"/>
                  </a:cubicBezTo>
                  <a:cubicBezTo>
                    <a:pt x="652" y="2256"/>
                    <a:pt x="585" y="2273"/>
                    <a:pt x="519" y="2273"/>
                  </a:cubicBezTo>
                  <a:cubicBezTo>
                    <a:pt x="368" y="2273"/>
                    <a:pt x="218" y="2290"/>
                    <a:pt x="84" y="2340"/>
                  </a:cubicBezTo>
                  <a:cubicBezTo>
                    <a:pt x="218" y="2390"/>
                    <a:pt x="368" y="2390"/>
                    <a:pt x="519" y="2390"/>
                  </a:cubicBezTo>
                  <a:cubicBezTo>
                    <a:pt x="569" y="2390"/>
                    <a:pt x="602" y="2373"/>
                    <a:pt x="635" y="2373"/>
                  </a:cubicBezTo>
                  <a:cubicBezTo>
                    <a:pt x="702" y="2356"/>
                    <a:pt x="752" y="2323"/>
                    <a:pt x="769" y="2273"/>
                  </a:cubicBezTo>
                  <a:cubicBezTo>
                    <a:pt x="803" y="2173"/>
                    <a:pt x="786" y="2056"/>
                    <a:pt x="752" y="1972"/>
                  </a:cubicBezTo>
                  <a:cubicBezTo>
                    <a:pt x="686" y="1788"/>
                    <a:pt x="635" y="1605"/>
                    <a:pt x="569" y="1404"/>
                  </a:cubicBezTo>
                  <a:cubicBezTo>
                    <a:pt x="321" y="629"/>
                    <a:pt x="74"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9"/>
            <p:cNvSpPr/>
            <p:nvPr/>
          </p:nvSpPr>
          <p:spPr>
            <a:xfrm>
              <a:off x="5085317" y="2231326"/>
              <a:ext cx="47178" cy="24807"/>
            </a:xfrm>
            <a:custGeom>
              <a:avLst/>
              <a:gdLst/>
              <a:ahLst/>
              <a:cxnLst/>
              <a:rect l="l" t="t" r="r" b="b"/>
              <a:pathLst>
                <a:path w="1472" h="774" extrusionOk="0">
                  <a:moveTo>
                    <a:pt x="168" y="0"/>
                  </a:moveTo>
                  <a:cubicBezTo>
                    <a:pt x="168" y="0"/>
                    <a:pt x="1" y="468"/>
                    <a:pt x="586" y="719"/>
                  </a:cubicBezTo>
                  <a:cubicBezTo>
                    <a:pt x="674" y="756"/>
                    <a:pt x="767" y="774"/>
                    <a:pt x="859" y="774"/>
                  </a:cubicBezTo>
                  <a:cubicBezTo>
                    <a:pt x="1096" y="774"/>
                    <a:pt x="1327" y="656"/>
                    <a:pt x="1471" y="451"/>
                  </a:cubicBezTo>
                  <a:lnTo>
                    <a:pt x="1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9"/>
            <p:cNvSpPr/>
            <p:nvPr/>
          </p:nvSpPr>
          <p:spPr>
            <a:xfrm>
              <a:off x="5038749" y="2302541"/>
              <a:ext cx="80349" cy="43524"/>
            </a:xfrm>
            <a:custGeom>
              <a:avLst/>
              <a:gdLst/>
              <a:ahLst/>
              <a:cxnLst/>
              <a:rect l="l" t="t" r="r" b="b"/>
              <a:pathLst>
                <a:path w="2507" h="1358" extrusionOk="0">
                  <a:moveTo>
                    <a:pt x="0" y="1"/>
                  </a:moveTo>
                  <a:cubicBezTo>
                    <a:pt x="0" y="1"/>
                    <a:pt x="505" y="1357"/>
                    <a:pt x="2327" y="1357"/>
                  </a:cubicBezTo>
                  <a:cubicBezTo>
                    <a:pt x="2380" y="1357"/>
                    <a:pt x="2434" y="1356"/>
                    <a:pt x="2490" y="1354"/>
                  </a:cubicBezTo>
                  <a:lnTo>
                    <a:pt x="2506" y="853"/>
                  </a:lnTo>
                  <a:cubicBezTo>
                    <a:pt x="1604" y="819"/>
                    <a:pt x="735" y="519"/>
                    <a:pt x="0"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9"/>
            <p:cNvSpPr/>
            <p:nvPr/>
          </p:nvSpPr>
          <p:spPr>
            <a:xfrm>
              <a:off x="4955194" y="2021335"/>
              <a:ext cx="231914" cy="175217"/>
            </a:xfrm>
            <a:custGeom>
              <a:avLst/>
              <a:gdLst/>
              <a:ahLst/>
              <a:cxnLst/>
              <a:rect l="l" t="t" r="r" b="b"/>
              <a:pathLst>
                <a:path w="7236" h="5467" extrusionOk="0">
                  <a:moveTo>
                    <a:pt x="3835" y="1"/>
                  </a:moveTo>
                  <a:cubicBezTo>
                    <a:pt x="3145" y="1"/>
                    <a:pt x="2453" y="80"/>
                    <a:pt x="1772" y="237"/>
                  </a:cubicBezTo>
                  <a:cubicBezTo>
                    <a:pt x="1772" y="237"/>
                    <a:pt x="101" y="855"/>
                    <a:pt x="34" y="1740"/>
                  </a:cubicBezTo>
                  <a:cubicBezTo>
                    <a:pt x="1" y="2475"/>
                    <a:pt x="17" y="3227"/>
                    <a:pt x="84" y="3946"/>
                  </a:cubicBezTo>
                  <a:lnTo>
                    <a:pt x="218" y="5466"/>
                  </a:lnTo>
                  <a:lnTo>
                    <a:pt x="836" y="5466"/>
                  </a:lnTo>
                  <a:lnTo>
                    <a:pt x="886" y="3428"/>
                  </a:lnTo>
                  <a:cubicBezTo>
                    <a:pt x="886" y="3428"/>
                    <a:pt x="2022" y="2609"/>
                    <a:pt x="2039" y="1373"/>
                  </a:cubicBezTo>
                  <a:cubicBezTo>
                    <a:pt x="2345" y="1326"/>
                    <a:pt x="3328" y="1198"/>
                    <a:pt x="4465" y="1198"/>
                  </a:cubicBezTo>
                  <a:cubicBezTo>
                    <a:pt x="5380" y="1198"/>
                    <a:pt x="6394" y="1281"/>
                    <a:pt x="7235" y="1556"/>
                  </a:cubicBezTo>
                  <a:lnTo>
                    <a:pt x="7219" y="1122"/>
                  </a:lnTo>
                  <a:cubicBezTo>
                    <a:pt x="7219" y="838"/>
                    <a:pt x="7052" y="587"/>
                    <a:pt x="6784" y="504"/>
                  </a:cubicBezTo>
                  <a:cubicBezTo>
                    <a:pt x="5834" y="167"/>
                    <a:pt x="4837" y="1"/>
                    <a:pt x="38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9"/>
            <p:cNvSpPr/>
            <p:nvPr/>
          </p:nvSpPr>
          <p:spPr>
            <a:xfrm>
              <a:off x="4922247" y="2143509"/>
              <a:ext cx="43684" cy="72433"/>
            </a:xfrm>
            <a:custGeom>
              <a:avLst/>
              <a:gdLst/>
              <a:ahLst/>
              <a:cxnLst/>
              <a:rect l="l" t="t" r="r" b="b"/>
              <a:pathLst>
                <a:path w="1363" h="2260" extrusionOk="0">
                  <a:moveTo>
                    <a:pt x="1045" y="0"/>
                  </a:moveTo>
                  <a:cubicBezTo>
                    <a:pt x="678" y="0"/>
                    <a:pt x="93" y="151"/>
                    <a:pt x="43" y="1153"/>
                  </a:cubicBezTo>
                  <a:cubicBezTo>
                    <a:pt x="0" y="2079"/>
                    <a:pt x="548" y="2259"/>
                    <a:pt x="951" y="2259"/>
                  </a:cubicBezTo>
                  <a:cubicBezTo>
                    <a:pt x="1180" y="2259"/>
                    <a:pt x="1363" y="2201"/>
                    <a:pt x="1363" y="2189"/>
                  </a:cubicBezTo>
                  <a:cubicBezTo>
                    <a:pt x="1363" y="2156"/>
                    <a:pt x="1346" y="852"/>
                    <a:pt x="1329" y="301"/>
                  </a:cubicBezTo>
                  <a:cubicBezTo>
                    <a:pt x="1329" y="134"/>
                    <a:pt x="1212" y="17"/>
                    <a:pt x="1045" y="0"/>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9"/>
            <p:cNvSpPr/>
            <p:nvPr/>
          </p:nvSpPr>
          <p:spPr>
            <a:xfrm>
              <a:off x="4934843" y="2158477"/>
              <a:ext cx="20929" cy="40543"/>
            </a:xfrm>
            <a:custGeom>
              <a:avLst/>
              <a:gdLst/>
              <a:ahLst/>
              <a:cxnLst/>
              <a:rect l="l" t="t" r="r" b="b"/>
              <a:pathLst>
                <a:path w="653" h="1265" extrusionOk="0">
                  <a:moveTo>
                    <a:pt x="402" y="1"/>
                  </a:moveTo>
                  <a:cubicBezTo>
                    <a:pt x="285" y="18"/>
                    <a:pt x="184" y="101"/>
                    <a:pt x="134" y="218"/>
                  </a:cubicBezTo>
                  <a:cubicBezTo>
                    <a:pt x="67" y="335"/>
                    <a:pt x="34" y="469"/>
                    <a:pt x="34" y="619"/>
                  </a:cubicBezTo>
                  <a:cubicBezTo>
                    <a:pt x="1" y="870"/>
                    <a:pt x="134" y="1120"/>
                    <a:pt x="368" y="1254"/>
                  </a:cubicBezTo>
                  <a:cubicBezTo>
                    <a:pt x="399" y="1260"/>
                    <a:pt x="429" y="1264"/>
                    <a:pt x="459" y="1264"/>
                  </a:cubicBezTo>
                  <a:cubicBezTo>
                    <a:pt x="511" y="1264"/>
                    <a:pt x="560" y="1252"/>
                    <a:pt x="602" y="1221"/>
                  </a:cubicBezTo>
                  <a:cubicBezTo>
                    <a:pt x="636" y="1187"/>
                    <a:pt x="652" y="1154"/>
                    <a:pt x="652" y="1154"/>
                  </a:cubicBezTo>
                  <a:cubicBezTo>
                    <a:pt x="636" y="1154"/>
                    <a:pt x="619" y="1171"/>
                    <a:pt x="585" y="1187"/>
                  </a:cubicBezTo>
                  <a:cubicBezTo>
                    <a:pt x="552" y="1196"/>
                    <a:pt x="519" y="1200"/>
                    <a:pt x="485" y="1200"/>
                  </a:cubicBezTo>
                  <a:cubicBezTo>
                    <a:pt x="452" y="1200"/>
                    <a:pt x="418" y="1196"/>
                    <a:pt x="385" y="1187"/>
                  </a:cubicBezTo>
                  <a:cubicBezTo>
                    <a:pt x="201" y="1054"/>
                    <a:pt x="101" y="836"/>
                    <a:pt x="134" y="619"/>
                  </a:cubicBezTo>
                  <a:cubicBezTo>
                    <a:pt x="134" y="486"/>
                    <a:pt x="151" y="369"/>
                    <a:pt x="218" y="268"/>
                  </a:cubicBezTo>
                  <a:cubicBezTo>
                    <a:pt x="251" y="168"/>
                    <a:pt x="318" y="101"/>
                    <a:pt x="402" y="68"/>
                  </a:cubicBezTo>
                  <a:cubicBezTo>
                    <a:pt x="468" y="68"/>
                    <a:pt x="535" y="101"/>
                    <a:pt x="552" y="151"/>
                  </a:cubicBezTo>
                  <a:cubicBezTo>
                    <a:pt x="569" y="185"/>
                    <a:pt x="569" y="218"/>
                    <a:pt x="569" y="218"/>
                  </a:cubicBezTo>
                  <a:cubicBezTo>
                    <a:pt x="569" y="221"/>
                    <a:pt x="570" y="222"/>
                    <a:pt x="571" y="222"/>
                  </a:cubicBezTo>
                  <a:cubicBezTo>
                    <a:pt x="579" y="222"/>
                    <a:pt x="599" y="190"/>
                    <a:pt x="585" y="135"/>
                  </a:cubicBezTo>
                  <a:cubicBezTo>
                    <a:pt x="585" y="101"/>
                    <a:pt x="569" y="68"/>
                    <a:pt x="535" y="51"/>
                  </a:cubicBezTo>
                  <a:cubicBezTo>
                    <a:pt x="502" y="18"/>
                    <a:pt x="452" y="1"/>
                    <a:pt x="402" y="1"/>
                  </a:cubicBezTo>
                  <a:close/>
                </a:path>
              </a:pathLst>
            </a:custGeom>
            <a:solidFill>
              <a:srgbClr val="A36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9"/>
            <p:cNvSpPr/>
            <p:nvPr/>
          </p:nvSpPr>
          <p:spPr>
            <a:xfrm>
              <a:off x="5269541" y="2143638"/>
              <a:ext cx="617475" cy="617411"/>
            </a:xfrm>
            <a:custGeom>
              <a:avLst/>
              <a:gdLst/>
              <a:ahLst/>
              <a:cxnLst/>
              <a:rect l="l" t="t" r="r" b="b"/>
              <a:pathLst>
                <a:path w="19266" h="19264" extrusionOk="0">
                  <a:moveTo>
                    <a:pt x="17611" y="1"/>
                  </a:moveTo>
                  <a:cubicBezTo>
                    <a:pt x="17375" y="1"/>
                    <a:pt x="17277" y="464"/>
                    <a:pt x="17277" y="464"/>
                  </a:cubicBezTo>
                  <a:cubicBezTo>
                    <a:pt x="17277" y="464"/>
                    <a:pt x="16380" y="2756"/>
                    <a:pt x="16107" y="2756"/>
                  </a:cubicBezTo>
                  <a:cubicBezTo>
                    <a:pt x="16101" y="2756"/>
                    <a:pt x="16096" y="2755"/>
                    <a:pt x="16091" y="2753"/>
                  </a:cubicBezTo>
                  <a:cubicBezTo>
                    <a:pt x="15840" y="2669"/>
                    <a:pt x="16341" y="1249"/>
                    <a:pt x="16542" y="781"/>
                  </a:cubicBezTo>
                  <a:cubicBezTo>
                    <a:pt x="16719" y="383"/>
                    <a:pt x="16636" y="115"/>
                    <a:pt x="16418" y="115"/>
                  </a:cubicBezTo>
                  <a:cubicBezTo>
                    <a:pt x="16389" y="115"/>
                    <a:pt x="16358" y="120"/>
                    <a:pt x="16325" y="130"/>
                  </a:cubicBezTo>
                  <a:cubicBezTo>
                    <a:pt x="16141" y="180"/>
                    <a:pt x="15489" y="1600"/>
                    <a:pt x="15289" y="2051"/>
                  </a:cubicBezTo>
                  <a:cubicBezTo>
                    <a:pt x="15148" y="2409"/>
                    <a:pt x="14822" y="3246"/>
                    <a:pt x="14557" y="3246"/>
                  </a:cubicBezTo>
                  <a:cubicBezTo>
                    <a:pt x="14475" y="3246"/>
                    <a:pt x="14399" y="3167"/>
                    <a:pt x="14336" y="2970"/>
                  </a:cubicBezTo>
                  <a:cubicBezTo>
                    <a:pt x="14052" y="2135"/>
                    <a:pt x="13534" y="1600"/>
                    <a:pt x="13301" y="1550"/>
                  </a:cubicBezTo>
                  <a:cubicBezTo>
                    <a:pt x="13294" y="1550"/>
                    <a:pt x="13287" y="1549"/>
                    <a:pt x="13280" y="1549"/>
                  </a:cubicBezTo>
                  <a:cubicBezTo>
                    <a:pt x="13027" y="1549"/>
                    <a:pt x="12904" y="1855"/>
                    <a:pt x="13083" y="2035"/>
                  </a:cubicBezTo>
                  <a:cubicBezTo>
                    <a:pt x="13267" y="2268"/>
                    <a:pt x="13401" y="2519"/>
                    <a:pt x="13501" y="2803"/>
                  </a:cubicBezTo>
                  <a:cubicBezTo>
                    <a:pt x="13601" y="3020"/>
                    <a:pt x="13651" y="3254"/>
                    <a:pt x="13668" y="3488"/>
                  </a:cubicBezTo>
                  <a:cubicBezTo>
                    <a:pt x="13718" y="3973"/>
                    <a:pt x="13702" y="4457"/>
                    <a:pt x="13651" y="4925"/>
                  </a:cubicBezTo>
                  <a:lnTo>
                    <a:pt x="8806" y="13614"/>
                  </a:lnTo>
                  <a:lnTo>
                    <a:pt x="1070" y="10690"/>
                  </a:lnTo>
                  <a:lnTo>
                    <a:pt x="1" y="15117"/>
                  </a:lnTo>
                  <a:cubicBezTo>
                    <a:pt x="1" y="15117"/>
                    <a:pt x="9423" y="19264"/>
                    <a:pt x="10700" y="19264"/>
                  </a:cubicBezTo>
                  <a:cubicBezTo>
                    <a:pt x="10750" y="19264"/>
                    <a:pt x="10787" y="19258"/>
                    <a:pt x="10811" y="19244"/>
                  </a:cubicBezTo>
                  <a:cubicBezTo>
                    <a:pt x="12248" y="18459"/>
                    <a:pt x="16759" y="5827"/>
                    <a:pt x="16759" y="5827"/>
                  </a:cubicBezTo>
                  <a:cubicBezTo>
                    <a:pt x="17428" y="4975"/>
                    <a:pt x="18062" y="4073"/>
                    <a:pt x="18631" y="3154"/>
                  </a:cubicBezTo>
                  <a:cubicBezTo>
                    <a:pt x="19265" y="2018"/>
                    <a:pt x="19165" y="1951"/>
                    <a:pt x="19015" y="1901"/>
                  </a:cubicBezTo>
                  <a:cubicBezTo>
                    <a:pt x="19003" y="1897"/>
                    <a:pt x="18991" y="1895"/>
                    <a:pt x="18978" y="1895"/>
                  </a:cubicBezTo>
                  <a:cubicBezTo>
                    <a:pt x="18629" y="1895"/>
                    <a:pt x="18002" y="3413"/>
                    <a:pt x="17790" y="3413"/>
                  </a:cubicBezTo>
                  <a:cubicBezTo>
                    <a:pt x="17761" y="3413"/>
                    <a:pt x="17740" y="3385"/>
                    <a:pt x="17728" y="3321"/>
                  </a:cubicBezTo>
                  <a:cubicBezTo>
                    <a:pt x="17645" y="2770"/>
                    <a:pt x="19015" y="848"/>
                    <a:pt x="18597" y="731"/>
                  </a:cubicBezTo>
                  <a:cubicBezTo>
                    <a:pt x="18578" y="725"/>
                    <a:pt x="18558" y="722"/>
                    <a:pt x="18538" y="722"/>
                  </a:cubicBezTo>
                  <a:cubicBezTo>
                    <a:pt x="18005" y="722"/>
                    <a:pt x="17257" y="2793"/>
                    <a:pt x="17177" y="2970"/>
                  </a:cubicBezTo>
                  <a:cubicBezTo>
                    <a:pt x="17147" y="3031"/>
                    <a:pt x="17093" y="3056"/>
                    <a:pt x="17040" y="3056"/>
                  </a:cubicBezTo>
                  <a:cubicBezTo>
                    <a:pt x="16946" y="3056"/>
                    <a:pt x="16856" y="2977"/>
                    <a:pt x="16910" y="2870"/>
                  </a:cubicBezTo>
                  <a:cubicBezTo>
                    <a:pt x="17027" y="2636"/>
                    <a:pt x="18213" y="180"/>
                    <a:pt x="17678" y="13"/>
                  </a:cubicBezTo>
                  <a:cubicBezTo>
                    <a:pt x="17655" y="4"/>
                    <a:pt x="17632" y="1"/>
                    <a:pt x="17611" y="1"/>
                  </a:cubicBez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9"/>
            <p:cNvSpPr/>
            <p:nvPr/>
          </p:nvSpPr>
          <p:spPr>
            <a:xfrm>
              <a:off x="4655847" y="2397313"/>
              <a:ext cx="801699" cy="763687"/>
            </a:xfrm>
            <a:custGeom>
              <a:avLst/>
              <a:gdLst/>
              <a:ahLst/>
              <a:cxnLst/>
              <a:rect l="l" t="t" r="r" b="b"/>
              <a:pathLst>
                <a:path w="25014" h="23828" extrusionOk="0">
                  <a:moveTo>
                    <a:pt x="14687" y="1"/>
                  </a:moveTo>
                  <a:cubicBezTo>
                    <a:pt x="13986" y="218"/>
                    <a:pt x="12916" y="653"/>
                    <a:pt x="12515" y="736"/>
                  </a:cubicBezTo>
                  <a:cubicBezTo>
                    <a:pt x="12481" y="743"/>
                    <a:pt x="12442" y="746"/>
                    <a:pt x="12397" y="746"/>
                  </a:cubicBezTo>
                  <a:cubicBezTo>
                    <a:pt x="11861" y="746"/>
                    <a:pt x="10570" y="313"/>
                    <a:pt x="9691" y="51"/>
                  </a:cubicBezTo>
                  <a:cubicBezTo>
                    <a:pt x="7486" y="168"/>
                    <a:pt x="6133" y="1137"/>
                    <a:pt x="4111" y="2658"/>
                  </a:cubicBezTo>
                  <a:lnTo>
                    <a:pt x="0" y="5916"/>
                  </a:lnTo>
                  <a:lnTo>
                    <a:pt x="4863" y="10878"/>
                  </a:lnTo>
                  <a:lnTo>
                    <a:pt x="6366" y="9742"/>
                  </a:lnTo>
                  <a:cubicBezTo>
                    <a:pt x="6450" y="11998"/>
                    <a:pt x="6534" y="12014"/>
                    <a:pt x="6650" y="14320"/>
                  </a:cubicBezTo>
                  <a:lnTo>
                    <a:pt x="6751" y="23209"/>
                  </a:lnTo>
                  <a:lnTo>
                    <a:pt x="20485" y="23827"/>
                  </a:lnTo>
                  <a:lnTo>
                    <a:pt x="19616" y="14938"/>
                  </a:lnTo>
                  <a:lnTo>
                    <a:pt x="19199" y="7954"/>
                  </a:lnTo>
                  <a:lnTo>
                    <a:pt x="23142" y="9859"/>
                  </a:lnTo>
                  <a:lnTo>
                    <a:pt x="25013" y="4295"/>
                  </a:lnTo>
                  <a:cubicBezTo>
                    <a:pt x="22858" y="3226"/>
                    <a:pt x="21337" y="2591"/>
                    <a:pt x="20168" y="1856"/>
                  </a:cubicBezTo>
                  <a:cubicBezTo>
                    <a:pt x="17419" y="144"/>
                    <a:pt x="16203" y="11"/>
                    <a:pt x="15400" y="11"/>
                  </a:cubicBezTo>
                  <a:cubicBezTo>
                    <a:pt x="15253" y="11"/>
                    <a:pt x="15120" y="16"/>
                    <a:pt x="14994" y="16"/>
                  </a:cubicBezTo>
                  <a:cubicBezTo>
                    <a:pt x="14888" y="16"/>
                    <a:pt x="14787" y="12"/>
                    <a:pt x="14687"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9"/>
            <p:cNvSpPr/>
            <p:nvPr/>
          </p:nvSpPr>
          <p:spPr>
            <a:xfrm>
              <a:off x="4959489" y="2361994"/>
              <a:ext cx="95349" cy="61600"/>
            </a:xfrm>
            <a:custGeom>
              <a:avLst/>
              <a:gdLst/>
              <a:ahLst/>
              <a:cxnLst/>
              <a:rect l="l" t="t" r="r" b="b"/>
              <a:pathLst>
                <a:path w="2975" h="1922" extrusionOk="0">
                  <a:moveTo>
                    <a:pt x="0" y="0"/>
                  </a:moveTo>
                  <a:lnTo>
                    <a:pt x="34" y="1420"/>
                  </a:lnTo>
                  <a:lnTo>
                    <a:pt x="2974" y="1922"/>
                  </a:lnTo>
                  <a:cubicBezTo>
                    <a:pt x="2456" y="217"/>
                    <a:pt x="0" y="0"/>
                    <a:pt x="0"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9"/>
            <p:cNvSpPr/>
            <p:nvPr/>
          </p:nvSpPr>
          <p:spPr>
            <a:xfrm>
              <a:off x="5054806" y="2359847"/>
              <a:ext cx="72850" cy="63747"/>
            </a:xfrm>
            <a:custGeom>
              <a:avLst/>
              <a:gdLst/>
              <a:ahLst/>
              <a:cxnLst/>
              <a:rect l="l" t="t" r="r" b="b"/>
              <a:pathLst>
                <a:path w="2273" h="1989" extrusionOk="0">
                  <a:moveTo>
                    <a:pt x="2056" y="0"/>
                  </a:moveTo>
                  <a:cubicBezTo>
                    <a:pt x="2056" y="0"/>
                    <a:pt x="418" y="134"/>
                    <a:pt x="0" y="1989"/>
                  </a:cubicBezTo>
                  <a:lnTo>
                    <a:pt x="2273" y="1387"/>
                  </a:lnTo>
                  <a:lnTo>
                    <a:pt x="2056"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9"/>
            <p:cNvSpPr/>
            <p:nvPr/>
          </p:nvSpPr>
          <p:spPr>
            <a:xfrm>
              <a:off x="5134065" y="2563332"/>
              <a:ext cx="62145" cy="82497"/>
            </a:xfrm>
            <a:custGeom>
              <a:avLst/>
              <a:gdLst/>
              <a:ahLst/>
              <a:cxnLst/>
              <a:rect l="l" t="t" r="r" b="b"/>
              <a:pathLst>
                <a:path w="1939" h="2574" extrusionOk="0">
                  <a:moveTo>
                    <a:pt x="34" y="84"/>
                  </a:moveTo>
                  <a:lnTo>
                    <a:pt x="34" y="84"/>
                  </a:lnTo>
                  <a:cubicBezTo>
                    <a:pt x="201" y="101"/>
                    <a:pt x="385" y="118"/>
                    <a:pt x="552" y="118"/>
                  </a:cubicBezTo>
                  <a:cubicBezTo>
                    <a:pt x="855" y="118"/>
                    <a:pt x="1281" y="133"/>
                    <a:pt x="1771" y="134"/>
                  </a:cubicBezTo>
                  <a:lnTo>
                    <a:pt x="1771" y="134"/>
                  </a:lnTo>
                  <a:cubicBezTo>
                    <a:pt x="1773" y="642"/>
                    <a:pt x="1787" y="1236"/>
                    <a:pt x="1788" y="1860"/>
                  </a:cubicBezTo>
                  <a:lnTo>
                    <a:pt x="1788" y="1860"/>
                  </a:lnTo>
                  <a:cubicBezTo>
                    <a:pt x="1754" y="1881"/>
                    <a:pt x="1726" y="1897"/>
                    <a:pt x="1688" y="1922"/>
                  </a:cubicBezTo>
                  <a:lnTo>
                    <a:pt x="1025" y="2396"/>
                  </a:lnTo>
                  <a:lnTo>
                    <a:pt x="1025" y="2396"/>
                  </a:lnTo>
                  <a:lnTo>
                    <a:pt x="117" y="1832"/>
                  </a:lnTo>
                  <a:lnTo>
                    <a:pt x="117" y="1832"/>
                  </a:lnTo>
                  <a:cubicBezTo>
                    <a:pt x="115" y="1323"/>
                    <a:pt x="83" y="908"/>
                    <a:pt x="67" y="602"/>
                  </a:cubicBezTo>
                  <a:cubicBezTo>
                    <a:pt x="67" y="435"/>
                    <a:pt x="67" y="251"/>
                    <a:pt x="34" y="84"/>
                  </a:cubicBezTo>
                  <a:close/>
                  <a:moveTo>
                    <a:pt x="1838" y="1"/>
                  </a:moveTo>
                  <a:cubicBezTo>
                    <a:pt x="1287" y="1"/>
                    <a:pt x="819" y="34"/>
                    <a:pt x="501" y="51"/>
                  </a:cubicBezTo>
                  <a:cubicBezTo>
                    <a:pt x="351" y="51"/>
                    <a:pt x="201" y="51"/>
                    <a:pt x="34" y="84"/>
                  </a:cubicBezTo>
                  <a:cubicBezTo>
                    <a:pt x="17" y="235"/>
                    <a:pt x="0" y="402"/>
                    <a:pt x="17" y="552"/>
                  </a:cubicBezTo>
                  <a:cubicBezTo>
                    <a:pt x="0" y="869"/>
                    <a:pt x="0" y="1321"/>
                    <a:pt x="0" y="1889"/>
                  </a:cubicBezTo>
                  <a:lnTo>
                    <a:pt x="0" y="1922"/>
                  </a:lnTo>
                  <a:lnTo>
                    <a:pt x="17" y="1939"/>
                  </a:lnTo>
                  <a:lnTo>
                    <a:pt x="986" y="2557"/>
                  </a:lnTo>
                  <a:lnTo>
                    <a:pt x="1036" y="2574"/>
                  </a:lnTo>
                  <a:lnTo>
                    <a:pt x="1070" y="2540"/>
                  </a:lnTo>
                  <a:cubicBezTo>
                    <a:pt x="1304" y="2390"/>
                    <a:pt x="1537" y="2223"/>
                    <a:pt x="1771" y="2056"/>
                  </a:cubicBezTo>
                  <a:lnTo>
                    <a:pt x="1905" y="1956"/>
                  </a:lnTo>
                  <a:lnTo>
                    <a:pt x="1938" y="1939"/>
                  </a:lnTo>
                  <a:lnTo>
                    <a:pt x="1938" y="1889"/>
                  </a:lnTo>
                  <a:cubicBezTo>
                    <a:pt x="1922" y="1220"/>
                    <a:pt x="1922" y="602"/>
                    <a:pt x="1905" y="67"/>
                  </a:cubicBezTo>
                  <a:lnTo>
                    <a:pt x="19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9"/>
            <p:cNvSpPr/>
            <p:nvPr/>
          </p:nvSpPr>
          <p:spPr>
            <a:xfrm>
              <a:off x="5134065" y="2577274"/>
              <a:ext cx="57850" cy="4840"/>
            </a:xfrm>
            <a:custGeom>
              <a:avLst/>
              <a:gdLst/>
              <a:ahLst/>
              <a:cxnLst/>
              <a:rect l="l" t="t" r="r" b="b"/>
              <a:pathLst>
                <a:path w="1805" h="151" extrusionOk="0">
                  <a:moveTo>
                    <a:pt x="903" y="0"/>
                  </a:moveTo>
                  <a:cubicBezTo>
                    <a:pt x="401" y="0"/>
                    <a:pt x="0" y="33"/>
                    <a:pt x="0" y="67"/>
                  </a:cubicBezTo>
                  <a:cubicBezTo>
                    <a:pt x="0" y="117"/>
                    <a:pt x="401" y="150"/>
                    <a:pt x="903" y="150"/>
                  </a:cubicBezTo>
                  <a:cubicBezTo>
                    <a:pt x="1404" y="150"/>
                    <a:pt x="1805" y="117"/>
                    <a:pt x="1805" y="84"/>
                  </a:cubicBezTo>
                  <a:cubicBezTo>
                    <a:pt x="1805" y="33"/>
                    <a:pt x="1404" y="0"/>
                    <a:pt x="9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9"/>
            <p:cNvSpPr/>
            <p:nvPr/>
          </p:nvSpPr>
          <p:spPr>
            <a:xfrm>
              <a:off x="5053203" y="2423562"/>
              <a:ext cx="5929" cy="85189"/>
            </a:xfrm>
            <a:custGeom>
              <a:avLst/>
              <a:gdLst/>
              <a:ahLst/>
              <a:cxnLst/>
              <a:rect l="l" t="t" r="r" b="b"/>
              <a:pathLst>
                <a:path w="185" h="2658" extrusionOk="0">
                  <a:moveTo>
                    <a:pt x="84" y="1"/>
                  </a:moveTo>
                  <a:cubicBezTo>
                    <a:pt x="34" y="1"/>
                    <a:pt x="0" y="602"/>
                    <a:pt x="17" y="1337"/>
                  </a:cubicBezTo>
                  <a:cubicBezTo>
                    <a:pt x="17" y="2073"/>
                    <a:pt x="67" y="2657"/>
                    <a:pt x="117" y="2657"/>
                  </a:cubicBezTo>
                  <a:cubicBezTo>
                    <a:pt x="151" y="2657"/>
                    <a:pt x="184" y="2073"/>
                    <a:pt x="167" y="1337"/>
                  </a:cubicBezTo>
                  <a:cubicBezTo>
                    <a:pt x="167" y="585"/>
                    <a:pt x="117"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9"/>
            <p:cNvSpPr/>
            <p:nvPr/>
          </p:nvSpPr>
          <p:spPr>
            <a:xfrm>
              <a:off x="5066055" y="2434075"/>
              <a:ext cx="13397" cy="11826"/>
            </a:xfrm>
            <a:custGeom>
              <a:avLst/>
              <a:gdLst/>
              <a:ahLst/>
              <a:cxnLst/>
              <a:rect l="l" t="t" r="r" b="b"/>
              <a:pathLst>
                <a:path w="418" h="369" extrusionOk="0">
                  <a:moveTo>
                    <a:pt x="244" y="0"/>
                  </a:moveTo>
                  <a:cubicBezTo>
                    <a:pt x="212" y="0"/>
                    <a:pt x="192" y="14"/>
                    <a:pt x="201" y="24"/>
                  </a:cubicBezTo>
                  <a:cubicBezTo>
                    <a:pt x="201" y="40"/>
                    <a:pt x="234" y="57"/>
                    <a:pt x="251" y="107"/>
                  </a:cubicBezTo>
                  <a:cubicBezTo>
                    <a:pt x="268" y="157"/>
                    <a:pt x="268" y="207"/>
                    <a:pt x="217" y="207"/>
                  </a:cubicBezTo>
                  <a:cubicBezTo>
                    <a:pt x="206" y="210"/>
                    <a:pt x="196" y="212"/>
                    <a:pt x="187" y="212"/>
                  </a:cubicBezTo>
                  <a:cubicBezTo>
                    <a:pt x="145" y="212"/>
                    <a:pt x="134" y="179"/>
                    <a:pt x="134" y="124"/>
                  </a:cubicBezTo>
                  <a:cubicBezTo>
                    <a:pt x="134" y="90"/>
                    <a:pt x="167" y="57"/>
                    <a:pt x="167" y="40"/>
                  </a:cubicBezTo>
                  <a:cubicBezTo>
                    <a:pt x="167" y="27"/>
                    <a:pt x="155" y="19"/>
                    <a:pt x="137" y="19"/>
                  </a:cubicBezTo>
                  <a:cubicBezTo>
                    <a:pt x="108" y="19"/>
                    <a:pt x="64" y="39"/>
                    <a:pt x="34" y="90"/>
                  </a:cubicBezTo>
                  <a:cubicBezTo>
                    <a:pt x="0" y="157"/>
                    <a:pt x="0" y="207"/>
                    <a:pt x="34" y="274"/>
                  </a:cubicBezTo>
                  <a:cubicBezTo>
                    <a:pt x="76" y="338"/>
                    <a:pt x="143" y="369"/>
                    <a:pt x="209" y="369"/>
                  </a:cubicBezTo>
                  <a:cubicBezTo>
                    <a:pt x="297" y="369"/>
                    <a:pt x="382" y="313"/>
                    <a:pt x="401" y="207"/>
                  </a:cubicBezTo>
                  <a:cubicBezTo>
                    <a:pt x="418" y="141"/>
                    <a:pt x="385" y="74"/>
                    <a:pt x="334" y="40"/>
                  </a:cubicBezTo>
                  <a:cubicBezTo>
                    <a:pt x="304" y="10"/>
                    <a:pt x="270" y="0"/>
                    <a:pt x="2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9"/>
            <p:cNvSpPr/>
            <p:nvPr/>
          </p:nvSpPr>
          <p:spPr>
            <a:xfrm>
              <a:off x="5069260" y="2468272"/>
              <a:ext cx="13942" cy="12115"/>
            </a:xfrm>
            <a:custGeom>
              <a:avLst/>
              <a:gdLst/>
              <a:ahLst/>
              <a:cxnLst/>
              <a:rect l="l" t="t" r="r" b="b"/>
              <a:pathLst>
                <a:path w="435" h="378" extrusionOk="0">
                  <a:moveTo>
                    <a:pt x="151" y="0"/>
                  </a:moveTo>
                  <a:cubicBezTo>
                    <a:pt x="128" y="0"/>
                    <a:pt x="85" y="18"/>
                    <a:pt x="51" y="76"/>
                  </a:cubicBezTo>
                  <a:cubicBezTo>
                    <a:pt x="17" y="126"/>
                    <a:pt x="1" y="193"/>
                    <a:pt x="34" y="243"/>
                  </a:cubicBezTo>
                  <a:cubicBezTo>
                    <a:pt x="69" y="331"/>
                    <a:pt x="146" y="377"/>
                    <a:pt x="225" y="377"/>
                  </a:cubicBezTo>
                  <a:cubicBezTo>
                    <a:pt x="297" y="377"/>
                    <a:pt x="371" y="339"/>
                    <a:pt x="418" y="260"/>
                  </a:cubicBezTo>
                  <a:cubicBezTo>
                    <a:pt x="435" y="210"/>
                    <a:pt x="435" y="143"/>
                    <a:pt x="418" y="93"/>
                  </a:cubicBezTo>
                  <a:cubicBezTo>
                    <a:pt x="387" y="30"/>
                    <a:pt x="343" y="13"/>
                    <a:pt x="314" y="13"/>
                  </a:cubicBezTo>
                  <a:cubicBezTo>
                    <a:pt x="296" y="13"/>
                    <a:pt x="285" y="20"/>
                    <a:pt x="285" y="26"/>
                  </a:cubicBezTo>
                  <a:cubicBezTo>
                    <a:pt x="268" y="43"/>
                    <a:pt x="301" y="76"/>
                    <a:pt x="301" y="126"/>
                  </a:cubicBezTo>
                  <a:cubicBezTo>
                    <a:pt x="301" y="176"/>
                    <a:pt x="285" y="226"/>
                    <a:pt x="218" y="226"/>
                  </a:cubicBezTo>
                  <a:cubicBezTo>
                    <a:pt x="168" y="210"/>
                    <a:pt x="134" y="176"/>
                    <a:pt x="151" y="109"/>
                  </a:cubicBezTo>
                  <a:cubicBezTo>
                    <a:pt x="151" y="59"/>
                    <a:pt x="184" y="43"/>
                    <a:pt x="168" y="9"/>
                  </a:cubicBezTo>
                  <a:cubicBezTo>
                    <a:pt x="168" y="4"/>
                    <a:pt x="161" y="0"/>
                    <a:pt x="1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9"/>
            <p:cNvSpPr/>
            <p:nvPr/>
          </p:nvSpPr>
          <p:spPr>
            <a:xfrm>
              <a:off x="4961636" y="2397858"/>
              <a:ext cx="74997" cy="54132"/>
            </a:xfrm>
            <a:custGeom>
              <a:avLst/>
              <a:gdLst/>
              <a:ahLst/>
              <a:cxnLst/>
              <a:rect l="l" t="t" r="r" b="b"/>
              <a:pathLst>
                <a:path w="2340" h="1689" extrusionOk="0">
                  <a:moveTo>
                    <a:pt x="2189" y="1"/>
                  </a:moveTo>
                  <a:cubicBezTo>
                    <a:pt x="2055" y="34"/>
                    <a:pt x="1938" y="134"/>
                    <a:pt x="1888" y="268"/>
                  </a:cubicBezTo>
                  <a:cubicBezTo>
                    <a:pt x="1838" y="452"/>
                    <a:pt x="1788" y="652"/>
                    <a:pt x="1754" y="836"/>
                  </a:cubicBezTo>
                  <a:cubicBezTo>
                    <a:pt x="1727" y="1014"/>
                    <a:pt x="1688" y="1215"/>
                    <a:pt x="1648" y="1410"/>
                  </a:cubicBezTo>
                  <a:lnTo>
                    <a:pt x="1648" y="1410"/>
                  </a:lnTo>
                  <a:lnTo>
                    <a:pt x="1571" y="1354"/>
                  </a:lnTo>
                  <a:cubicBezTo>
                    <a:pt x="691" y="735"/>
                    <a:pt x="65" y="100"/>
                    <a:pt x="4" y="100"/>
                  </a:cubicBezTo>
                  <a:cubicBezTo>
                    <a:pt x="2" y="100"/>
                    <a:pt x="1" y="100"/>
                    <a:pt x="0" y="101"/>
                  </a:cubicBezTo>
                  <a:cubicBezTo>
                    <a:pt x="100" y="285"/>
                    <a:pt x="234" y="435"/>
                    <a:pt x="384" y="569"/>
                  </a:cubicBezTo>
                  <a:cubicBezTo>
                    <a:pt x="719" y="903"/>
                    <a:pt x="1086" y="1204"/>
                    <a:pt x="1470" y="1488"/>
                  </a:cubicBezTo>
                  <a:cubicBezTo>
                    <a:pt x="1537" y="1521"/>
                    <a:pt x="1604" y="1571"/>
                    <a:pt x="1654" y="1605"/>
                  </a:cubicBezTo>
                  <a:lnTo>
                    <a:pt x="1754" y="1688"/>
                  </a:lnTo>
                  <a:lnTo>
                    <a:pt x="1788" y="1555"/>
                  </a:lnTo>
                  <a:cubicBezTo>
                    <a:pt x="1821" y="1321"/>
                    <a:pt x="1855" y="1087"/>
                    <a:pt x="1888" y="870"/>
                  </a:cubicBezTo>
                  <a:cubicBezTo>
                    <a:pt x="1922" y="669"/>
                    <a:pt x="1938" y="485"/>
                    <a:pt x="1988" y="301"/>
                  </a:cubicBezTo>
                  <a:cubicBezTo>
                    <a:pt x="2022" y="201"/>
                    <a:pt x="2089" y="101"/>
                    <a:pt x="2206" y="51"/>
                  </a:cubicBezTo>
                  <a:cubicBezTo>
                    <a:pt x="2239" y="42"/>
                    <a:pt x="2268" y="42"/>
                    <a:pt x="2291" y="42"/>
                  </a:cubicBezTo>
                  <a:cubicBezTo>
                    <a:pt x="2309" y="42"/>
                    <a:pt x="2323" y="42"/>
                    <a:pt x="2333" y="38"/>
                  </a:cubicBezTo>
                  <a:lnTo>
                    <a:pt x="2333" y="38"/>
                  </a:lnTo>
                  <a:cubicBezTo>
                    <a:pt x="2337" y="43"/>
                    <a:pt x="2339" y="47"/>
                    <a:pt x="2339" y="51"/>
                  </a:cubicBezTo>
                  <a:lnTo>
                    <a:pt x="2339" y="34"/>
                  </a:lnTo>
                  <a:cubicBezTo>
                    <a:pt x="2337" y="36"/>
                    <a:pt x="2335" y="37"/>
                    <a:pt x="2333" y="38"/>
                  </a:cubicBezTo>
                  <a:lnTo>
                    <a:pt x="2333" y="38"/>
                  </a:lnTo>
                  <a:cubicBezTo>
                    <a:pt x="2316" y="21"/>
                    <a:pt x="2268" y="1"/>
                    <a:pt x="2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9"/>
            <p:cNvSpPr/>
            <p:nvPr/>
          </p:nvSpPr>
          <p:spPr>
            <a:xfrm>
              <a:off x="5068203" y="2394653"/>
              <a:ext cx="63203" cy="59998"/>
            </a:xfrm>
            <a:custGeom>
              <a:avLst/>
              <a:gdLst/>
              <a:ahLst/>
              <a:cxnLst/>
              <a:rect l="l" t="t" r="r" b="b"/>
              <a:pathLst>
                <a:path w="1972" h="1872" extrusionOk="0">
                  <a:moveTo>
                    <a:pt x="50" y="0"/>
                  </a:moveTo>
                  <a:cubicBezTo>
                    <a:pt x="0" y="17"/>
                    <a:pt x="551" y="685"/>
                    <a:pt x="685" y="1705"/>
                  </a:cubicBezTo>
                  <a:lnTo>
                    <a:pt x="702" y="1872"/>
                  </a:lnTo>
                  <a:lnTo>
                    <a:pt x="819" y="1755"/>
                  </a:lnTo>
                  <a:cubicBezTo>
                    <a:pt x="819" y="1738"/>
                    <a:pt x="836" y="1738"/>
                    <a:pt x="852" y="1721"/>
                  </a:cubicBezTo>
                  <a:cubicBezTo>
                    <a:pt x="1638" y="970"/>
                    <a:pt x="1972" y="134"/>
                    <a:pt x="1938" y="134"/>
                  </a:cubicBezTo>
                  <a:lnTo>
                    <a:pt x="1922" y="134"/>
                  </a:lnTo>
                  <a:cubicBezTo>
                    <a:pt x="1921" y="133"/>
                    <a:pt x="1920" y="133"/>
                    <a:pt x="1919" y="133"/>
                  </a:cubicBezTo>
                  <a:cubicBezTo>
                    <a:pt x="1874" y="133"/>
                    <a:pt x="1513" y="851"/>
                    <a:pt x="809" y="1534"/>
                  </a:cubicBezTo>
                  <a:lnTo>
                    <a:pt x="809" y="1534"/>
                  </a:lnTo>
                  <a:cubicBezTo>
                    <a:pt x="733" y="1141"/>
                    <a:pt x="593" y="773"/>
                    <a:pt x="401" y="418"/>
                  </a:cubicBezTo>
                  <a:cubicBezTo>
                    <a:pt x="318" y="251"/>
                    <a:pt x="201" y="117"/>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9"/>
            <p:cNvSpPr/>
            <p:nvPr/>
          </p:nvSpPr>
          <p:spPr>
            <a:xfrm>
              <a:off x="4846481" y="2484041"/>
              <a:ext cx="30031" cy="39710"/>
            </a:xfrm>
            <a:custGeom>
              <a:avLst/>
              <a:gdLst/>
              <a:ahLst/>
              <a:cxnLst/>
              <a:rect l="l" t="t" r="r" b="b"/>
              <a:pathLst>
                <a:path w="937" h="1239" extrusionOk="0">
                  <a:moveTo>
                    <a:pt x="38" y="1"/>
                  </a:moveTo>
                  <a:cubicBezTo>
                    <a:pt x="36" y="1"/>
                    <a:pt x="35" y="1"/>
                    <a:pt x="34" y="2"/>
                  </a:cubicBezTo>
                  <a:cubicBezTo>
                    <a:pt x="1" y="35"/>
                    <a:pt x="168" y="319"/>
                    <a:pt x="402" y="670"/>
                  </a:cubicBezTo>
                  <a:cubicBezTo>
                    <a:pt x="644" y="994"/>
                    <a:pt x="856" y="1239"/>
                    <a:pt x="899" y="1239"/>
                  </a:cubicBezTo>
                  <a:cubicBezTo>
                    <a:pt x="901" y="1239"/>
                    <a:pt x="902" y="1239"/>
                    <a:pt x="903" y="1238"/>
                  </a:cubicBezTo>
                  <a:cubicBezTo>
                    <a:pt x="936" y="1221"/>
                    <a:pt x="769" y="921"/>
                    <a:pt x="535" y="570"/>
                  </a:cubicBezTo>
                  <a:cubicBezTo>
                    <a:pt x="309" y="246"/>
                    <a:pt x="82" y="1"/>
                    <a:pt x="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9"/>
            <p:cNvSpPr/>
            <p:nvPr/>
          </p:nvSpPr>
          <p:spPr>
            <a:xfrm>
              <a:off x="4783823" y="2573492"/>
              <a:ext cx="26826" cy="55767"/>
            </a:xfrm>
            <a:custGeom>
              <a:avLst/>
              <a:gdLst/>
              <a:ahLst/>
              <a:cxnLst/>
              <a:rect l="l" t="t" r="r" b="b"/>
              <a:pathLst>
                <a:path w="837" h="1740" extrusionOk="0">
                  <a:moveTo>
                    <a:pt x="801" y="1"/>
                  </a:moveTo>
                  <a:cubicBezTo>
                    <a:pt x="760" y="1"/>
                    <a:pt x="548" y="378"/>
                    <a:pt x="352" y="836"/>
                  </a:cubicBezTo>
                  <a:cubicBezTo>
                    <a:pt x="135" y="1321"/>
                    <a:pt x="1" y="1722"/>
                    <a:pt x="34" y="1739"/>
                  </a:cubicBezTo>
                  <a:cubicBezTo>
                    <a:pt x="35" y="1739"/>
                    <a:pt x="36" y="1739"/>
                    <a:pt x="37" y="1739"/>
                  </a:cubicBezTo>
                  <a:cubicBezTo>
                    <a:pt x="76" y="1739"/>
                    <a:pt x="273" y="1377"/>
                    <a:pt x="485" y="903"/>
                  </a:cubicBezTo>
                  <a:cubicBezTo>
                    <a:pt x="703" y="435"/>
                    <a:pt x="836" y="18"/>
                    <a:pt x="803" y="1"/>
                  </a:cubicBezTo>
                  <a:cubicBezTo>
                    <a:pt x="802" y="1"/>
                    <a:pt x="801" y="1"/>
                    <a:pt x="8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9"/>
            <p:cNvSpPr/>
            <p:nvPr/>
          </p:nvSpPr>
          <p:spPr>
            <a:xfrm>
              <a:off x="4862538" y="2625349"/>
              <a:ext cx="39133" cy="42466"/>
            </a:xfrm>
            <a:custGeom>
              <a:avLst/>
              <a:gdLst/>
              <a:ahLst/>
              <a:cxnLst/>
              <a:rect l="l" t="t" r="r" b="b"/>
              <a:pathLst>
                <a:path w="1221" h="1325" extrusionOk="0">
                  <a:moveTo>
                    <a:pt x="42" y="1"/>
                  </a:moveTo>
                  <a:cubicBezTo>
                    <a:pt x="39" y="1"/>
                    <a:pt x="36" y="2"/>
                    <a:pt x="34" y="4"/>
                  </a:cubicBezTo>
                  <a:cubicBezTo>
                    <a:pt x="1" y="21"/>
                    <a:pt x="235" y="338"/>
                    <a:pt x="552" y="706"/>
                  </a:cubicBezTo>
                  <a:cubicBezTo>
                    <a:pt x="860" y="1062"/>
                    <a:pt x="1137" y="1325"/>
                    <a:pt x="1184" y="1325"/>
                  </a:cubicBezTo>
                  <a:cubicBezTo>
                    <a:pt x="1185" y="1325"/>
                    <a:pt x="1186" y="1324"/>
                    <a:pt x="1187" y="1324"/>
                  </a:cubicBezTo>
                  <a:cubicBezTo>
                    <a:pt x="1221" y="1290"/>
                    <a:pt x="987" y="973"/>
                    <a:pt x="669" y="605"/>
                  </a:cubicBezTo>
                  <a:cubicBezTo>
                    <a:pt x="370" y="259"/>
                    <a:pt x="100" y="1"/>
                    <a:pt x="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9"/>
            <p:cNvSpPr/>
            <p:nvPr/>
          </p:nvSpPr>
          <p:spPr>
            <a:xfrm>
              <a:off x="4925740" y="2557339"/>
              <a:ext cx="37531" cy="30800"/>
            </a:xfrm>
            <a:custGeom>
              <a:avLst/>
              <a:gdLst/>
              <a:ahLst/>
              <a:cxnLst/>
              <a:rect l="l" t="t" r="r" b="b"/>
              <a:pathLst>
                <a:path w="1171" h="961" extrusionOk="0">
                  <a:moveTo>
                    <a:pt x="1142" y="0"/>
                  </a:moveTo>
                  <a:cubicBezTo>
                    <a:pt x="1080" y="0"/>
                    <a:pt x="829" y="189"/>
                    <a:pt x="535" y="422"/>
                  </a:cubicBezTo>
                  <a:cubicBezTo>
                    <a:pt x="235" y="689"/>
                    <a:pt x="1" y="923"/>
                    <a:pt x="34" y="956"/>
                  </a:cubicBezTo>
                  <a:cubicBezTo>
                    <a:pt x="37" y="959"/>
                    <a:pt x="41" y="960"/>
                    <a:pt x="46" y="960"/>
                  </a:cubicBezTo>
                  <a:cubicBezTo>
                    <a:pt x="110" y="960"/>
                    <a:pt x="358" y="785"/>
                    <a:pt x="636" y="538"/>
                  </a:cubicBezTo>
                  <a:cubicBezTo>
                    <a:pt x="953" y="288"/>
                    <a:pt x="1170" y="37"/>
                    <a:pt x="1153" y="4"/>
                  </a:cubicBezTo>
                  <a:cubicBezTo>
                    <a:pt x="1151" y="1"/>
                    <a:pt x="1147" y="0"/>
                    <a:pt x="11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9"/>
            <p:cNvSpPr/>
            <p:nvPr/>
          </p:nvSpPr>
          <p:spPr>
            <a:xfrm>
              <a:off x="4956797" y="2474938"/>
              <a:ext cx="26826" cy="33941"/>
            </a:xfrm>
            <a:custGeom>
              <a:avLst/>
              <a:gdLst/>
              <a:ahLst/>
              <a:cxnLst/>
              <a:rect l="l" t="t" r="r" b="b"/>
              <a:pathLst>
                <a:path w="837" h="1059" extrusionOk="0">
                  <a:moveTo>
                    <a:pt x="55" y="1"/>
                  </a:moveTo>
                  <a:cubicBezTo>
                    <a:pt x="53" y="1"/>
                    <a:pt x="52" y="1"/>
                    <a:pt x="51" y="2"/>
                  </a:cubicBezTo>
                  <a:cubicBezTo>
                    <a:pt x="1" y="18"/>
                    <a:pt x="118" y="302"/>
                    <a:pt x="335" y="603"/>
                  </a:cubicBezTo>
                  <a:cubicBezTo>
                    <a:pt x="535" y="880"/>
                    <a:pt x="735" y="1058"/>
                    <a:pt x="792" y="1058"/>
                  </a:cubicBezTo>
                  <a:cubicBezTo>
                    <a:pt x="796" y="1058"/>
                    <a:pt x="800" y="1057"/>
                    <a:pt x="803" y="1054"/>
                  </a:cubicBezTo>
                  <a:cubicBezTo>
                    <a:pt x="836" y="1038"/>
                    <a:pt x="669" y="804"/>
                    <a:pt x="452" y="503"/>
                  </a:cubicBezTo>
                  <a:cubicBezTo>
                    <a:pt x="258" y="229"/>
                    <a:pt x="96" y="1"/>
                    <a:pt x="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9"/>
            <p:cNvSpPr/>
            <p:nvPr/>
          </p:nvSpPr>
          <p:spPr>
            <a:xfrm>
              <a:off x="4949842" y="2725473"/>
              <a:ext cx="50383" cy="34518"/>
            </a:xfrm>
            <a:custGeom>
              <a:avLst/>
              <a:gdLst/>
              <a:ahLst/>
              <a:cxnLst/>
              <a:rect l="l" t="t" r="r" b="b"/>
              <a:pathLst>
                <a:path w="1572" h="1077" extrusionOk="0">
                  <a:moveTo>
                    <a:pt x="1542" y="0"/>
                  </a:moveTo>
                  <a:cubicBezTo>
                    <a:pt x="1472" y="0"/>
                    <a:pt x="1117" y="163"/>
                    <a:pt x="719" y="439"/>
                  </a:cubicBezTo>
                  <a:cubicBezTo>
                    <a:pt x="301" y="739"/>
                    <a:pt x="0" y="1040"/>
                    <a:pt x="34" y="1074"/>
                  </a:cubicBezTo>
                  <a:cubicBezTo>
                    <a:pt x="36" y="1076"/>
                    <a:pt x="39" y="1077"/>
                    <a:pt x="43" y="1077"/>
                  </a:cubicBezTo>
                  <a:cubicBezTo>
                    <a:pt x="108" y="1077"/>
                    <a:pt x="427" y="839"/>
                    <a:pt x="819" y="572"/>
                  </a:cubicBezTo>
                  <a:cubicBezTo>
                    <a:pt x="1237" y="272"/>
                    <a:pt x="1571" y="38"/>
                    <a:pt x="1554" y="4"/>
                  </a:cubicBezTo>
                  <a:cubicBezTo>
                    <a:pt x="1553" y="1"/>
                    <a:pt x="1549" y="0"/>
                    <a:pt x="1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9"/>
            <p:cNvSpPr/>
            <p:nvPr/>
          </p:nvSpPr>
          <p:spPr>
            <a:xfrm>
              <a:off x="4985193" y="2631759"/>
              <a:ext cx="36441" cy="31890"/>
            </a:xfrm>
            <a:custGeom>
              <a:avLst/>
              <a:gdLst/>
              <a:ahLst/>
              <a:cxnLst/>
              <a:rect l="l" t="t" r="r" b="b"/>
              <a:pathLst>
                <a:path w="1137" h="995" extrusionOk="0">
                  <a:moveTo>
                    <a:pt x="45" y="1"/>
                  </a:moveTo>
                  <a:cubicBezTo>
                    <a:pt x="40" y="1"/>
                    <a:pt x="36" y="2"/>
                    <a:pt x="34" y="4"/>
                  </a:cubicBezTo>
                  <a:cubicBezTo>
                    <a:pt x="0" y="38"/>
                    <a:pt x="217" y="288"/>
                    <a:pt x="518" y="556"/>
                  </a:cubicBezTo>
                  <a:cubicBezTo>
                    <a:pt x="795" y="817"/>
                    <a:pt x="1030" y="994"/>
                    <a:pt x="1091" y="994"/>
                  </a:cubicBezTo>
                  <a:cubicBezTo>
                    <a:pt x="1096" y="994"/>
                    <a:pt x="1100" y="993"/>
                    <a:pt x="1103" y="990"/>
                  </a:cubicBezTo>
                  <a:cubicBezTo>
                    <a:pt x="1136" y="973"/>
                    <a:pt x="919" y="723"/>
                    <a:pt x="618" y="439"/>
                  </a:cubicBezTo>
                  <a:cubicBezTo>
                    <a:pt x="355" y="191"/>
                    <a:pt x="106" y="1"/>
                    <a:pt x="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9"/>
            <p:cNvSpPr/>
            <p:nvPr/>
          </p:nvSpPr>
          <p:spPr>
            <a:xfrm>
              <a:off x="5070863" y="2549871"/>
              <a:ext cx="20384" cy="44005"/>
            </a:xfrm>
            <a:custGeom>
              <a:avLst/>
              <a:gdLst/>
              <a:ahLst/>
              <a:cxnLst/>
              <a:rect l="l" t="t" r="r" b="b"/>
              <a:pathLst>
                <a:path w="636" h="1373" extrusionOk="0">
                  <a:moveTo>
                    <a:pt x="595" y="0"/>
                  </a:moveTo>
                  <a:cubicBezTo>
                    <a:pt x="547" y="0"/>
                    <a:pt x="360" y="274"/>
                    <a:pt x="218" y="638"/>
                  </a:cubicBezTo>
                  <a:cubicBezTo>
                    <a:pt x="67" y="1022"/>
                    <a:pt x="1" y="1356"/>
                    <a:pt x="51" y="1373"/>
                  </a:cubicBezTo>
                  <a:cubicBezTo>
                    <a:pt x="84" y="1373"/>
                    <a:pt x="218" y="1072"/>
                    <a:pt x="368" y="688"/>
                  </a:cubicBezTo>
                  <a:cubicBezTo>
                    <a:pt x="519" y="320"/>
                    <a:pt x="636" y="20"/>
                    <a:pt x="602" y="3"/>
                  </a:cubicBezTo>
                  <a:cubicBezTo>
                    <a:pt x="600" y="1"/>
                    <a:pt x="598" y="0"/>
                    <a:pt x="5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9"/>
            <p:cNvSpPr/>
            <p:nvPr/>
          </p:nvSpPr>
          <p:spPr>
            <a:xfrm>
              <a:off x="5063363" y="2737364"/>
              <a:ext cx="33236" cy="36569"/>
            </a:xfrm>
            <a:custGeom>
              <a:avLst/>
              <a:gdLst/>
              <a:ahLst/>
              <a:cxnLst/>
              <a:rect l="l" t="t" r="r" b="b"/>
              <a:pathLst>
                <a:path w="1037" h="1141" extrusionOk="0">
                  <a:moveTo>
                    <a:pt x="38" y="0"/>
                  </a:moveTo>
                  <a:cubicBezTo>
                    <a:pt x="36" y="0"/>
                    <a:pt x="35" y="0"/>
                    <a:pt x="34" y="1"/>
                  </a:cubicBezTo>
                  <a:cubicBezTo>
                    <a:pt x="1" y="18"/>
                    <a:pt x="134" y="335"/>
                    <a:pt x="418" y="653"/>
                  </a:cubicBezTo>
                  <a:cubicBezTo>
                    <a:pt x="666" y="947"/>
                    <a:pt x="943" y="1141"/>
                    <a:pt x="995" y="1141"/>
                  </a:cubicBezTo>
                  <a:cubicBezTo>
                    <a:pt x="999" y="1141"/>
                    <a:pt x="1002" y="1139"/>
                    <a:pt x="1003" y="1137"/>
                  </a:cubicBezTo>
                  <a:cubicBezTo>
                    <a:pt x="1037" y="1104"/>
                    <a:pt x="803" y="853"/>
                    <a:pt x="535" y="552"/>
                  </a:cubicBezTo>
                  <a:cubicBezTo>
                    <a:pt x="276" y="260"/>
                    <a:pt x="80" y="0"/>
                    <a:pt x="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9"/>
            <p:cNvSpPr/>
            <p:nvPr/>
          </p:nvSpPr>
          <p:spPr>
            <a:xfrm>
              <a:off x="5093362" y="2651598"/>
              <a:ext cx="39133" cy="36120"/>
            </a:xfrm>
            <a:custGeom>
              <a:avLst/>
              <a:gdLst/>
              <a:ahLst/>
              <a:cxnLst/>
              <a:rect l="l" t="t" r="r" b="b"/>
              <a:pathLst>
                <a:path w="1221" h="1127" extrusionOk="0">
                  <a:moveTo>
                    <a:pt x="43" y="0"/>
                  </a:moveTo>
                  <a:cubicBezTo>
                    <a:pt x="39" y="0"/>
                    <a:pt x="36" y="1"/>
                    <a:pt x="34" y="4"/>
                  </a:cubicBezTo>
                  <a:cubicBezTo>
                    <a:pt x="0" y="37"/>
                    <a:pt x="234" y="321"/>
                    <a:pt x="552" y="622"/>
                  </a:cubicBezTo>
                  <a:cubicBezTo>
                    <a:pt x="848" y="918"/>
                    <a:pt x="1114" y="1126"/>
                    <a:pt x="1176" y="1126"/>
                  </a:cubicBezTo>
                  <a:cubicBezTo>
                    <a:pt x="1181" y="1126"/>
                    <a:pt x="1184" y="1125"/>
                    <a:pt x="1187" y="1123"/>
                  </a:cubicBezTo>
                  <a:cubicBezTo>
                    <a:pt x="1220" y="1090"/>
                    <a:pt x="986" y="822"/>
                    <a:pt x="669" y="505"/>
                  </a:cubicBezTo>
                  <a:cubicBezTo>
                    <a:pt x="372" y="223"/>
                    <a:pt x="104" y="0"/>
                    <a:pt x="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9"/>
            <p:cNvSpPr/>
            <p:nvPr/>
          </p:nvSpPr>
          <p:spPr>
            <a:xfrm>
              <a:off x="5179032" y="2753293"/>
              <a:ext cx="45543" cy="35608"/>
            </a:xfrm>
            <a:custGeom>
              <a:avLst/>
              <a:gdLst/>
              <a:ahLst/>
              <a:cxnLst/>
              <a:rect l="l" t="t" r="r" b="b"/>
              <a:pathLst>
                <a:path w="1421" h="1111" extrusionOk="0">
                  <a:moveTo>
                    <a:pt x="1393" y="1"/>
                  </a:moveTo>
                  <a:cubicBezTo>
                    <a:pt x="1325" y="1"/>
                    <a:pt x="988" y="164"/>
                    <a:pt x="636" y="440"/>
                  </a:cubicBezTo>
                  <a:cubicBezTo>
                    <a:pt x="251" y="757"/>
                    <a:pt x="1" y="1074"/>
                    <a:pt x="34" y="1108"/>
                  </a:cubicBezTo>
                  <a:cubicBezTo>
                    <a:pt x="36" y="1110"/>
                    <a:pt x="39" y="1111"/>
                    <a:pt x="42" y="1111"/>
                  </a:cubicBezTo>
                  <a:cubicBezTo>
                    <a:pt x="102" y="1111"/>
                    <a:pt x="389" y="857"/>
                    <a:pt x="736" y="573"/>
                  </a:cubicBezTo>
                  <a:cubicBezTo>
                    <a:pt x="1104" y="272"/>
                    <a:pt x="1421" y="39"/>
                    <a:pt x="1404" y="5"/>
                  </a:cubicBezTo>
                  <a:cubicBezTo>
                    <a:pt x="1403" y="2"/>
                    <a:pt x="1399" y="1"/>
                    <a:pt x="1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9"/>
            <p:cNvSpPr/>
            <p:nvPr/>
          </p:nvSpPr>
          <p:spPr>
            <a:xfrm>
              <a:off x="5175827" y="2677815"/>
              <a:ext cx="46633" cy="35063"/>
            </a:xfrm>
            <a:custGeom>
              <a:avLst/>
              <a:gdLst/>
              <a:ahLst/>
              <a:cxnLst/>
              <a:rect l="l" t="t" r="r" b="b"/>
              <a:pathLst>
                <a:path w="1455" h="1094" extrusionOk="0">
                  <a:moveTo>
                    <a:pt x="1413" y="1"/>
                  </a:moveTo>
                  <a:cubicBezTo>
                    <a:pt x="1358" y="1"/>
                    <a:pt x="1044" y="209"/>
                    <a:pt x="686" y="489"/>
                  </a:cubicBezTo>
                  <a:cubicBezTo>
                    <a:pt x="285" y="773"/>
                    <a:pt x="1" y="1057"/>
                    <a:pt x="34" y="1090"/>
                  </a:cubicBezTo>
                  <a:cubicBezTo>
                    <a:pt x="35" y="1093"/>
                    <a:pt x="38" y="1094"/>
                    <a:pt x="42" y="1094"/>
                  </a:cubicBezTo>
                  <a:cubicBezTo>
                    <a:pt x="96" y="1094"/>
                    <a:pt x="411" y="886"/>
                    <a:pt x="769" y="606"/>
                  </a:cubicBezTo>
                  <a:cubicBezTo>
                    <a:pt x="1153" y="305"/>
                    <a:pt x="1454" y="38"/>
                    <a:pt x="1421" y="4"/>
                  </a:cubicBezTo>
                  <a:cubicBezTo>
                    <a:pt x="1420" y="2"/>
                    <a:pt x="1417" y="1"/>
                    <a:pt x="14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9"/>
            <p:cNvSpPr/>
            <p:nvPr/>
          </p:nvSpPr>
          <p:spPr>
            <a:xfrm>
              <a:off x="5231529" y="2564422"/>
              <a:ext cx="8589" cy="51440"/>
            </a:xfrm>
            <a:custGeom>
              <a:avLst/>
              <a:gdLst/>
              <a:ahLst/>
              <a:cxnLst/>
              <a:rect l="l" t="t" r="r" b="b"/>
              <a:pathLst>
                <a:path w="268" h="1605" extrusionOk="0">
                  <a:moveTo>
                    <a:pt x="100" y="0"/>
                  </a:moveTo>
                  <a:cubicBezTo>
                    <a:pt x="50" y="0"/>
                    <a:pt x="0" y="368"/>
                    <a:pt x="34" y="819"/>
                  </a:cubicBezTo>
                  <a:cubicBezTo>
                    <a:pt x="66" y="1260"/>
                    <a:pt x="179" y="1605"/>
                    <a:pt x="215" y="1605"/>
                  </a:cubicBezTo>
                  <a:cubicBezTo>
                    <a:pt x="216" y="1605"/>
                    <a:pt x="217" y="1604"/>
                    <a:pt x="217" y="1604"/>
                  </a:cubicBezTo>
                  <a:cubicBezTo>
                    <a:pt x="268" y="1604"/>
                    <a:pt x="234" y="1236"/>
                    <a:pt x="184" y="802"/>
                  </a:cubicBezTo>
                  <a:cubicBezTo>
                    <a:pt x="151" y="368"/>
                    <a:pt x="134" y="0"/>
                    <a:pt x="1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9"/>
            <p:cNvSpPr/>
            <p:nvPr/>
          </p:nvSpPr>
          <p:spPr>
            <a:xfrm>
              <a:off x="5157077" y="2594902"/>
              <a:ext cx="19326" cy="31697"/>
            </a:xfrm>
            <a:custGeom>
              <a:avLst/>
              <a:gdLst/>
              <a:ahLst/>
              <a:cxnLst/>
              <a:rect l="l" t="t" r="r" b="b"/>
              <a:pathLst>
                <a:path w="603" h="989" extrusionOk="0">
                  <a:moveTo>
                    <a:pt x="564" y="0"/>
                  </a:moveTo>
                  <a:cubicBezTo>
                    <a:pt x="524" y="0"/>
                    <a:pt x="379" y="196"/>
                    <a:pt x="235" y="453"/>
                  </a:cubicBezTo>
                  <a:cubicBezTo>
                    <a:pt x="84" y="737"/>
                    <a:pt x="1" y="971"/>
                    <a:pt x="34" y="987"/>
                  </a:cubicBezTo>
                  <a:cubicBezTo>
                    <a:pt x="35" y="988"/>
                    <a:pt x="37" y="988"/>
                    <a:pt x="39" y="988"/>
                  </a:cubicBezTo>
                  <a:cubicBezTo>
                    <a:pt x="79" y="988"/>
                    <a:pt x="224" y="793"/>
                    <a:pt x="368" y="536"/>
                  </a:cubicBezTo>
                  <a:cubicBezTo>
                    <a:pt x="519" y="252"/>
                    <a:pt x="602" y="18"/>
                    <a:pt x="569" y="1"/>
                  </a:cubicBezTo>
                  <a:cubicBezTo>
                    <a:pt x="567" y="1"/>
                    <a:pt x="566" y="0"/>
                    <a:pt x="5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9"/>
            <p:cNvSpPr/>
            <p:nvPr/>
          </p:nvSpPr>
          <p:spPr>
            <a:xfrm>
              <a:off x="5131373" y="2466285"/>
              <a:ext cx="48780" cy="31986"/>
            </a:xfrm>
            <a:custGeom>
              <a:avLst/>
              <a:gdLst/>
              <a:ahLst/>
              <a:cxnLst/>
              <a:rect l="l" t="t" r="r" b="b"/>
              <a:pathLst>
                <a:path w="1522" h="998" extrusionOk="0">
                  <a:moveTo>
                    <a:pt x="31" y="0"/>
                  </a:moveTo>
                  <a:cubicBezTo>
                    <a:pt x="25" y="0"/>
                    <a:pt x="20" y="2"/>
                    <a:pt x="17" y="4"/>
                  </a:cubicBezTo>
                  <a:cubicBezTo>
                    <a:pt x="1" y="38"/>
                    <a:pt x="301" y="288"/>
                    <a:pt x="719" y="572"/>
                  </a:cubicBezTo>
                  <a:cubicBezTo>
                    <a:pt x="1078" y="812"/>
                    <a:pt x="1398" y="998"/>
                    <a:pt x="1484" y="998"/>
                  </a:cubicBezTo>
                  <a:cubicBezTo>
                    <a:pt x="1494" y="998"/>
                    <a:pt x="1501" y="995"/>
                    <a:pt x="1504" y="990"/>
                  </a:cubicBezTo>
                  <a:cubicBezTo>
                    <a:pt x="1521" y="957"/>
                    <a:pt x="1204" y="706"/>
                    <a:pt x="803" y="439"/>
                  </a:cubicBezTo>
                  <a:cubicBezTo>
                    <a:pt x="418" y="177"/>
                    <a:pt x="104"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9"/>
            <p:cNvSpPr/>
            <p:nvPr/>
          </p:nvSpPr>
          <p:spPr>
            <a:xfrm>
              <a:off x="5192973" y="2436318"/>
              <a:ext cx="49838" cy="27146"/>
            </a:xfrm>
            <a:custGeom>
              <a:avLst/>
              <a:gdLst/>
              <a:ahLst/>
              <a:cxnLst/>
              <a:rect l="l" t="t" r="r" b="b"/>
              <a:pathLst>
                <a:path w="1555" h="847" extrusionOk="0">
                  <a:moveTo>
                    <a:pt x="28" y="0"/>
                  </a:moveTo>
                  <a:cubicBezTo>
                    <a:pt x="23" y="0"/>
                    <a:pt x="19" y="1"/>
                    <a:pt x="17" y="4"/>
                  </a:cubicBezTo>
                  <a:cubicBezTo>
                    <a:pt x="0" y="37"/>
                    <a:pt x="284" y="321"/>
                    <a:pt x="719" y="555"/>
                  </a:cubicBezTo>
                  <a:cubicBezTo>
                    <a:pt x="1078" y="756"/>
                    <a:pt x="1425" y="846"/>
                    <a:pt x="1525" y="846"/>
                  </a:cubicBezTo>
                  <a:cubicBezTo>
                    <a:pt x="1542" y="846"/>
                    <a:pt x="1552" y="844"/>
                    <a:pt x="1554" y="839"/>
                  </a:cubicBezTo>
                  <a:lnTo>
                    <a:pt x="1537" y="839"/>
                  </a:lnTo>
                  <a:cubicBezTo>
                    <a:pt x="1554" y="789"/>
                    <a:pt x="1203" y="639"/>
                    <a:pt x="785" y="421"/>
                  </a:cubicBezTo>
                  <a:cubicBezTo>
                    <a:pt x="397" y="204"/>
                    <a:pt x="95" y="0"/>
                    <a:pt x="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9"/>
            <p:cNvSpPr/>
            <p:nvPr/>
          </p:nvSpPr>
          <p:spPr>
            <a:xfrm>
              <a:off x="5249734" y="2500514"/>
              <a:ext cx="43396" cy="18012"/>
            </a:xfrm>
            <a:custGeom>
              <a:avLst/>
              <a:gdLst/>
              <a:ahLst/>
              <a:cxnLst/>
              <a:rect l="l" t="t" r="r" b="b"/>
              <a:pathLst>
                <a:path w="1354" h="562" extrusionOk="0">
                  <a:moveTo>
                    <a:pt x="1263" y="1"/>
                  </a:moveTo>
                  <a:cubicBezTo>
                    <a:pt x="1143" y="1"/>
                    <a:pt x="894" y="48"/>
                    <a:pt x="619" y="156"/>
                  </a:cubicBezTo>
                  <a:cubicBezTo>
                    <a:pt x="251" y="306"/>
                    <a:pt x="0" y="524"/>
                    <a:pt x="17" y="557"/>
                  </a:cubicBezTo>
                  <a:cubicBezTo>
                    <a:pt x="20" y="560"/>
                    <a:pt x="26" y="562"/>
                    <a:pt x="33" y="562"/>
                  </a:cubicBezTo>
                  <a:cubicBezTo>
                    <a:pt x="105" y="562"/>
                    <a:pt x="368" y="426"/>
                    <a:pt x="685" y="290"/>
                  </a:cubicBezTo>
                  <a:cubicBezTo>
                    <a:pt x="1036" y="156"/>
                    <a:pt x="1354" y="73"/>
                    <a:pt x="1337" y="22"/>
                  </a:cubicBezTo>
                  <a:cubicBezTo>
                    <a:pt x="1337" y="8"/>
                    <a:pt x="1310" y="1"/>
                    <a:pt x="1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9"/>
            <p:cNvSpPr/>
            <p:nvPr/>
          </p:nvSpPr>
          <p:spPr>
            <a:xfrm>
              <a:off x="5324410" y="2543493"/>
              <a:ext cx="26569" cy="59517"/>
            </a:xfrm>
            <a:custGeom>
              <a:avLst/>
              <a:gdLst/>
              <a:ahLst/>
              <a:cxnLst/>
              <a:rect l="l" t="t" r="r" b="b"/>
              <a:pathLst>
                <a:path w="829" h="1857" extrusionOk="0">
                  <a:moveTo>
                    <a:pt x="776" y="1"/>
                  </a:moveTo>
                  <a:cubicBezTo>
                    <a:pt x="734" y="1"/>
                    <a:pt x="490" y="364"/>
                    <a:pt x="294" y="870"/>
                  </a:cubicBezTo>
                  <a:cubicBezTo>
                    <a:pt x="86" y="1365"/>
                    <a:pt x="1" y="1798"/>
                    <a:pt x="37" y="1851"/>
                  </a:cubicBezTo>
                  <a:lnTo>
                    <a:pt x="37" y="1851"/>
                  </a:lnTo>
                  <a:cubicBezTo>
                    <a:pt x="96" y="1803"/>
                    <a:pt x="239" y="1407"/>
                    <a:pt x="427" y="937"/>
                  </a:cubicBezTo>
                  <a:cubicBezTo>
                    <a:pt x="628" y="419"/>
                    <a:pt x="828" y="18"/>
                    <a:pt x="778" y="1"/>
                  </a:cubicBezTo>
                  <a:cubicBezTo>
                    <a:pt x="777" y="1"/>
                    <a:pt x="777" y="1"/>
                    <a:pt x="776" y="1"/>
                  </a:cubicBezTo>
                  <a:close/>
                  <a:moveTo>
                    <a:pt x="37" y="1851"/>
                  </a:moveTo>
                  <a:cubicBezTo>
                    <a:pt x="33" y="1854"/>
                    <a:pt x="29" y="1856"/>
                    <a:pt x="26" y="1856"/>
                  </a:cubicBezTo>
                  <a:lnTo>
                    <a:pt x="43" y="1856"/>
                  </a:lnTo>
                  <a:cubicBezTo>
                    <a:pt x="41" y="1855"/>
                    <a:pt x="39" y="1854"/>
                    <a:pt x="37" y="185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9"/>
            <p:cNvSpPr/>
            <p:nvPr/>
          </p:nvSpPr>
          <p:spPr>
            <a:xfrm>
              <a:off x="5386267" y="2590639"/>
              <a:ext cx="8621" cy="53043"/>
            </a:xfrm>
            <a:custGeom>
              <a:avLst/>
              <a:gdLst/>
              <a:ahLst/>
              <a:cxnLst/>
              <a:rect l="l" t="t" r="r" b="b"/>
              <a:pathLst>
                <a:path w="269" h="1655" extrusionOk="0">
                  <a:moveTo>
                    <a:pt x="34" y="1"/>
                  </a:moveTo>
                  <a:lnTo>
                    <a:pt x="34" y="1"/>
                  </a:lnTo>
                  <a:cubicBezTo>
                    <a:pt x="1" y="17"/>
                    <a:pt x="1" y="385"/>
                    <a:pt x="51" y="836"/>
                  </a:cubicBezTo>
                  <a:cubicBezTo>
                    <a:pt x="101" y="1287"/>
                    <a:pt x="185" y="1655"/>
                    <a:pt x="218" y="1655"/>
                  </a:cubicBezTo>
                  <a:cubicBezTo>
                    <a:pt x="268" y="1655"/>
                    <a:pt x="252" y="1271"/>
                    <a:pt x="201" y="819"/>
                  </a:cubicBezTo>
                  <a:cubicBezTo>
                    <a:pt x="151" y="368"/>
                    <a:pt x="85" y="1"/>
                    <a:pt x="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9"/>
            <p:cNvSpPr/>
            <p:nvPr/>
          </p:nvSpPr>
          <p:spPr>
            <a:xfrm>
              <a:off x="4710461" y="2557435"/>
              <a:ext cx="12884" cy="44517"/>
            </a:xfrm>
            <a:custGeom>
              <a:avLst/>
              <a:gdLst/>
              <a:ahLst/>
              <a:cxnLst/>
              <a:rect l="l" t="t" r="r" b="b"/>
              <a:pathLst>
                <a:path w="402" h="1389" extrusionOk="0">
                  <a:moveTo>
                    <a:pt x="352" y="1"/>
                  </a:moveTo>
                  <a:lnTo>
                    <a:pt x="352" y="1"/>
                  </a:lnTo>
                  <a:cubicBezTo>
                    <a:pt x="318" y="1"/>
                    <a:pt x="218" y="302"/>
                    <a:pt x="118" y="686"/>
                  </a:cubicBezTo>
                  <a:cubicBezTo>
                    <a:pt x="34" y="1053"/>
                    <a:pt x="1" y="1371"/>
                    <a:pt x="51" y="1388"/>
                  </a:cubicBezTo>
                  <a:cubicBezTo>
                    <a:pt x="52" y="1388"/>
                    <a:pt x="53" y="1388"/>
                    <a:pt x="54" y="1388"/>
                  </a:cubicBezTo>
                  <a:cubicBezTo>
                    <a:pt x="90" y="1388"/>
                    <a:pt x="187" y="1093"/>
                    <a:pt x="285" y="719"/>
                  </a:cubicBezTo>
                  <a:cubicBezTo>
                    <a:pt x="368" y="335"/>
                    <a:pt x="402" y="18"/>
                    <a:pt x="3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9"/>
            <p:cNvSpPr/>
            <p:nvPr/>
          </p:nvSpPr>
          <p:spPr>
            <a:xfrm>
              <a:off x="4775266" y="2687366"/>
              <a:ext cx="47690" cy="14647"/>
            </a:xfrm>
            <a:custGeom>
              <a:avLst/>
              <a:gdLst/>
              <a:ahLst/>
              <a:cxnLst/>
              <a:rect l="l" t="t" r="r" b="b"/>
              <a:pathLst>
                <a:path w="1488" h="457" extrusionOk="0">
                  <a:moveTo>
                    <a:pt x="40" y="0"/>
                  </a:moveTo>
                  <a:cubicBezTo>
                    <a:pt x="27" y="0"/>
                    <a:pt x="19" y="3"/>
                    <a:pt x="17" y="7"/>
                  </a:cubicBezTo>
                  <a:cubicBezTo>
                    <a:pt x="0" y="40"/>
                    <a:pt x="301" y="224"/>
                    <a:pt x="719" y="341"/>
                  </a:cubicBezTo>
                  <a:cubicBezTo>
                    <a:pt x="1003" y="424"/>
                    <a:pt x="1262" y="457"/>
                    <a:pt x="1395" y="457"/>
                  </a:cubicBezTo>
                  <a:cubicBezTo>
                    <a:pt x="1450" y="457"/>
                    <a:pt x="1483" y="451"/>
                    <a:pt x="1488" y="441"/>
                  </a:cubicBezTo>
                  <a:cubicBezTo>
                    <a:pt x="1488" y="391"/>
                    <a:pt x="1153" y="308"/>
                    <a:pt x="769" y="191"/>
                  </a:cubicBezTo>
                  <a:cubicBezTo>
                    <a:pt x="421" y="89"/>
                    <a:pt x="124" y="0"/>
                    <a:pt x="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9"/>
            <p:cNvSpPr/>
            <p:nvPr/>
          </p:nvSpPr>
          <p:spPr>
            <a:xfrm>
              <a:off x="4904331" y="2430004"/>
              <a:ext cx="34838" cy="19999"/>
            </a:xfrm>
            <a:custGeom>
              <a:avLst/>
              <a:gdLst/>
              <a:ahLst/>
              <a:cxnLst/>
              <a:rect l="l" t="t" r="r" b="b"/>
              <a:pathLst>
                <a:path w="1087" h="624" extrusionOk="0">
                  <a:moveTo>
                    <a:pt x="1025" y="1"/>
                  </a:moveTo>
                  <a:cubicBezTo>
                    <a:pt x="935" y="1"/>
                    <a:pt x="720" y="70"/>
                    <a:pt x="485" y="201"/>
                  </a:cubicBezTo>
                  <a:cubicBezTo>
                    <a:pt x="184" y="368"/>
                    <a:pt x="0" y="585"/>
                    <a:pt x="34" y="618"/>
                  </a:cubicBezTo>
                  <a:cubicBezTo>
                    <a:pt x="37" y="622"/>
                    <a:pt x="42" y="623"/>
                    <a:pt x="48" y="623"/>
                  </a:cubicBezTo>
                  <a:cubicBezTo>
                    <a:pt x="109" y="623"/>
                    <a:pt x="311" y="486"/>
                    <a:pt x="568" y="334"/>
                  </a:cubicBezTo>
                  <a:cubicBezTo>
                    <a:pt x="836" y="167"/>
                    <a:pt x="1086" y="50"/>
                    <a:pt x="1070" y="17"/>
                  </a:cubicBezTo>
                  <a:cubicBezTo>
                    <a:pt x="1066" y="6"/>
                    <a:pt x="1050" y="1"/>
                    <a:pt x="1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9"/>
            <p:cNvSpPr/>
            <p:nvPr/>
          </p:nvSpPr>
          <p:spPr>
            <a:xfrm>
              <a:off x="4776868" y="2516539"/>
              <a:ext cx="41280" cy="10641"/>
            </a:xfrm>
            <a:custGeom>
              <a:avLst/>
              <a:gdLst/>
              <a:ahLst/>
              <a:cxnLst/>
              <a:rect l="l" t="t" r="r" b="b"/>
              <a:pathLst>
                <a:path w="1288" h="332" extrusionOk="0">
                  <a:moveTo>
                    <a:pt x="97" y="0"/>
                  </a:moveTo>
                  <a:cubicBezTo>
                    <a:pt x="41" y="0"/>
                    <a:pt x="6" y="8"/>
                    <a:pt x="1" y="24"/>
                  </a:cubicBezTo>
                  <a:cubicBezTo>
                    <a:pt x="1" y="57"/>
                    <a:pt x="285" y="157"/>
                    <a:pt x="636" y="241"/>
                  </a:cubicBezTo>
                  <a:cubicBezTo>
                    <a:pt x="874" y="298"/>
                    <a:pt x="1082" y="331"/>
                    <a:pt x="1195" y="331"/>
                  </a:cubicBezTo>
                  <a:cubicBezTo>
                    <a:pt x="1249" y="331"/>
                    <a:pt x="1282" y="324"/>
                    <a:pt x="1287" y="308"/>
                  </a:cubicBezTo>
                  <a:cubicBezTo>
                    <a:pt x="1287" y="274"/>
                    <a:pt x="1020" y="174"/>
                    <a:pt x="669" y="91"/>
                  </a:cubicBezTo>
                  <a:cubicBezTo>
                    <a:pt x="431" y="34"/>
                    <a:pt x="215" y="0"/>
                    <a:pt x="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9"/>
            <p:cNvSpPr/>
            <p:nvPr/>
          </p:nvSpPr>
          <p:spPr>
            <a:xfrm>
              <a:off x="4973399" y="2390326"/>
              <a:ext cx="26281" cy="20416"/>
            </a:xfrm>
            <a:custGeom>
              <a:avLst/>
              <a:gdLst/>
              <a:ahLst/>
              <a:cxnLst/>
              <a:rect l="l" t="t" r="r" b="b"/>
              <a:pathLst>
                <a:path w="820" h="637" extrusionOk="0">
                  <a:moveTo>
                    <a:pt x="57" y="0"/>
                  </a:moveTo>
                  <a:cubicBezTo>
                    <a:pt x="55" y="0"/>
                    <a:pt x="53" y="1"/>
                    <a:pt x="51" y="2"/>
                  </a:cubicBezTo>
                  <a:cubicBezTo>
                    <a:pt x="1" y="35"/>
                    <a:pt x="118" y="236"/>
                    <a:pt x="335" y="419"/>
                  </a:cubicBezTo>
                  <a:cubicBezTo>
                    <a:pt x="519" y="564"/>
                    <a:pt x="692" y="636"/>
                    <a:pt x="766" y="636"/>
                  </a:cubicBezTo>
                  <a:cubicBezTo>
                    <a:pt x="786" y="636"/>
                    <a:pt x="799" y="631"/>
                    <a:pt x="803" y="620"/>
                  </a:cubicBezTo>
                  <a:cubicBezTo>
                    <a:pt x="819" y="587"/>
                    <a:pt x="652" y="470"/>
                    <a:pt x="435" y="303"/>
                  </a:cubicBezTo>
                  <a:cubicBezTo>
                    <a:pt x="245" y="144"/>
                    <a:pt x="100" y="0"/>
                    <a:pt x="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9"/>
            <p:cNvSpPr/>
            <p:nvPr/>
          </p:nvSpPr>
          <p:spPr>
            <a:xfrm>
              <a:off x="5094420" y="2383756"/>
              <a:ext cx="21986" cy="20095"/>
            </a:xfrm>
            <a:custGeom>
              <a:avLst/>
              <a:gdLst/>
              <a:ahLst/>
              <a:cxnLst/>
              <a:rect l="l" t="t" r="r" b="b"/>
              <a:pathLst>
                <a:path w="686" h="627" extrusionOk="0">
                  <a:moveTo>
                    <a:pt x="636" y="1"/>
                  </a:moveTo>
                  <a:cubicBezTo>
                    <a:pt x="580" y="1"/>
                    <a:pt x="433" y="109"/>
                    <a:pt x="285" y="257"/>
                  </a:cubicBezTo>
                  <a:cubicBezTo>
                    <a:pt x="118" y="424"/>
                    <a:pt x="1" y="591"/>
                    <a:pt x="34" y="624"/>
                  </a:cubicBezTo>
                  <a:cubicBezTo>
                    <a:pt x="37" y="626"/>
                    <a:pt x="40" y="626"/>
                    <a:pt x="43" y="626"/>
                  </a:cubicBezTo>
                  <a:cubicBezTo>
                    <a:pt x="90" y="626"/>
                    <a:pt x="231" y="528"/>
                    <a:pt x="402" y="357"/>
                  </a:cubicBezTo>
                  <a:cubicBezTo>
                    <a:pt x="569" y="190"/>
                    <a:pt x="686" y="23"/>
                    <a:pt x="652" y="6"/>
                  </a:cubicBezTo>
                  <a:cubicBezTo>
                    <a:pt x="649" y="2"/>
                    <a:pt x="643"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9"/>
            <p:cNvSpPr/>
            <p:nvPr/>
          </p:nvSpPr>
          <p:spPr>
            <a:xfrm>
              <a:off x="4313137" y="4261437"/>
              <a:ext cx="186371" cy="311622"/>
            </a:xfrm>
            <a:custGeom>
              <a:avLst/>
              <a:gdLst/>
              <a:ahLst/>
              <a:cxnLst/>
              <a:rect l="l" t="t" r="r" b="b"/>
              <a:pathLst>
                <a:path w="5815" h="9723" extrusionOk="0">
                  <a:moveTo>
                    <a:pt x="3241" y="0"/>
                  </a:moveTo>
                  <a:lnTo>
                    <a:pt x="0" y="1755"/>
                  </a:lnTo>
                  <a:lnTo>
                    <a:pt x="150" y="2055"/>
                  </a:lnTo>
                  <a:cubicBezTo>
                    <a:pt x="835" y="3409"/>
                    <a:pt x="3693" y="8906"/>
                    <a:pt x="4461" y="9624"/>
                  </a:cubicBezTo>
                  <a:cubicBezTo>
                    <a:pt x="4531" y="9692"/>
                    <a:pt x="4586" y="9722"/>
                    <a:pt x="4627" y="9722"/>
                  </a:cubicBezTo>
                  <a:cubicBezTo>
                    <a:pt x="5092" y="9722"/>
                    <a:pt x="3910" y="5865"/>
                    <a:pt x="3910" y="5865"/>
                  </a:cubicBezTo>
                  <a:lnTo>
                    <a:pt x="5815" y="4779"/>
                  </a:lnTo>
                  <a:lnTo>
                    <a:pt x="3241"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9"/>
            <p:cNvSpPr/>
            <p:nvPr/>
          </p:nvSpPr>
          <p:spPr>
            <a:xfrm>
              <a:off x="4313137" y="4316051"/>
              <a:ext cx="157750" cy="258163"/>
            </a:xfrm>
            <a:custGeom>
              <a:avLst/>
              <a:gdLst/>
              <a:ahLst/>
              <a:cxnLst/>
              <a:rect l="l" t="t" r="r" b="b"/>
              <a:pathLst>
                <a:path w="4922" h="8055" extrusionOk="0">
                  <a:moveTo>
                    <a:pt x="117" y="1"/>
                  </a:moveTo>
                  <a:lnTo>
                    <a:pt x="0" y="51"/>
                  </a:lnTo>
                  <a:cubicBezTo>
                    <a:pt x="1170" y="2574"/>
                    <a:pt x="4261" y="8004"/>
                    <a:pt x="4595" y="8054"/>
                  </a:cubicBezTo>
                  <a:cubicBezTo>
                    <a:pt x="4598" y="8054"/>
                    <a:pt x="4601" y="8055"/>
                    <a:pt x="4605" y="8055"/>
                  </a:cubicBezTo>
                  <a:cubicBezTo>
                    <a:pt x="4921" y="8055"/>
                    <a:pt x="4528" y="6433"/>
                    <a:pt x="4528" y="6433"/>
                  </a:cubicBezTo>
                  <a:cubicBezTo>
                    <a:pt x="4461" y="6326"/>
                    <a:pt x="4311" y="6294"/>
                    <a:pt x="4156" y="6294"/>
                  </a:cubicBezTo>
                  <a:cubicBezTo>
                    <a:pt x="3923" y="6294"/>
                    <a:pt x="3676" y="6367"/>
                    <a:pt x="3676" y="6367"/>
                  </a:cubicBezTo>
                  <a:lnTo>
                    <a:pt x="117"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9"/>
            <p:cNvSpPr/>
            <p:nvPr/>
          </p:nvSpPr>
          <p:spPr>
            <a:xfrm>
              <a:off x="4315252" y="4313391"/>
              <a:ext cx="146244" cy="256528"/>
            </a:xfrm>
            <a:custGeom>
              <a:avLst/>
              <a:gdLst/>
              <a:ahLst/>
              <a:cxnLst/>
              <a:rect l="l" t="t" r="r" b="b"/>
              <a:pathLst>
                <a:path w="4563" h="8004" extrusionOk="0">
                  <a:moveTo>
                    <a:pt x="1" y="0"/>
                  </a:moveTo>
                  <a:cubicBezTo>
                    <a:pt x="18" y="33"/>
                    <a:pt x="34" y="67"/>
                    <a:pt x="51" y="84"/>
                  </a:cubicBezTo>
                  <a:cubicBezTo>
                    <a:pt x="51" y="50"/>
                    <a:pt x="34" y="33"/>
                    <a:pt x="1" y="0"/>
                  </a:cubicBezTo>
                  <a:close/>
                  <a:moveTo>
                    <a:pt x="51" y="84"/>
                  </a:moveTo>
                  <a:lnTo>
                    <a:pt x="51" y="84"/>
                  </a:lnTo>
                  <a:cubicBezTo>
                    <a:pt x="84" y="167"/>
                    <a:pt x="118" y="251"/>
                    <a:pt x="168" y="334"/>
                  </a:cubicBezTo>
                  <a:cubicBezTo>
                    <a:pt x="285" y="568"/>
                    <a:pt x="435" y="869"/>
                    <a:pt x="619" y="1220"/>
                  </a:cubicBezTo>
                  <a:cubicBezTo>
                    <a:pt x="1020" y="1972"/>
                    <a:pt x="1571" y="2991"/>
                    <a:pt x="2206" y="4110"/>
                  </a:cubicBezTo>
                  <a:cubicBezTo>
                    <a:pt x="2841" y="5213"/>
                    <a:pt x="3443" y="6216"/>
                    <a:pt x="3877" y="6934"/>
                  </a:cubicBezTo>
                  <a:lnTo>
                    <a:pt x="4412" y="7786"/>
                  </a:lnTo>
                  <a:cubicBezTo>
                    <a:pt x="4462" y="7870"/>
                    <a:pt x="4512" y="7937"/>
                    <a:pt x="4562" y="8003"/>
                  </a:cubicBezTo>
                  <a:cubicBezTo>
                    <a:pt x="4529" y="7937"/>
                    <a:pt x="4479" y="7853"/>
                    <a:pt x="4429" y="7770"/>
                  </a:cubicBezTo>
                  <a:cubicBezTo>
                    <a:pt x="4295" y="7536"/>
                    <a:pt x="4128" y="7252"/>
                    <a:pt x="3911" y="6917"/>
                  </a:cubicBezTo>
                  <a:cubicBezTo>
                    <a:pt x="3493" y="6182"/>
                    <a:pt x="2891" y="5196"/>
                    <a:pt x="2256" y="4077"/>
                  </a:cubicBezTo>
                  <a:cubicBezTo>
                    <a:pt x="1622" y="2957"/>
                    <a:pt x="1070" y="1938"/>
                    <a:pt x="669" y="1203"/>
                  </a:cubicBezTo>
                  <a:lnTo>
                    <a:pt x="185" y="318"/>
                  </a:lnTo>
                  <a:lnTo>
                    <a:pt x="51" y="84"/>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9"/>
            <p:cNvSpPr/>
            <p:nvPr/>
          </p:nvSpPr>
          <p:spPr>
            <a:xfrm>
              <a:off x="4428805" y="4516940"/>
              <a:ext cx="32146" cy="5320"/>
            </a:xfrm>
            <a:custGeom>
              <a:avLst/>
              <a:gdLst/>
              <a:ahLst/>
              <a:cxnLst/>
              <a:rect l="l" t="t" r="r" b="b"/>
              <a:pathLst>
                <a:path w="1003" h="166" extrusionOk="0">
                  <a:moveTo>
                    <a:pt x="491" y="0"/>
                  </a:moveTo>
                  <a:cubicBezTo>
                    <a:pt x="319" y="0"/>
                    <a:pt x="147" y="50"/>
                    <a:pt x="0" y="149"/>
                  </a:cubicBezTo>
                  <a:cubicBezTo>
                    <a:pt x="148" y="94"/>
                    <a:pt x="306" y="69"/>
                    <a:pt x="465" y="69"/>
                  </a:cubicBezTo>
                  <a:cubicBezTo>
                    <a:pt x="648" y="69"/>
                    <a:pt x="833" y="103"/>
                    <a:pt x="1003" y="165"/>
                  </a:cubicBezTo>
                  <a:cubicBezTo>
                    <a:pt x="849" y="55"/>
                    <a:pt x="670" y="0"/>
                    <a:pt x="4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9"/>
            <p:cNvSpPr/>
            <p:nvPr/>
          </p:nvSpPr>
          <p:spPr>
            <a:xfrm>
              <a:off x="4425568" y="4462423"/>
              <a:ext cx="17724" cy="2756"/>
            </a:xfrm>
            <a:custGeom>
              <a:avLst/>
              <a:gdLst/>
              <a:ahLst/>
              <a:cxnLst/>
              <a:rect l="l" t="t" r="r" b="b"/>
              <a:pathLst>
                <a:path w="553" h="86" extrusionOk="0">
                  <a:moveTo>
                    <a:pt x="166" y="1"/>
                  </a:moveTo>
                  <a:cubicBezTo>
                    <a:pt x="113" y="1"/>
                    <a:pt x="60" y="9"/>
                    <a:pt x="1" y="28"/>
                  </a:cubicBezTo>
                  <a:cubicBezTo>
                    <a:pt x="84" y="62"/>
                    <a:pt x="185" y="79"/>
                    <a:pt x="268" y="79"/>
                  </a:cubicBezTo>
                  <a:cubicBezTo>
                    <a:pt x="298" y="83"/>
                    <a:pt x="325" y="85"/>
                    <a:pt x="353" y="85"/>
                  </a:cubicBezTo>
                  <a:cubicBezTo>
                    <a:pt x="419" y="85"/>
                    <a:pt x="481" y="74"/>
                    <a:pt x="552" y="62"/>
                  </a:cubicBezTo>
                  <a:cubicBezTo>
                    <a:pt x="490" y="24"/>
                    <a:pt x="417" y="5"/>
                    <a:pt x="350" y="5"/>
                  </a:cubicBezTo>
                  <a:cubicBezTo>
                    <a:pt x="328" y="5"/>
                    <a:pt x="306" y="8"/>
                    <a:pt x="285" y="12"/>
                  </a:cubicBezTo>
                  <a:cubicBezTo>
                    <a:pt x="243" y="5"/>
                    <a:pt x="205" y="1"/>
                    <a:pt x="1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9"/>
            <p:cNvSpPr/>
            <p:nvPr/>
          </p:nvSpPr>
          <p:spPr>
            <a:xfrm>
              <a:off x="4425055" y="4447039"/>
              <a:ext cx="14487" cy="5256"/>
            </a:xfrm>
            <a:custGeom>
              <a:avLst/>
              <a:gdLst/>
              <a:ahLst/>
              <a:cxnLst/>
              <a:rect l="l" t="t" r="r" b="b"/>
              <a:pathLst>
                <a:path w="452" h="164" extrusionOk="0">
                  <a:moveTo>
                    <a:pt x="30" y="1"/>
                  </a:moveTo>
                  <a:cubicBezTo>
                    <a:pt x="15" y="1"/>
                    <a:pt x="5" y="3"/>
                    <a:pt x="0" y="7"/>
                  </a:cubicBezTo>
                  <a:cubicBezTo>
                    <a:pt x="0" y="24"/>
                    <a:pt x="100" y="74"/>
                    <a:pt x="217" y="107"/>
                  </a:cubicBezTo>
                  <a:cubicBezTo>
                    <a:pt x="305" y="145"/>
                    <a:pt x="383" y="164"/>
                    <a:pt x="424" y="164"/>
                  </a:cubicBezTo>
                  <a:cubicBezTo>
                    <a:pt x="438" y="164"/>
                    <a:pt x="447" y="162"/>
                    <a:pt x="451" y="158"/>
                  </a:cubicBezTo>
                  <a:cubicBezTo>
                    <a:pt x="451" y="141"/>
                    <a:pt x="351" y="91"/>
                    <a:pt x="234" y="41"/>
                  </a:cubicBezTo>
                  <a:cubicBezTo>
                    <a:pt x="148" y="16"/>
                    <a:pt x="72"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9"/>
            <p:cNvSpPr/>
            <p:nvPr/>
          </p:nvSpPr>
          <p:spPr>
            <a:xfrm>
              <a:off x="4435215" y="4431174"/>
              <a:ext cx="9134" cy="16153"/>
            </a:xfrm>
            <a:custGeom>
              <a:avLst/>
              <a:gdLst/>
              <a:ahLst/>
              <a:cxnLst/>
              <a:rect l="l" t="t" r="r" b="b"/>
              <a:pathLst>
                <a:path w="285" h="504" extrusionOk="0">
                  <a:moveTo>
                    <a:pt x="1" y="1"/>
                  </a:moveTo>
                  <a:cubicBezTo>
                    <a:pt x="17" y="101"/>
                    <a:pt x="51" y="185"/>
                    <a:pt x="118" y="268"/>
                  </a:cubicBezTo>
                  <a:cubicBezTo>
                    <a:pt x="180" y="393"/>
                    <a:pt x="257" y="504"/>
                    <a:pt x="281" y="504"/>
                  </a:cubicBezTo>
                  <a:cubicBezTo>
                    <a:pt x="282" y="504"/>
                    <a:pt x="284" y="503"/>
                    <a:pt x="285" y="502"/>
                  </a:cubicBezTo>
                  <a:cubicBezTo>
                    <a:pt x="268" y="402"/>
                    <a:pt x="218" y="318"/>
                    <a:pt x="168" y="235"/>
                  </a:cubicBezTo>
                  <a:cubicBezTo>
                    <a:pt x="84" y="101"/>
                    <a:pt x="17" y="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9"/>
            <p:cNvSpPr/>
            <p:nvPr/>
          </p:nvSpPr>
          <p:spPr>
            <a:xfrm>
              <a:off x="4443773" y="4422617"/>
              <a:ext cx="9134" cy="18845"/>
            </a:xfrm>
            <a:custGeom>
              <a:avLst/>
              <a:gdLst/>
              <a:ahLst/>
              <a:cxnLst/>
              <a:rect l="l" t="t" r="r" b="b"/>
              <a:pathLst>
                <a:path w="285" h="588" extrusionOk="0">
                  <a:moveTo>
                    <a:pt x="1" y="1"/>
                  </a:moveTo>
                  <a:cubicBezTo>
                    <a:pt x="1" y="118"/>
                    <a:pt x="18" y="235"/>
                    <a:pt x="84" y="335"/>
                  </a:cubicBezTo>
                  <a:cubicBezTo>
                    <a:pt x="146" y="490"/>
                    <a:pt x="252" y="587"/>
                    <a:pt x="280" y="587"/>
                  </a:cubicBezTo>
                  <a:cubicBezTo>
                    <a:pt x="282" y="587"/>
                    <a:pt x="284" y="587"/>
                    <a:pt x="285" y="585"/>
                  </a:cubicBezTo>
                  <a:cubicBezTo>
                    <a:pt x="235" y="485"/>
                    <a:pt x="201" y="402"/>
                    <a:pt x="135" y="301"/>
                  </a:cubicBezTo>
                  <a:cubicBezTo>
                    <a:pt x="101" y="201"/>
                    <a:pt x="51" y="101"/>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9"/>
            <p:cNvSpPr/>
            <p:nvPr/>
          </p:nvSpPr>
          <p:spPr>
            <a:xfrm>
              <a:off x="4440023" y="4461141"/>
              <a:ext cx="29486" cy="24166"/>
            </a:xfrm>
            <a:custGeom>
              <a:avLst/>
              <a:gdLst/>
              <a:ahLst/>
              <a:cxnLst/>
              <a:rect l="l" t="t" r="r" b="b"/>
              <a:pathLst>
                <a:path w="920" h="754" extrusionOk="0">
                  <a:moveTo>
                    <a:pt x="176" y="73"/>
                  </a:moveTo>
                  <a:cubicBezTo>
                    <a:pt x="235" y="73"/>
                    <a:pt x="293" y="77"/>
                    <a:pt x="352" y="85"/>
                  </a:cubicBezTo>
                  <a:cubicBezTo>
                    <a:pt x="469" y="102"/>
                    <a:pt x="569" y="152"/>
                    <a:pt x="669" y="236"/>
                  </a:cubicBezTo>
                  <a:cubicBezTo>
                    <a:pt x="770" y="336"/>
                    <a:pt x="836" y="469"/>
                    <a:pt x="853" y="620"/>
                  </a:cubicBezTo>
                  <a:cubicBezTo>
                    <a:pt x="842" y="664"/>
                    <a:pt x="809" y="687"/>
                    <a:pt x="768" y="687"/>
                  </a:cubicBezTo>
                  <a:cubicBezTo>
                    <a:pt x="747" y="687"/>
                    <a:pt x="725" y="681"/>
                    <a:pt x="703" y="670"/>
                  </a:cubicBezTo>
                  <a:cubicBezTo>
                    <a:pt x="653" y="637"/>
                    <a:pt x="586" y="586"/>
                    <a:pt x="536" y="536"/>
                  </a:cubicBezTo>
                  <a:cubicBezTo>
                    <a:pt x="452" y="453"/>
                    <a:pt x="352" y="369"/>
                    <a:pt x="268" y="269"/>
                  </a:cubicBezTo>
                  <a:cubicBezTo>
                    <a:pt x="205" y="190"/>
                    <a:pt x="156" y="122"/>
                    <a:pt x="123" y="74"/>
                  </a:cubicBezTo>
                  <a:lnTo>
                    <a:pt x="123" y="74"/>
                  </a:lnTo>
                  <a:cubicBezTo>
                    <a:pt x="141" y="73"/>
                    <a:pt x="159" y="73"/>
                    <a:pt x="176" y="73"/>
                  </a:cubicBezTo>
                  <a:close/>
                  <a:moveTo>
                    <a:pt x="69" y="0"/>
                  </a:moveTo>
                  <a:cubicBezTo>
                    <a:pt x="68" y="0"/>
                    <a:pt x="68" y="1"/>
                    <a:pt x="68" y="2"/>
                  </a:cubicBezTo>
                  <a:cubicBezTo>
                    <a:pt x="74" y="19"/>
                    <a:pt x="81" y="37"/>
                    <a:pt x="89" y="55"/>
                  </a:cubicBezTo>
                  <a:lnTo>
                    <a:pt x="89" y="55"/>
                  </a:lnTo>
                  <a:cubicBezTo>
                    <a:pt x="30" y="71"/>
                    <a:pt x="1" y="85"/>
                    <a:pt x="1" y="85"/>
                  </a:cubicBezTo>
                  <a:cubicBezTo>
                    <a:pt x="33" y="81"/>
                    <a:pt x="65" y="77"/>
                    <a:pt x="98" y="75"/>
                  </a:cubicBezTo>
                  <a:lnTo>
                    <a:pt x="98" y="75"/>
                  </a:lnTo>
                  <a:cubicBezTo>
                    <a:pt x="134" y="151"/>
                    <a:pt x="184" y="227"/>
                    <a:pt x="235" y="302"/>
                  </a:cubicBezTo>
                  <a:cubicBezTo>
                    <a:pt x="318" y="403"/>
                    <a:pt x="402" y="503"/>
                    <a:pt x="502" y="586"/>
                  </a:cubicBezTo>
                  <a:cubicBezTo>
                    <a:pt x="552" y="637"/>
                    <a:pt x="619" y="687"/>
                    <a:pt x="686" y="720"/>
                  </a:cubicBezTo>
                  <a:cubicBezTo>
                    <a:pt x="719" y="753"/>
                    <a:pt x="770" y="753"/>
                    <a:pt x="820" y="753"/>
                  </a:cubicBezTo>
                  <a:cubicBezTo>
                    <a:pt x="870" y="737"/>
                    <a:pt x="903" y="687"/>
                    <a:pt x="920" y="637"/>
                  </a:cubicBezTo>
                  <a:cubicBezTo>
                    <a:pt x="903" y="319"/>
                    <a:pt x="653" y="68"/>
                    <a:pt x="352" y="35"/>
                  </a:cubicBezTo>
                  <a:cubicBezTo>
                    <a:pt x="317" y="28"/>
                    <a:pt x="283" y="24"/>
                    <a:pt x="248" y="24"/>
                  </a:cubicBezTo>
                  <a:cubicBezTo>
                    <a:pt x="201" y="24"/>
                    <a:pt x="154" y="32"/>
                    <a:pt x="106" y="50"/>
                  </a:cubicBezTo>
                  <a:lnTo>
                    <a:pt x="106" y="50"/>
                  </a:lnTo>
                  <a:cubicBezTo>
                    <a:pt x="84" y="18"/>
                    <a:pt x="72" y="0"/>
                    <a:pt x="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9"/>
            <p:cNvSpPr/>
            <p:nvPr/>
          </p:nvSpPr>
          <p:spPr>
            <a:xfrm>
              <a:off x="4442170" y="4441815"/>
              <a:ext cx="16121" cy="22082"/>
            </a:xfrm>
            <a:custGeom>
              <a:avLst/>
              <a:gdLst/>
              <a:ahLst/>
              <a:cxnLst/>
              <a:rect l="l" t="t" r="r" b="b"/>
              <a:pathLst>
                <a:path w="503" h="689" extrusionOk="0">
                  <a:moveTo>
                    <a:pt x="344" y="1"/>
                  </a:moveTo>
                  <a:cubicBezTo>
                    <a:pt x="309" y="1"/>
                    <a:pt x="275" y="13"/>
                    <a:pt x="251" y="37"/>
                  </a:cubicBezTo>
                  <a:cubicBezTo>
                    <a:pt x="201" y="70"/>
                    <a:pt x="168" y="103"/>
                    <a:pt x="151" y="153"/>
                  </a:cubicBezTo>
                  <a:cubicBezTo>
                    <a:pt x="101" y="237"/>
                    <a:pt x="68" y="321"/>
                    <a:pt x="34" y="404"/>
                  </a:cubicBezTo>
                  <a:cubicBezTo>
                    <a:pt x="17" y="488"/>
                    <a:pt x="1" y="571"/>
                    <a:pt x="17" y="655"/>
                  </a:cubicBezTo>
                  <a:cubicBezTo>
                    <a:pt x="34" y="655"/>
                    <a:pt x="34" y="571"/>
                    <a:pt x="84" y="421"/>
                  </a:cubicBezTo>
                  <a:cubicBezTo>
                    <a:pt x="118" y="337"/>
                    <a:pt x="151" y="270"/>
                    <a:pt x="201" y="187"/>
                  </a:cubicBezTo>
                  <a:cubicBezTo>
                    <a:pt x="227" y="136"/>
                    <a:pt x="292" y="65"/>
                    <a:pt x="351" y="65"/>
                  </a:cubicBezTo>
                  <a:cubicBezTo>
                    <a:pt x="369" y="65"/>
                    <a:pt x="386" y="71"/>
                    <a:pt x="402" y="87"/>
                  </a:cubicBezTo>
                  <a:cubicBezTo>
                    <a:pt x="435" y="170"/>
                    <a:pt x="418" y="287"/>
                    <a:pt x="385" y="371"/>
                  </a:cubicBezTo>
                  <a:cubicBezTo>
                    <a:pt x="352" y="438"/>
                    <a:pt x="285" y="504"/>
                    <a:pt x="235" y="571"/>
                  </a:cubicBezTo>
                  <a:cubicBezTo>
                    <a:pt x="168" y="604"/>
                    <a:pt x="101" y="654"/>
                    <a:pt x="35" y="688"/>
                  </a:cubicBezTo>
                  <a:lnTo>
                    <a:pt x="35" y="688"/>
                  </a:lnTo>
                  <a:cubicBezTo>
                    <a:pt x="127" y="684"/>
                    <a:pt x="204" y="652"/>
                    <a:pt x="251" y="605"/>
                  </a:cubicBezTo>
                  <a:cubicBezTo>
                    <a:pt x="335" y="538"/>
                    <a:pt x="385" y="471"/>
                    <a:pt x="435" y="387"/>
                  </a:cubicBezTo>
                  <a:cubicBezTo>
                    <a:pt x="502" y="287"/>
                    <a:pt x="502" y="153"/>
                    <a:pt x="452" y="53"/>
                  </a:cubicBezTo>
                  <a:cubicBezTo>
                    <a:pt x="425" y="17"/>
                    <a:pt x="384" y="1"/>
                    <a:pt x="344" y="1"/>
                  </a:cubicBezTo>
                  <a:close/>
                  <a:moveTo>
                    <a:pt x="35" y="688"/>
                  </a:moveTo>
                  <a:lnTo>
                    <a:pt x="35" y="688"/>
                  </a:lnTo>
                  <a:cubicBezTo>
                    <a:pt x="29" y="688"/>
                    <a:pt x="23" y="688"/>
                    <a:pt x="17" y="688"/>
                  </a:cubicBezTo>
                  <a:lnTo>
                    <a:pt x="34" y="688"/>
                  </a:lnTo>
                  <a:cubicBezTo>
                    <a:pt x="34" y="688"/>
                    <a:pt x="35" y="688"/>
                    <a:pt x="35" y="68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9"/>
            <p:cNvSpPr/>
            <p:nvPr/>
          </p:nvSpPr>
          <p:spPr>
            <a:xfrm>
              <a:off x="4346308" y="4292494"/>
              <a:ext cx="29486" cy="79292"/>
            </a:xfrm>
            <a:custGeom>
              <a:avLst/>
              <a:gdLst/>
              <a:ahLst/>
              <a:cxnLst/>
              <a:rect l="l" t="t" r="r" b="b"/>
              <a:pathLst>
                <a:path w="920" h="2474" extrusionOk="0">
                  <a:moveTo>
                    <a:pt x="402" y="0"/>
                  </a:moveTo>
                  <a:cubicBezTo>
                    <a:pt x="385" y="17"/>
                    <a:pt x="485" y="134"/>
                    <a:pt x="586" y="368"/>
                  </a:cubicBezTo>
                  <a:cubicBezTo>
                    <a:pt x="853" y="970"/>
                    <a:pt x="736" y="1688"/>
                    <a:pt x="302" y="2189"/>
                  </a:cubicBezTo>
                  <a:cubicBezTo>
                    <a:pt x="135" y="2373"/>
                    <a:pt x="1" y="2457"/>
                    <a:pt x="18" y="2473"/>
                  </a:cubicBezTo>
                  <a:cubicBezTo>
                    <a:pt x="51" y="2457"/>
                    <a:pt x="84" y="2440"/>
                    <a:pt x="118" y="2406"/>
                  </a:cubicBezTo>
                  <a:cubicBezTo>
                    <a:pt x="185" y="2356"/>
                    <a:pt x="268" y="2289"/>
                    <a:pt x="335" y="2206"/>
                  </a:cubicBezTo>
                  <a:cubicBezTo>
                    <a:pt x="820" y="1705"/>
                    <a:pt x="920" y="970"/>
                    <a:pt x="636" y="351"/>
                  </a:cubicBezTo>
                  <a:cubicBezTo>
                    <a:pt x="586" y="251"/>
                    <a:pt x="536" y="168"/>
                    <a:pt x="469" y="84"/>
                  </a:cubicBezTo>
                  <a:cubicBezTo>
                    <a:pt x="435" y="34"/>
                    <a:pt x="402" y="0"/>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9"/>
            <p:cNvSpPr/>
            <p:nvPr/>
          </p:nvSpPr>
          <p:spPr>
            <a:xfrm>
              <a:off x="4372013" y="4382971"/>
              <a:ext cx="25223" cy="45030"/>
            </a:xfrm>
            <a:custGeom>
              <a:avLst/>
              <a:gdLst/>
              <a:ahLst/>
              <a:cxnLst/>
              <a:rect l="l" t="t" r="r" b="b"/>
              <a:pathLst>
                <a:path w="787" h="1405" extrusionOk="0">
                  <a:moveTo>
                    <a:pt x="2" y="1"/>
                  </a:moveTo>
                  <a:cubicBezTo>
                    <a:pt x="2" y="1"/>
                    <a:pt x="1" y="1"/>
                    <a:pt x="1" y="1"/>
                  </a:cubicBezTo>
                  <a:cubicBezTo>
                    <a:pt x="168" y="502"/>
                    <a:pt x="435" y="987"/>
                    <a:pt x="770" y="1405"/>
                  </a:cubicBezTo>
                  <a:cubicBezTo>
                    <a:pt x="786" y="1388"/>
                    <a:pt x="602" y="1087"/>
                    <a:pt x="385" y="703"/>
                  </a:cubicBezTo>
                  <a:cubicBezTo>
                    <a:pt x="173" y="328"/>
                    <a:pt x="25" y="1"/>
                    <a:pt x="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9"/>
            <p:cNvSpPr/>
            <p:nvPr/>
          </p:nvSpPr>
          <p:spPr>
            <a:xfrm>
              <a:off x="4347943" y="4353004"/>
              <a:ext cx="7500" cy="9230"/>
            </a:xfrm>
            <a:custGeom>
              <a:avLst/>
              <a:gdLst/>
              <a:ahLst/>
              <a:cxnLst/>
              <a:rect l="l" t="t" r="r" b="b"/>
              <a:pathLst>
                <a:path w="234" h="288" extrusionOk="0">
                  <a:moveTo>
                    <a:pt x="217" y="0"/>
                  </a:moveTo>
                  <a:cubicBezTo>
                    <a:pt x="201" y="0"/>
                    <a:pt x="167" y="67"/>
                    <a:pt x="117" y="134"/>
                  </a:cubicBezTo>
                  <a:cubicBezTo>
                    <a:pt x="50" y="201"/>
                    <a:pt x="0" y="268"/>
                    <a:pt x="17" y="285"/>
                  </a:cubicBezTo>
                  <a:cubicBezTo>
                    <a:pt x="19" y="287"/>
                    <a:pt x="22" y="288"/>
                    <a:pt x="26" y="288"/>
                  </a:cubicBezTo>
                  <a:cubicBezTo>
                    <a:pt x="51" y="288"/>
                    <a:pt x="109" y="240"/>
                    <a:pt x="167" y="168"/>
                  </a:cubicBezTo>
                  <a:cubicBezTo>
                    <a:pt x="234" y="84"/>
                    <a:pt x="234" y="0"/>
                    <a:pt x="2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9"/>
            <p:cNvSpPr/>
            <p:nvPr/>
          </p:nvSpPr>
          <p:spPr>
            <a:xfrm>
              <a:off x="4316625" y="4291949"/>
              <a:ext cx="54677" cy="80349"/>
            </a:xfrm>
            <a:custGeom>
              <a:avLst/>
              <a:gdLst/>
              <a:ahLst/>
              <a:cxnLst/>
              <a:rect l="l" t="t" r="r" b="b"/>
              <a:pathLst>
                <a:path w="1706" h="2507" extrusionOk="0">
                  <a:moveTo>
                    <a:pt x="1338" y="1"/>
                  </a:moveTo>
                  <a:lnTo>
                    <a:pt x="1" y="769"/>
                  </a:lnTo>
                  <a:lnTo>
                    <a:pt x="953" y="2507"/>
                  </a:lnTo>
                  <a:cubicBezTo>
                    <a:pt x="1321" y="2206"/>
                    <a:pt x="1555" y="1789"/>
                    <a:pt x="1622" y="1321"/>
                  </a:cubicBezTo>
                  <a:cubicBezTo>
                    <a:pt x="1705" y="853"/>
                    <a:pt x="1605" y="385"/>
                    <a:pt x="1338"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9"/>
            <p:cNvSpPr/>
            <p:nvPr/>
          </p:nvSpPr>
          <p:spPr>
            <a:xfrm>
              <a:off x="4360534" y="4333710"/>
              <a:ext cx="3782" cy="9166"/>
            </a:xfrm>
            <a:custGeom>
              <a:avLst/>
              <a:gdLst/>
              <a:ahLst/>
              <a:cxnLst/>
              <a:rect l="l" t="t" r="r" b="b"/>
              <a:pathLst>
                <a:path w="118" h="286" extrusionOk="0">
                  <a:moveTo>
                    <a:pt x="101" y="1"/>
                  </a:moveTo>
                  <a:cubicBezTo>
                    <a:pt x="84" y="1"/>
                    <a:pt x="51" y="51"/>
                    <a:pt x="34" y="135"/>
                  </a:cubicBezTo>
                  <a:cubicBezTo>
                    <a:pt x="1" y="218"/>
                    <a:pt x="1" y="285"/>
                    <a:pt x="18" y="285"/>
                  </a:cubicBezTo>
                  <a:cubicBezTo>
                    <a:pt x="34" y="285"/>
                    <a:pt x="68" y="235"/>
                    <a:pt x="101" y="151"/>
                  </a:cubicBezTo>
                  <a:cubicBezTo>
                    <a:pt x="118" y="68"/>
                    <a:pt x="118" y="1"/>
                    <a:pt x="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9"/>
            <p:cNvSpPr/>
            <p:nvPr/>
          </p:nvSpPr>
          <p:spPr>
            <a:xfrm>
              <a:off x="4360534" y="4313839"/>
              <a:ext cx="4295" cy="10352"/>
            </a:xfrm>
            <a:custGeom>
              <a:avLst/>
              <a:gdLst/>
              <a:ahLst/>
              <a:cxnLst/>
              <a:rect l="l" t="t" r="r" b="b"/>
              <a:pathLst>
                <a:path w="134" h="323" extrusionOk="0">
                  <a:moveTo>
                    <a:pt x="24" y="0"/>
                  </a:moveTo>
                  <a:cubicBezTo>
                    <a:pt x="22" y="0"/>
                    <a:pt x="19" y="1"/>
                    <a:pt x="18" y="3"/>
                  </a:cubicBezTo>
                  <a:cubicBezTo>
                    <a:pt x="1" y="19"/>
                    <a:pt x="34" y="86"/>
                    <a:pt x="51" y="170"/>
                  </a:cubicBezTo>
                  <a:cubicBezTo>
                    <a:pt x="68" y="253"/>
                    <a:pt x="68" y="320"/>
                    <a:pt x="84" y="320"/>
                  </a:cubicBezTo>
                  <a:cubicBezTo>
                    <a:pt x="86" y="322"/>
                    <a:pt x="87" y="322"/>
                    <a:pt x="89" y="322"/>
                  </a:cubicBezTo>
                  <a:cubicBezTo>
                    <a:pt x="107" y="322"/>
                    <a:pt x="133" y="245"/>
                    <a:pt x="118" y="153"/>
                  </a:cubicBezTo>
                  <a:cubicBezTo>
                    <a:pt x="103" y="63"/>
                    <a:pt x="48" y="0"/>
                    <a:pt x="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9"/>
            <p:cNvSpPr/>
            <p:nvPr/>
          </p:nvSpPr>
          <p:spPr>
            <a:xfrm>
              <a:off x="4356784" y="4300538"/>
              <a:ext cx="2179" cy="5897"/>
            </a:xfrm>
            <a:custGeom>
              <a:avLst/>
              <a:gdLst/>
              <a:ahLst/>
              <a:cxnLst/>
              <a:rect l="l" t="t" r="r" b="b"/>
              <a:pathLst>
                <a:path w="68" h="184" extrusionOk="0">
                  <a:moveTo>
                    <a:pt x="18" y="0"/>
                  </a:moveTo>
                  <a:cubicBezTo>
                    <a:pt x="1" y="17"/>
                    <a:pt x="1" y="50"/>
                    <a:pt x="1" y="100"/>
                  </a:cubicBezTo>
                  <a:cubicBezTo>
                    <a:pt x="18" y="150"/>
                    <a:pt x="34" y="184"/>
                    <a:pt x="51" y="184"/>
                  </a:cubicBezTo>
                  <a:cubicBezTo>
                    <a:pt x="68" y="184"/>
                    <a:pt x="68" y="134"/>
                    <a:pt x="68" y="84"/>
                  </a:cubicBezTo>
                  <a:cubicBezTo>
                    <a:pt x="68" y="33"/>
                    <a:pt x="34"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9"/>
            <p:cNvSpPr/>
            <p:nvPr/>
          </p:nvSpPr>
          <p:spPr>
            <a:xfrm>
              <a:off x="5317744" y="4539375"/>
              <a:ext cx="326141" cy="132206"/>
            </a:xfrm>
            <a:custGeom>
              <a:avLst/>
              <a:gdLst/>
              <a:ahLst/>
              <a:cxnLst/>
              <a:rect l="l" t="t" r="r" b="b"/>
              <a:pathLst>
                <a:path w="10176" h="4125" extrusionOk="0">
                  <a:moveTo>
                    <a:pt x="217" y="0"/>
                  </a:moveTo>
                  <a:lnTo>
                    <a:pt x="0" y="3676"/>
                  </a:lnTo>
                  <a:lnTo>
                    <a:pt x="334" y="3709"/>
                  </a:lnTo>
                  <a:cubicBezTo>
                    <a:pt x="1514" y="3814"/>
                    <a:pt x="5572" y="4125"/>
                    <a:pt x="7759" y="4125"/>
                  </a:cubicBezTo>
                  <a:cubicBezTo>
                    <a:pt x="8360" y="4125"/>
                    <a:pt x="8820" y="4101"/>
                    <a:pt x="9040" y="4044"/>
                  </a:cubicBezTo>
                  <a:cubicBezTo>
                    <a:pt x="10176" y="3743"/>
                    <a:pt x="5564" y="2523"/>
                    <a:pt x="5564" y="2523"/>
                  </a:cubicBezTo>
                  <a:lnTo>
                    <a:pt x="5631" y="334"/>
                  </a:lnTo>
                  <a:lnTo>
                    <a:pt x="21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9"/>
            <p:cNvSpPr/>
            <p:nvPr/>
          </p:nvSpPr>
          <p:spPr>
            <a:xfrm>
              <a:off x="5317744" y="4605238"/>
              <a:ext cx="63747" cy="53043"/>
            </a:xfrm>
            <a:custGeom>
              <a:avLst/>
              <a:gdLst/>
              <a:ahLst/>
              <a:cxnLst/>
              <a:rect l="l" t="t" r="r" b="b"/>
              <a:pathLst>
                <a:path w="1989" h="1655" extrusionOk="0">
                  <a:moveTo>
                    <a:pt x="67" y="0"/>
                  </a:moveTo>
                  <a:lnTo>
                    <a:pt x="0" y="1537"/>
                  </a:lnTo>
                  <a:lnTo>
                    <a:pt x="1989" y="1654"/>
                  </a:lnTo>
                  <a:cubicBezTo>
                    <a:pt x="1922" y="1186"/>
                    <a:pt x="1688" y="752"/>
                    <a:pt x="1320" y="451"/>
                  </a:cubicBezTo>
                  <a:cubicBezTo>
                    <a:pt x="969" y="151"/>
                    <a:pt x="518" y="0"/>
                    <a:pt x="67"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9"/>
            <p:cNvSpPr/>
            <p:nvPr/>
          </p:nvSpPr>
          <p:spPr>
            <a:xfrm>
              <a:off x="5317744" y="4642191"/>
              <a:ext cx="302039" cy="28909"/>
            </a:xfrm>
            <a:custGeom>
              <a:avLst/>
              <a:gdLst/>
              <a:ahLst/>
              <a:cxnLst/>
              <a:rect l="l" t="t" r="r" b="b"/>
              <a:pathLst>
                <a:path w="9424" h="902" extrusionOk="0">
                  <a:moveTo>
                    <a:pt x="7820" y="0"/>
                  </a:moveTo>
                  <a:cubicBezTo>
                    <a:pt x="7486" y="0"/>
                    <a:pt x="7302" y="685"/>
                    <a:pt x="7302" y="685"/>
                  </a:cubicBezTo>
                  <a:lnTo>
                    <a:pt x="0" y="334"/>
                  </a:lnTo>
                  <a:lnTo>
                    <a:pt x="0" y="468"/>
                  </a:lnTo>
                  <a:cubicBezTo>
                    <a:pt x="1914" y="713"/>
                    <a:pt x="5548" y="901"/>
                    <a:pt x="7634" y="901"/>
                  </a:cubicBezTo>
                  <a:cubicBezTo>
                    <a:pt x="8534" y="901"/>
                    <a:pt x="9146" y="866"/>
                    <a:pt x="9207" y="785"/>
                  </a:cubicBezTo>
                  <a:cubicBezTo>
                    <a:pt x="9424" y="535"/>
                    <a:pt x="7820" y="0"/>
                    <a:pt x="7820"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9"/>
            <p:cNvSpPr/>
            <p:nvPr/>
          </p:nvSpPr>
          <p:spPr>
            <a:xfrm>
              <a:off x="5315052" y="4652896"/>
              <a:ext cx="298321" cy="13205"/>
            </a:xfrm>
            <a:custGeom>
              <a:avLst/>
              <a:gdLst/>
              <a:ahLst/>
              <a:cxnLst/>
              <a:rect l="l" t="t" r="r" b="b"/>
              <a:pathLst>
                <a:path w="9308" h="412" extrusionOk="0">
                  <a:moveTo>
                    <a:pt x="1" y="0"/>
                  </a:moveTo>
                  <a:cubicBezTo>
                    <a:pt x="34" y="0"/>
                    <a:pt x="68" y="17"/>
                    <a:pt x="101" y="17"/>
                  </a:cubicBezTo>
                  <a:cubicBezTo>
                    <a:pt x="185" y="17"/>
                    <a:pt x="268" y="34"/>
                    <a:pt x="368" y="34"/>
                  </a:cubicBezTo>
                  <a:lnTo>
                    <a:pt x="1371" y="117"/>
                  </a:lnTo>
                  <a:cubicBezTo>
                    <a:pt x="2206" y="184"/>
                    <a:pt x="3359" y="251"/>
                    <a:pt x="4646" y="301"/>
                  </a:cubicBezTo>
                  <a:cubicBezTo>
                    <a:pt x="5932" y="351"/>
                    <a:pt x="7102" y="368"/>
                    <a:pt x="7937" y="385"/>
                  </a:cubicBezTo>
                  <a:lnTo>
                    <a:pt x="8940" y="385"/>
                  </a:lnTo>
                  <a:cubicBezTo>
                    <a:pt x="9040" y="368"/>
                    <a:pt x="9124" y="368"/>
                    <a:pt x="9207" y="368"/>
                  </a:cubicBezTo>
                  <a:cubicBezTo>
                    <a:pt x="9215" y="399"/>
                    <a:pt x="9237" y="412"/>
                    <a:pt x="9259" y="412"/>
                  </a:cubicBezTo>
                  <a:cubicBezTo>
                    <a:pt x="9283" y="412"/>
                    <a:pt x="9307" y="395"/>
                    <a:pt x="9307" y="368"/>
                  </a:cubicBezTo>
                  <a:cubicBezTo>
                    <a:pt x="9307" y="332"/>
                    <a:pt x="9283" y="315"/>
                    <a:pt x="9259" y="315"/>
                  </a:cubicBezTo>
                  <a:cubicBezTo>
                    <a:pt x="9237" y="315"/>
                    <a:pt x="9215" y="328"/>
                    <a:pt x="9207" y="351"/>
                  </a:cubicBezTo>
                  <a:lnTo>
                    <a:pt x="8940" y="351"/>
                  </a:lnTo>
                  <a:lnTo>
                    <a:pt x="7937" y="334"/>
                  </a:lnTo>
                  <a:cubicBezTo>
                    <a:pt x="7102" y="318"/>
                    <a:pt x="5932" y="284"/>
                    <a:pt x="4646" y="234"/>
                  </a:cubicBezTo>
                  <a:cubicBezTo>
                    <a:pt x="3376" y="184"/>
                    <a:pt x="2206" y="134"/>
                    <a:pt x="1371" y="67"/>
                  </a:cubicBezTo>
                  <a:lnTo>
                    <a:pt x="368" y="17"/>
                  </a:lnTo>
                  <a:lnTo>
                    <a:pt x="1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9"/>
            <p:cNvSpPr/>
            <p:nvPr/>
          </p:nvSpPr>
          <p:spPr>
            <a:xfrm>
              <a:off x="5551228" y="4640044"/>
              <a:ext cx="18236" cy="26794"/>
            </a:xfrm>
            <a:custGeom>
              <a:avLst/>
              <a:gdLst/>
              <a:ahLst/>
              <a:cxnLst/>
              <a:rect l="l" t="t" r="r" b="b"/>
              <a:pathLst>
                <a:path w="569" h="836" extrusionOk="0">
                  <a:moveTo>
                    <a:pt x="568" y="0"/>
                  </a:moveTo>
                  <a:lnTo>
                    <a:pt x="568" y="0"/>
                  </a:lnTo>
                  <a:cubicBezTo>
                    <a:pt x="234" y="134"/>
                    <a:pt x="0" y="468"/>
                    <a:pt x="17" y="836"/>
                  </a:cubicBezTo>
                  <a:cubicBezTo>
                    <a:pt x="84" y="502"/>
                    <a:pt x="284" y="201"/>
                    <a:pt x="5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9"/>
            <p:cNvSpPr/>
            <p:nvPr/>
          </p:nvSpPr>
          <p:spPr>
            <a:xfrm>
              <a:off x="5500333" y="4624436"/>
              <a:ext cx="10769" cy="14070"/>
            </a:xfrm>
            <a:custGeom>
              <a:avLst/>
              <a:gdLst/>
              <a:ahLst/>
              <a:cxnLst/>
              <a:rect l="l" t="t" r="r" b="b"/>
              <a:pathLst>
                <a:path w="336" h="439" extrusionOk="0">
                  <a:moveTo>
                    <a:pt x="313" y="1"/>
                  </a:moveTo>
                  <a:cubicBezTo>
                    <a:pt x="287" y="1"/>
                    <a:pt x="211" y="81"/>
                    <a:pt x="135" y="203"/>
                  </a:cubicBezTo>
                  <a:cubicBezTo>
                    <a:pt x="51" y="320"/>
                    <a:pt x="1" y="437"/>
                    <a:pt x="18" y="437"/>
                  </a:cubicBezTo>
                  <a:cubicBezTo>
                    <a:pt x="19" y="438"/>
                    <a:pt x="20" y="439"/>
                    <a:pt x="22" y="439"/>
                  </a:cubicBezTo>
                  <a:cubicBezTo>
                    <a:pt x="47" y="439"/>
                    <a:pt x="124" y="345"/>
                    <a:pt x="201" y="237"/>
                  </a:cubicBezTo>
                  <a:cubicBezTo>
                    <a:pt x="285" y="120"/>
                    <a:pt x="335" y="3"/>
                    <a:pt x="318" y="3"/>
                  </a:cubicBezTo>
                  <a:cubicBezTo>
                    <a:pt x="317" y="1"/>
                    <a:pt x="315" y="1"/>
                    <a:pt x="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9"/>
            <p:cNvSpPr/>
            <p:nvPr/>
          </p:nvSpPr>
          <p:spPr>
            <a:xfrm>
              <a:off x="5486423" y="4621199"/>
              <a:ext cx="12339" cy="9327"/>
            </a:xfrm>
            <a:custGeom>
              <a:avLst/>
              <a:gdLst/>
              <a:ahLst/>
              <a:cxnLst/>
              <a:rect l="l" t="t" r="r" b="b"/>
              <a:pathLst>
                <a:path w="385" h="291" extrusionOk="0">
                  <a:moveTo>
                    <a:pt x="358" y="0"/>
                  </a:moveTo>
                  <a:cubicBezTo>
                    <a:pt x="330" y="0"/>
                    <a:pt x="255" y="48"/>
                    <a:pt x="168" y="120"/>
                  </a:cubicBezTo>
                  <a:cubicBezTo>
                    <a:pt x="67" y="204"/>
                    <a:pt x="0" y="271"/>
                    <a:pt x="17" y="287"/>
                  </a:cubicBezTo>
                  <a:cubicBezTo>
                    <a:pt x="19" y="290"/>
                    <a:pt x="23" y="291"/>
                    <a:pt x="27" y="291"/>
                  </a:cubicBezTo>
                  <a:cubicBezTo>
                    <a:pt x="56" y="291"/>
                    <a:pt x="130" y="243"/>
                    <a:pt x="218" y="171"/>
                  </a:cubicBezTo>
                  <a:cubicBezTo>
                    <a:pt x="318" y="87"/>
                    <a:pt x="385" y="3"/>
                    <a:pt x="368" y="3"/>
                  </a:cubicBezTo>
                  <a:cubicBezTo>
                    <a:pt x="366" y="1"/>
                    <a:pt x="363" y="0"/>
                    <a:pt x="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9"/>
            <p:cNvSpPr/>
            <p:nvPr/>
          </p:nvSpPr>
          <p:spPr>
            <a:xfrm>
              <a:off x="5475718" y="4601488"/>
              <a:ext cx="20897" cy="3814"/>
            </a:xfrm>
            <a:custGeom>
              <a:avLst/>
              <a:gdLst/>
              <a:ahLst/>
              <a:cxnLst/>
              <a:rect l="l" t="t" r="r" b="b"/>
              <a:pathLst>
                <a:path w="652" h="119" extrusionOk="0">
                  <a:moveTo>
                    <a:pt x="0" y="0"/>
                  </a:moveTo>
                  <a:lnTo>
                    <a:pt x="0" y="17"/>
                  </a:lnTo>
                  <a:cubicBezTo>
                    <a:pt x="130" y="82"/>
                    <a:pt x="273" y="119"/>
                    <a:pt x="417" y="119"/>
                  </a:cubicBezTo>
                  <a:cubicBezTo>
                    <a:pt x="496" y="119"/>
                    <a:pt x="575" y="107"/>
                    <a:pt x="652" y="84"/>
                  </a:cubicBezTo>
                  <a:cubicBezTo>
                    <a:pt x="552" y="67"/>
                    <a:pt x="435" y="50"/>
                    <a:pt x="334" y="50"/>
                  </a:cubicBezTo>
                  <a:cubicBezTo>
                    <a:pt x="218" y="17"/>
                    <a:pt x="117" y="17"/>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9"/>
            <p:cNvSpPr/>
            <p:nvPr/>
          </p:nvSpPr>
          <p:spPr>
            <a:xfrm>
              <a:off x="5507320" y="4608539"/>
              <a:ext cx="33749" cy="18140"/>
            </a:xfrm>
            <a:custGeom>
              <a:avLst/>
              <a:gdLst/>
              <a:ahLst/>
              <a:cxnLst/>
              <a:rect l="l" t="t" r="r" b="b"/>
              <a:pathLst>
                <a:path w="1053" h="566" extrusionOk="0">
                  <a:moveTo>
                    <a:pt x="673" y="64"/>
                  </a:moveTo>
                  <a:cubicBezTo>
                    <a:pt x="767" y="64"/>
                    <a:pt x="863" y="87"/>
                    <a:pt x="953" y="131"/>
                  </a:cubicBezTo>
                  <a:cubicBezTo>
                    <a:pt x="1003" y="181"/>
                    <a:pt x="986" y="231"/>
                    <a:pt x="919" y="265"/>
                  </a:cubicBezTo>
                  <a:cubicBezTo>
                    <a:pt x="852" y="298"/>
                    <a:pt x="785" y="332"/>
                    <a:pt x="719" y="348"/>
                  </a:cubicBezTo>
                  <a:cubicBezTo>
                    <a:pt x="602" y="382"/>
                    <a:pt x="468" y="415"/>
                    <a:pt x="351" y="432"/>
                  </a:cubicBezTo>
                  <a:cubicBezTo>
                    <a:pt x="242" y="449"/>
                    <a:pt x="154" y="453"/>
                    <a:pt x="93" y="455"/>
                  </a:cubicBezTo>
                  <a:lnTo>
                    <a:pt x="93" y="455"/>
                  </a:lnTo>
                  <a:cubicBezTo>
                    <a:pt x="128" y="384"/>
                    <a:pt x="173" y="321"/>
                    <a:pt x="217" y="265"/>
                  </a:cubicBezTo>
                  <a:cubicBezTo>
                    <a:pt x="301" y="181"/>
                    <a:pt x="418" y="114"/>
                    <a:pt x="535" y="81"/>
                  </a:cubicBezTo>
                  <a:cubicBezTo>
                    <a:pt x="579" y="70"/>
                    <a:pt x="626" y="64"/>
                    <a:pt x="673" y="64"/>
                  </a:cubicBezTo>
                  <a:close/>
                  <a:moveTo>
                    <a:pt x="680" y="1"/>
                  </a:moveTo>
                  <a:cubicBezTo>
                    <a:pt x="495" y="1"/>
                    <a:pt x="312" y="82"/>
                    <a:pt x="184" y="231"/>
                  </a:cubicBezTo>
                  <a:cubicBezTo>
                    <a:pt x="136" y="296"/>
                    <a:pt x="88" y="375"/>
                    <a:pt x="69" y="456"/>
                  </a:cubicBezTo>
                  <a:lnTo>
                    <a:pt x="69" y="456"/>
                  </a:lnTo>
                  <a:cubicBezTo>
                    <a:pt x="24" y="457"/>
                    <a:pt x="0" y="458"/>
                    <a:pt x="0" y="465"/>
                  </a:cubicBezTo>
                  <a:cubicBezTo>
                    <a:pt x="22" y="468"/>
                    <a:pt x="43" y="471"/>
                    <a:pt x="65" y="474"/>
                  </a:cubicBezTo>
                  <a:lnTo>
                    <a:pt x="65" y="474"/>
                  </a:lnTo>
                  <a:cubicBezTo>
                    <a:pt x="50" y="535"/>
                    <a:pt x="50" y="566"/>
                    <a:pt x="50" y="566"/>
                  </a:cubicBezTo>
                  <a:cubicBezTo>
                    <a:pt x="59" y="535"/>
                    <a:pt x="70" y="505"/>
                    <a:pt x="83" y="477"/>
                  </a:cubicBezTo>
                  <a:lnTo>
                    <a:pt x="83" y="477"/>
                  </a:lnTo>
                  <a:cubicBezTo>
                    <a:pt x="138" y="484"/>
                    <a:pt x="193" y="489"/>
                    <a:pt x="248" y="489"/>
                  </a:cubicBezTo>
                  <a:cubicBezTo>
                    <a:pt x="282" y="489"/>
                    <a:pt x="317" y="487"/>
                    <a:pt x="351" y="482"/>
                  </a:cubicBezTo>
                  <a:cubicBezTo>
                    <a:pt x="485" y="465"/>
                    <a:pt x="602" y="449"/>
                    <a:pt x="735" y="415"/>
                  </a:cubicBezTo>
                  <a:cubicBezTo>
                    <a:pt x="802" y="382"/>
                    <a:pt x="886" y="365"/>
                    <a:pt x="953" y="332"/>
                  </a:cubicBezTo>
                  <a:cubicBezTo>
                    <a:pt x="986" y="298"/>
                    <a:pt x="1019" y="265"/>
                    <a:pt x="1036" y="215"/>
                  </a:cubicBezTo>
                  <a:cubicBezTo>
                    <a:pt x="1053" y="165"/>
                    <a:pt x="1036" y="114"/>
                    <a:pt x="986" y="81"/>
                  </a:cubicBezTo>
                  <a:cubicBezTo>
                    <a:pt x="889" y="27"/>
                    <a:pt x="784" y="1"/>
                    <a:pt x="6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9"/>
            <p:cNvSpPr/>
            <p:nvPr/>
          </p:nvSpPr>
          <p:spPr>
            <a:xfrm>
              <a:off x="5496070" y="4602001"/>
              <a:ext cx="16089" cy="21986"/>
            </a:xfrm>
            <a:custGeom>
              <a:avLst/>
              <a:gdLst/>
              <a:ahLst/>
              <a:cxnLst/>
              <a:rect l="l" t="t" r="r" b="b"/>
              <a:pathLst>
                <a:path w="502" h="686" extrusionOk="0">
                  <a:moveTo>
                    <a:pt x="117" y="1"/>
                  </a:moveTo>
                  <a:cubicBezTo>
                    <a:pt x="50" y="1"/>
                    <a:pt x="0" y="84"/>
                    <a:pt x="0" y="151"/>
                  </a:cubicBezTo>
                  <a:cubicBezTo>
                    <a:pt x="17" y="218"/>
                    <a:pt x="34" y="268"/>
                    <a:pt x="67" y="318"/>
                  </a:cubicBezTo>
                  <a:cubicBezTo>
                    <a:pt x="100" y="385"/>
                    <a:pt x="151" y="469"/>
                    <a:pt x="217" y="536"/>
                  </a:cubicBezTo>
                  <a:cubicBezTo>
                    <a:pt x="268" y="602"/>
                    <a:pt x="334" y="653"/>
                    <a:pt x="418" y="686"/>
                  </a:cubicBezTo>
                  <a:cubicBezTo>
                    <a:pt x="418" y="669"/>
                    <a:pt x="351" y="619"/>
                    <a:pt x="251" y="502"/>
                  </a:cubicBezTo>
                  <a:cubicBezTo>
                    <a:pt x="201" y="435"/>
                    <a:pt x="151" y="369"/>
                    <a:pt x="117" y="285"/>
                  </a:cubicBezTo>
                  <a:cubicBezTo>
                    <a:pt x="67" y="201"/>
                    <a:pt x="34" y="68"/>
                    <a:pt x="134" y="68"/>
                  </a:cubicBezTo>
                  <a:cubicBezTo>
                    <a:pt x="140" y="67"/>
                    <a:pt x="146" y="66"/>
                    <a:pt x="153" y="66"/>
                  </a:cubicBezTo>
                  <a:cubicBezTo>
                    <a:pt x="230" y="66"/>
                    <a:pt x="305" y="156"/>
                    <a:pt x="351" y="218"/>
                  </a:cubicBezTo>
                  <a:cubicBezTo>
                    <a:pt x="401" y="285"/>
                    <a:pt x="435" y="369"/>
                    <a:pt x="451" y="452"/>
                  </a:cubicBezTo>
                  <a:cubicBezTo>
                    <a:pt x="451" y="536"/>
                    <a:pt x="451" y="619"/>
                    <a:pt x="451" y="686"/>
                  </a:cubicBezTo>
                  <a:cubicBezTo>
                    <a:pt x="485" y="619"/>
                    <a:pt x="501" y="536"/>
                    <a:pt x="501" y="452"/>
                  </a:cubicBezTo>
                  <a:cubicBezTo>
                    <a:pt x="485" y="352"/>
                    <a:pt x="451" y="268"/>
                    <a:pt x="401" y="185"/>
                  </a:cubicBezTo>
                  <a:cubicBezTo>
                    <a:pt x="351" y="84"/>
                    <a:pt x="251" y="1"/>
                    <a:pt x="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9"/>
            <p:cNvSpPr/>
            <p:nvPr/>
          </p:nvSpPr>
          <p:spPr>
            <a:xfrm>
              <a:off x="5320404" y="4604148"/>
              <a:ext cx="61087" cy="53043"/>
            </a:xfrm>
            <a:custGeom>
              <a:avLst/>
              <a:gdLst/>
              <a:ahLst/>
              <a:cxnLst/>
              <a:rect l="l" t="t" r="r" b="b"/>
              <a:pathLst>
                <a:path w="1906" h="1655" extrusionOk="0">
                  <a:moveTo>
                    <a:pt x="118" y="1"/>
                  </a:moveTo>
                  <a:cubicBezTo>
                    <a:pt x="84" y="1"/>
                    <a:pt x="51" y="17"/>
                    <a:pt x="1" y="34"/>
                  </a:cubicBezTo>
                  <a:lnTo>
                    <a:pt x="18" y="34"/>
                  </a:lnTo>
                  <a:cubicBezTo>
                    <a:pt x="18" y="34"/>
                    <a:pt x="55" y="30"/>
                    <a:pt x="124" y="30"/>
                  </a:cubicBezTo>
                  <a:cubicBezTo>
                    <a:pt x="193" y="30"/>
                    <a:pt x="293" y="34"/>
                    <a:pt x="419" y="51"/>
                  </a:cubicBezTo>
                  <a:cubicBezTo>
                    <a:pt x="1070" y="151"/>
                    <a:pt x="1605" y="619"/>
                    <a:pt x="1805" y="1254"/>
                  </a:cubicBezTo>
                  <a:cubicBezTo>
                    <a:pt x="1872" y="1488"/>
                    <a:pt x="1872" y="1655"/>
                    <a:pt x="1889" y="1655"/>
                  </a:cubicBezTo>
                  <a:cubicBezTo>
                    <a:pt x="1906" y="1622"/>
                    <a:pt x="1906" y="1571"/>
                    <a:pt x="1906" y="1538"/>
                  </a:cubicBezTo>
                  <a:cubicBezTo>
                    <a:pt x="1889" y="1438"/>
                    <a:pt x="1872" y="1337"/>
                    <a:pt x="1855" y="1237"/>
                  </a:cubicBezTo>
                  <a:cubicBezTo>
                    <a:pt x="1672" y="569"/>
                    <a:pt x="1104" y="84"/>
                    <a:pt x="419" y="17"/>
                  </a:cubicBezTo>
                  <a:cubicBezTo>
                    <a:pt x="318" y="1"/>
                    <a:pt x="218" y="1"/>
                    <a:pt x="1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9"/>
            <p:cNvSpPr/>
            <p:nvPr/>
          </p:nvSpPr>
          <p:spPr>
            <a:xfrm>
              <a:off x="5403958" y="4641550"/>
              <a:ext cx="51440" cy="3878"/>
            </a:xfrm>
            <a:custGeom>
              <a:avLst/>
              <a:gdLst/>
              <a:ahLst/>
              <a:cxnLst/>
              <a:rect l="l" t="t" r="r" b="b"/>
              <a:pathLst>
                <a:path w="1605" h="121" extrusionOk="0">
                  <a:moveTo>
                    <a:pt x="21" y="0"/>
                  </a:moveTo>
                  <a:cubicBezTo>
                    <a:pt x="8" y="0"/>
                    <a:pt x="0" y="1"/>
                    <a:pt x="0" y="3"/>
                  </a:cubicBezTo>
                  <a:cubicBezTo>
                    <a:pt x="352" y="80"/>
                    <a:pt x="703" y="121"/>
                    <a:pt x="1054" y="121"/>
                  </a:cubicBezTo>
                  <a:cubicBezTo>
                    <a:pt x="1237" y="121"/>
                    <a:pt x="1421" y="110"/>
                    <a:pt x="1604" y="87"/>
                  </a:cubicBezTo>
                  <a:cubicBezTo>
                    <a:pt x="1604" y="70"/>
                    <a:pt x="1237" y="70"/>
                    <a:pt x="802" y="53"/>
                  </a:cubicBezTo>
                  <a:cubicBezTo>
                    <a:pt x="429" y="39"/>
                    <a:pt x="104"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9"/>
            <p:cNvSpPr/>
            <p:nvPr/>
          </p:nvSpPr>
          <p:spPr>
            <a:xfrm>
              <a:off x="5369152" y="4640461"/>
              <a:ext cx="5929" cy="10320"/>
            </a:xfrm>
            <a:custGeom>
              <a:avLst/>
              <a:gdLst/>
              <a:ahLst/>
              <a:cxnLst/>
              <a:rect l="l" t="t" r="r" b="b"/>
              <a:pathLst>
                <a:path w="185" h="322" extrusionOk="0">
                  <a:moveTo>
                    <a:pt x="26" y="1"/>
                  </a:moveTo>
                  <a:cubicBezTo>
                    <a:pt x="22" y="1"/>
                    <a:pt x="19" y="2"/>
                    <a:pt x="17" y="4"/>
                  </a:cubicBezTo>
                  <a:cubicBezTo>
                    <a:pt x="0" y="4"/>
                    <a:pt x="34" y="71"/>
                    <a:pt x="67" y="154"/>
                  </a:cubicBezTo>
                  <a:cubicBezTo>
                    <a:pt x="101" y="238"/>
                    <a:pt x="117" y="321"/>
                    <a:pt x="151" y="321"/>
                  </a:cubicBezTo>
                  <a:cubicBezTo>
                    <a:pt x="167" y="321"/>
                    <a:pt x="184" y="238"/>
                    <a:pt x="134" y="138"/>
                  </a:cubicBezTo>
                  <a:cubicBezTo>
                    <a:pt x="105" y="50"/>
                    <a:pt x="50"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9"/>
            <p:cNvSpPr/>
            <p:nvPr/>
          </p:nvSpPr>
          <p:spPr>
            <a:xfrm>
              <a:off x="5356845" y="4623827"/>
              <a:ext cx="6987" cy="7147"/>
            </a:xfrm>
            <a:custGeom>
              <a:avLst/>
              <a:gdLst/>
              <a:ahLst/>
              <a:cxnLst/>
              <a:rect l="l" t="t" r="r" b="b"/>
              <a:pathLst>
                <a:path w="218" h="223" extrusionOk="0">
                  <a:moveTo>
                    <a:pt x="28" y="1"/>
                  </a:moveTo>
                  <a:cubicBezTo>
                    <a:pt x="23" y="1"/>
                    <a:pt x="20" y="2"/>
                    <a:pt x="17" y="5"/>
                  </a:cubicBezTo>
                  <a:cubicBezTo>
                    <a:pt x="0" y="5"/>
                    <a:pt x="33" y="72"/>
                    <a:pt x="84" y="122"/>
                  </a:cubicBezTo>
                  <a:cubicBezTo>
                    <a:pt x="150" y="189"/>
                    <a:pt x="201" y="222"/>
                    <a:pt x="217" y="222"/>
                  </a:cubicBezTo>
                  <a:cubicBezTo>
                    <a:pt x="217" y="205"/>
                    <a:pt x="184" y="139"/>
                    <a:pt x="134" y="89"/>
                  </a:cubicBezTo>
                  <a:cubicBezTo>
                    <a:pt x="92" y="33"/>
                    <a:pt x="51"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9"/>
            <p:cNvSpPr/>
            <p:nvPr/>
          </p:nvSpPr>
          <p:spPr>
            <a:xfrm>
              <a:off x="5338833" y="4614789"/>
              <a:ext cx="10544" cy="4551"/>
            </a:xfrm>
            <a:custGeom>
              <a:avLst/>
              <a:gdLst/>
              <a:ahLst/>
              <a:cxnLst/>
              <a:rect l="l" t="t" r="r" b="b"/>
              <a:pathLst>
                <a:path w="329" h="142" extrusionOk="0">
                  <a:moveTo>
                    <a:pt x="73" y="0"/>
                  </a:moveTo>
                  <a:cubicBezTo>
                    <a:pt x="30" y="0"/>
                    <a:pt x="1" y="10"/>
                    <a:pt x="11" y="20"/>
                  </a:cubicBezTo>
                  <a:lnTo>
                    <a:pt x="11" y="36"/>
                  </a:lnTo>
                  <a:cubicBezTo>
                    <a:pt x="11" y="53"/>
                    <a:pt x="77" y="53"/>
                    <a:pt x="161" y="86"/>
                  </a:cubicBezTo>
                  <a:cubicBezTo>
                    <a:pt x="229" y="114"/>
                    <a:pt x="275" y="141"/>
                    <a:pt x="299" y="141"/>
                  </a:cubicBezTo>
                  <a:cubicBezTo>
                    <a:pt x="304" y="141"/>
                    <a:pt x="308" y="140"/>
                    <a:pt x="311" y="137"/>
                  </a:cubicBezTo>
                  <a:cubicBezTo>
                    <a:pt x="328" y="137"/>
                    <a:pt x="278" y="53"/>
                    <a:pt x="178" y="20"/>
                  </a:cubicBezTo>
                  <a:cubicBezTo>
                    <a:pt x="142" y="6"/>
                    <a:pt x="104" y="0"/>
                    <a:pt x="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9"/>
            <p:cNvSpPr/>
            <p:nvPr/>
          </p:nvSpPr>
          <p:spPr>
            <a:xfrm>
              <a:off x="5325756" y="4611263"/>
              <a:ext cx="5384" cy="2981"/>
            </a:xfrm>
            <a:custGeom>
              <a:avLst/>
              <a:gdLst/>
              <a:ahLst/>
              <a:cxnLst/>
              <a:rect l="l" t="t" r="r" b="b"/>
              <a:pathLst>
                <a:path w="168" h="93" extrusionOk="0">
                  <a:moveTo>
                    <a:pt x="39" y="0"/>
                  </a:moveTo>
                  <a:cubicBezTo>
                    <a:pt x="22" y="0"/>
                    <a:pt x="9" y="4"/>
                    <a:pt x="1" y="13"/>
                  </a:cubicBezTo>
                  <a:cubicBezTo>
                    <a:pt x="1" y="29"/>
                    <a:pt x="34" y="63"/>
                    <a:pt x="68" y="80"/>
                  </a:cubicBezTo>
                  <a:cubicBezTo>
                    <a:pt x="93" y="88"/>
                    <a:pt x="118" y="92"/>
                    <a:pt x="137" y="92"/>
                  </a:cubicBezTo>
                  <a:cubicBezTo>
                    <a:pt x="155" y="92"/>
                    <a:pt x="168" y="88"/>
                    <a:pt x="168" y="80"/>
                  </a:cubicBezTo>
                  <a:cubicBezTo>
                    <a:pt x="168" y="63"/>
                    <a:pt x="151" y="29"/>
                    <a:pt x="101" y="13"/>
                  </a:cubicBezTo>
                  <a:cubicBezTo>
                    <a:pt x="76" y="4"/>
                    <a:pt x="55" y="0"/>
                    <a:pt x="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9"/>
            <p:cNvSpPr/>
            <p:nvPr/>
          </p:nvSpPr>
          <p:spPr>
            <a:xfrm>
              <a:off x="4361308" y="3309841"/>
              <a:ext cx="879356" cy="1123513"/>
            </a:xfrm>
            <a:custGeom>
              <a:avLst/>
              <a:gdLst/>
              <a:ahLst/>
              <a:cxnLst/>
              <a:rect l="l" t="t" r="r" b="b"/>
              <a:pathLst>
                <a:path w="27437" h="35055" extrusionOk="0">
                  <a:moveTo>
                    <a:pt x="19316" y="0"/>
                  </a:moveTo>
                  <a:cubicBezTo>
                    <a:pt x="19316" y="0"/>
                    <a:pt x="18915" y="10460"/>
                    <a:pt x="17311" y="15890"/>
                  </a:cubicBezTo>
                  <a:cubicBezTo>
                    <a:pt x="15707" y="21320"/>
                    <a:pt x="11396" y="22657"/>
                    <a:pt x="8606" y="24395"/>
                  </a:cubicBezTo>
                  <a:cubicBezTo>
                    <a:pt x="5949" y="26066"/>
                    <a:pt x="1" y="29223"/>
                    <a:pt x="1" y="29223"/>
                  </a:cubicBezTo>
                  <a:lnTo>
                    <a:pt x="3359" y="35055"/>
                  </a:lnTo>
                  <a:cubicBezTo>
                    <a:pt x="3359" y="35055"/>
                    <a:pt x="19784" y="28104"/>
                    <a:pt x="22724" y="21872"/>
                  </a:cubicBezTo>
                  <a:cubicBezTo>
                    <a:pt x="24963" y="17093"/>
                    <a:pt x="27436" y="8288"/>
                    <a:pt x="27436" y="8288"/>
                  </a:cubicBezTo>
                  <a:lnTo>
                    <a:pt x="1931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9"/>
            <p:cNvSpPr/>
            <p:nvPr/>
          </p:nvSpPr>
          <p:spPr>
            <a:xfrm>
              <a:off x="4868980" y="3141162"/>
              <a:ext cx="697793" cy="1436257"/>
            </a:xfrm>
            <a:custGeom>
              <a:avLst/>
              <a:gdLst/>
              <a:ahLst/>
              <a:cxnLst/>
              <a:rect l="l" t="t" r="r" b="b"/>
              <a:pathLst>
                <a:path w="21772" h="44813" extrusionOk="0">
                  <a:moveTo>
                    <a:pt x="0" y="0"/>
                  </a:moveTo>
                  <a:cubicBezTo>
                    <a:pt x="0" y="535"/>
                    <a:pt x="67" y="1069"/>
                    <a:pt x="201" y="1587"/>
                  </a:cubicBezTo>
                  <a:cubicBezTo>
                    <a:pt x="585" y="3175"/>
                    <a:pt x="1304" y="4662"/>
                    <a:pt x="2340" y="5915"/>
                  </a:cubicBezTo>
                  <a:lnTo>
                    <a:pt x="14253" y="20869"/>
                  </a:lnTo>
                  <a:lnTo>
                    <a:pt x="13501" y="44461"/>
                  </a:lnTo>
                  <a:lnTo>
                    <a:pt x="20535" y="44812"/>
                  </a:lnTo>
                  <a:lnTo>
                    <a:pt x="21755" y="20351"/>
                  </a:lnTo>
                  <a:cubicBezTo>
                    <a:pt x="21772" y="19900"/>
                    <a:pt x="21688" y="19432"/>
                    <a:pt x="21488" y="19031"/>
                  </a:cubicBezTo>
                  <a:cubicBezTo>
                    <a:pt x="19633" y="15088"/>
                    <a:pt x="12699" y="568"/>
                    <a:pt x="12699" y="568"/>
                  </a:cubicBez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9"/>
            <p:cNvSpPr/>
            <p:nvPr/>
          </p:nvSpPr>
          <p:spPr>
            <a:xfrm>
              <a:off x="4089812" y="2745953"/>
              <a:ext cx="2121197" cy="1624230"/>
            </a:xfrm>
            <a:custGeom>
              <a:avLst/>
              <a:gdLst/>
              <a:ahLst/>
              <a:cxnLst/>
              <a:rect l="l" t="t" r="r" b="b"/>
              <a:pathLst>
                <a:path w="66184" h="50678" extrusionOk="0">
                  <a:moveTo>
                    <a:pt x="62641" y="0"/>
                  </a:moveTo>
                  <a:lnTo>
                    <a:pt x="1" y="4395"/>
                  </a:lnTo>
                  <a:lnTo>
                    <a:pt x="3075" y="50677"/>
                  </a:lnTo>
                  <a:lnTo>
                    <a:pt x="66183" y="46066"/>
                  </a:lnTo>
                  <a:lnTo>
                    <a:pt x="626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9"/>
            <p:cNvSpPr/>
            <p:nvPr/>
          </p:nvSpPr>
          <p:spPr>
            <a:xfrm>
              <a:off x="4087120" y="2743806"/>
              <a:ext cx="2123889" cy="1629037"/>
            </a:xfrm>
            <a:custGeom>
              <a:avLst/>
              <a:gdLst/>
              <a:ahLst/>
              <a:cxnLst/>
              <a:rect l="l" t="t" r="r" b="b"/>
              <a:pathLst>
                <a:path w="66268" h="50828" extrusionOk="0">
                  <a:moveTo>
                    <a:pt x="66197" y="45245"/>
                  </a:moveTo>
                  <a:lnTo>
                    <a:pt x="66197" y="45245"/>
                  </a:lnTo>
                  <a:cubicBezTo>
                    <a:pt x="66198" y="45263"/>
                    <a:pt x="66199" y="45280"/>
                    <a:pt x="66200" y="45297"/>
                  </a:cubicBezTo>
                  <a:cubicBezTo>
                    <a:pt x="66201" y="45308"/>
                    <a:pt x="66202" y="45319"/>
                    <a:pt x="66203" y="45329"/>
                  </a:cubicBezTo>
                  <a:lnTo>
                    <a:pt x="66203" y="45329"/>
                  </a:lnTo>
                  <a:cubicBezTo>
                    <a:pt x="66202" y="45313"/>
                    <a:pt x="66201" y="45297"/>
                    <a:pt x="66200" y="45280"/>
                  </a:cubicBezTo>
                  <a:cubicBezTo>
                    <a:pt x="66199" y="45269"/>
                    <a:pt x="66198" y="45257"/>
                    <a:pt x="66197" y="45245"/>
                  </a:cubicBezTo>
                  <a:close/>
                  <a:moveTo>
                    <a:pt x="66203" y="45329"/>
                  </a:moveTo>
                  <a:cubicBezTo>
                    <a:pt x="66236" y="45865"/>
                    <a:pt x="66267" y="46133"/>
                    <a:pt x="66267" y="46133"/>
                  </a:cubicBezTo>
                  <a:cubicBezTo>
                    <a:pt x="66267" y="46133"/>
                    <a:pt x="66251" y="45860"/>
                    <a:pt x="66203" y="45329"/>
                  </a:cubicBezTo>
                  <a:close/>
                  <a:moveTo>
                    <a:pt x="65966" y="46149"/>
                  </a:moveTo>
                  <a:lnTo>
                    <a:pt x="65857" y="46158"/>
                  </a:lnTo>
                  <a:lnTo>
                    <a:pt x="65857" y="46158"/>
                  </a:lnTo>
                  <a:cubicBezTo>
                    <a:pt x="65896" y="46155"/>
                    <a:pt x="65933" y="46152"/>
                    <a:pt x="65966" y="46149"/>
                  </a:cubicBezTo>
                  <a:close/>
                  <a:moveTo>
                    <a:pt x="62708" y="0"/>
                  </a:moveTo>
                  <a:lnTo>
                    <a:pt x="85" y="4378"/>
                  </a:lnTo>
                  <a:lnTo>
                    <a:pt x="1" y="4378"/>
                  </a:lnTo>
                  <a:lnTo>
                    <a:pt x="1" y="4462"/>
                  </a:lnTo>
                  <a:cubicBezTo>
                    <a:pt x="18" y="4562"/>
                    <a:pt x="18" y="4679"/>
                    <a:pt x="34" y="4796"/>
                  </a:cubicBezTo>
                  <a:cubicBezTo>
                    <a:pt x="1120" y="21287"/>
                    <a:pt x="2156" y="36909"/>
                    <a:pt x="3092" y="50744"/>
                  </a:cubicBezTo>
                  <a:lnTo>
                    <a:pt x="3092" y="50828"/>
                  </a:lnTo>
                  <a:lnTo>
                    <a:pt x="3159" y="50811"/>
                  </a:lnTo>
                  <a:cubicBezTo>
                    <a:pt x="21839" y="49441"/>
                    <a:pt x="37629" y="48271"/>
                    <a:pt x="48740" y="47453"/>
                  </a:cubicBezTo>
                  <a:lnTo>
                    <a:pt x="61672" y="46483"/>
                  </a:lnTo>
                  <a:lnTo>
                    <a:pt x="65098" y="46216"/>
                  </a:lnTo>
                  <a:lnTo>
                    <a:pt x="65857" y="46158"/>
                  </a:lnTo>
                  <a:lnTo>
                    <a:pt x="65857" y="46158"/>
                  </a:lnTo>
                  <a:cubicBezTo>
                    <a:pt x="65662" y="46172"/>
                    <a:pt x="65401" y="46186"/>
                    <a:pt x="65081" y="46199"/>
                  </a:cubicBezTo>
                  <a:lnTo>
                    <a:pt x="61639" y="46450"/>
                  </a:lnTo>
                  <a:lnTo>
                    <a:pt x="48690" y="47386"/>
                  </a:lnTo>
                  <a:lnTo>
                    <a:pt x="3221" y="50673"/>
                  </a:lnTo>
                  <a:lnTo>
                    <a:pt x="3221" y="50673"/>
                  </a:lnTo>
                  <a:cubicBezTo>
                    <a:pt x="2303" y="36839"/>
                    <a:pt x="1269" y="21242"/>
                    <a:pt x="185" y="4796"/>
                  </a:cubicBezTo>
                  <a:cubicBezTo>
                    <a:pt x="185" y="4705"/>
                    <a:pt x="175" y="4613"/>
                    <a:pt x="170" y="4522"/>
                  </a:cubicBezTo>
                  <a:lnTo>
                    <a:pt x="170" y="4522"/>
                  </a:lnTo>
                  <a:lnTo>
                    <a:pt x="62662" y="138"/>
                  </a:lnTo>
                  <a:lnTo>
                    <a:pt x="62662" y="138"/>
                  </a:lnTo>
                  <a:cubicBezTo>
                    <a:pt x="63747" y="14049"/>
                    <a:pt x="64647" y="25541"/>
                    <a:pt x="65265" y="33551"/>
                  </a:cubicBezTo>
                  <a:cubicBezTo>
                    <a:pt x="65582" y="37561"/>
                    <a:pt x="65833" y="40702"/>
                    <a:pt x="66000" y="42841"/>
                  </a:cubicBezTo>
                  <a:cubicBezTo>
                    <a:pt x="66082" y="43888"/>
                    <a:pt x="66147" y="44694"/>
                    <a:pt x="66197" y="45245"/>
                  </a:cubicBezTo>
                  <a:lnTo>
                    <a:pt x="66197" y="45245"/>
                  </a:lnTo>
                  <a:cubicBezTo>
                    <a:pt x="66163" y="44695"/>
                    <a:pt x="66098" y="43894"/>
                    <a:pt x="66033" y="42874"/>
                  </a:cubicBezTo>
                  <a:cubicBezTo>
                    <a:pt x="65866" y="40736"/>
                    <a:pt x="65632" y="37595"/>
                    <a:pt x="65332" y="33585"/>
                  </a:cubicBezTo>
                  <a:cubicBezTo>
                    <a:pt x="64713" y="25564"/>
                    <a:pt x="63844" y="14036"/>
                    <a:pt x="62775" y="67"/>
                  </a:cubicBezTo>
                  <a:lnTo>
                    <a:pt x="627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9"/>
            <p:cNvSpPr/>
            <p:nvPr/>
          </p:nvSpPr>
          <p:spPr>
            <a:xfrm>
              <a:off x="5719363" y="2970848"/>
              <a:ext cx="72337" cy="1140147"/>
            </a:xfrm>
            <a:custGeom>
              <a:avLst/>
              <a:gdLst/>
              <a:ahLst/>
              <a:cxnLst/>
              <a:rect l="l" t="t" r="r" b="b"/>
              <a:pathLst>
                <a:path w="2257" h="35574" extrusionOk="0">
                  <a:moveTo>
                    <a:pt x="135" y="1"/>
                  </a:moveTo>
                  <a:cubicBezTo>
                    <a:pt x="135" y="1"/>
                    <a:pt x="135" y="1"/>
                    <a:pt x="134" y="1"/>
                  </a:cubicBezTo>
                  <a:cubicBezTo>
                    <a:pt x="1" y="1"/>
                    <a:pt x="352" y="7971"/>
                    <a:pt x="903" y="17795"/>
                  </a:cubicBezTo>
                  <a:cubicBezTo>
                    <a:pt x="1454" y="27620"/>
                    <a:pt x="2006" y="35573"/>
                    <a:pt x="2139" y="35573"/>
                  </a:cubicBezTo>
                  <a:cubicBezTo>
                    <a:pt x="2256" y="35557"/>
                    <a:pt x="1922" y="27587"/>
                    <a:pt x="1371" y="17762"/>
                  </a:cubicBezTo>
                  <a:cubicBezTo>
                    <a:pt x="820" y="7948"/>
                    <a:pt x="269" y="1"/>
                    <a:pt x="1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9"/>
            <p:cNvSpPr/>
            <p:nvPr/>
          </p:nvSpPr>
          <p:spPr>
            <a:xfrm>
              <a:off x="5539979" y="2967643"/>
              <a:ext cx="72305" cy="1140115"/>
            </a:xfrm>
            <a:custGeom>
              <a:avLst/>
              <a:gdLst/>
              <a:ahLst/>
              <a:cxnLst/>
              <a:rect l="l" t="t" r="r" b="b"/>
              <a:pathLst>
                <a:path w="2256" h="35573" extrusionOk="0">
                  <a:moveTo>
                    <a:pt x="134" y="1"/>
                  </a:moveTo>
                  <a:cubicBezTo>
                    <a:pt x="134" y="1"/>
                    <a:pt x="134" y="1"/>
                    <a:pt x="134" y="1"/>
                  </a:cubicBezTo>
                  <a:cubicBezTo>
                    <a:pt x="0" y="1"/>
                    <a:pt x="351" y="7971"/>
                    <a:pt x="903" y="17795"/>
                  </a:cubicBezTo>
                  <a:cubicBezTo>
                    <a:pt x="1437" y="27620"/>
                    <a:pt x="2005" y="35573"/>
                    <a:pt x="2122" y="35573"/>
                  </a:cubicBezTo>
                  <a:cubicBezTo>
                    <a:pt x="2256" y="35573"/>
                    <a:pt x="1922" y="27603"/>
                    <a:pt x="1370" y="17778"/>
                  </a:cubicBezTo>
                  <a:cubicBezTo>
                    <a:pt x="820" y="7964"/>
                    <a:pt x="269"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9"/>
            <p:cNvSpPr/>
            <p:nvPr/>
          </p:nvSpPr>
          <p:spPr>
            <a:xfrm>
              <a:off x="4990001" y="2975688"/>
              <a:ext cx="72337" cy="1140115"/>
            </a:xfrm>
            <a:custGeom>
              <a:avLst/>
              <a:gdLst/>
              <a:ahLst/>
              <a:cxnLst/>
              <a:rect l="l" t="t" r="r" b="b"/>
              <a:pathLst>
                <a:path w="2257" h="35573" extrusionOk="0">
                  <a:moveTo>
                    <a:pt x="135" y="0"/>
                  </a:moveTo>
                  <a:cubicBezTo>
                    <a:pt x="135" y="0"/>
                    <a:pt x="134" y="0"/>
                    <a:pt x="134" y="0"/>
                  </a:cubicBezTo>
                  <a:cubicBezTo>
                    <a:pt x="1" y="0"/>
                    <a:pt x="352" y="7970"/>
                    <a:pt x="903" y="17795"/>
                  </a:cubicBezTo>
                  <a:cubicBezTo>
                    <a:pt x="1454" y="27609"/>
                    <a:pt x="2005" y="35573"/>
                    <a:pt x="2122" y="35573"/>
                  </a:cubicBezTo>
                  <a:cubicBezTo>
                    <a:pt x="2122" y="35573"/>
                    <a:pt x="2123" y="35573"/>
                    <a:pt x="2123" y="35573"/>
                  </a:cubicBezTo>
                  <a:cubicBezTo>
                    <a:pt x="2256" y="35573"/>
                    <a:pt x="1922" y="27603"/>
                    <a:pt x="1371" y="17778"/>
                  </a:cubicBezTo>
                  <a:cubicBezTo>
                    <a:pt x="820" y="7964"/>
                    <a:pt x="269"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9"/>
            <p:cNvSpPr/>
            <p:nvPr/>
          </p:nvSpPr>
          <p:spPr>
            <a:xfrm>
              <a:off x="5164032" y="2968188"/>
              <a:ext cx="72337" cy="1140115"/>
            </a:xfrm>
            <a:custGeom>
              <a:avLst/>
              <a:gdLst/>
              <a:ahLst/>
              <a:cxnLst/>
              <a:rect l="l" t="t" r="r" b="b"/>
              <a:pathLst>
                <a:path w="2257" h="35573" extrusionOk="0">
                  <a:moveTo>
                    <a:pt x="118" y="0"/>
                  </a:moveTo>
                  <a:cubicBezTo>
                    <a:pt x="1" y="0"/>
                    <a:pt x="335" y="7987"/>
                    <a:pt x="886" y="17795"/>
                  </a:cubicBezTo>
                  <a:cubicBezTo>
                    <a:pt x="1437" y="27626"/>
                    <a:pt x="1988" y="35573"/>
                    <a:pt x="2122" y="35573"/>
                  </a:cubicBezTo>
                  <a:cubicBezTo>
                    <a:pt x="2123" y="35573"/>
                    <a:pt x="2123" y="35573"/>
                    <a:pt x="2123" y="35573"/>
                  </a:cubicBezTo>
                  <a:cubicBezTo>
                    <a:pt x="2257" y="35573"/>
                    <a:pt x="1906" y="27603"/>
                    <a:pt x="1354" y="17778"/>
                  </a:cubicBezTo>
                  <a:cubicBezTo>
                    <a:pt x="803" y="7954"/>
                    <a:pt x="252" y="0"/>
                    <a:pt x="1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9"/>
            <p:cNvSpPr/>
            <p:nvPr/>
          </p:nvSpPr>
          <p:spPr>
            <a:xfrm>
              <a:off x="5337551" y="2960688"/>
              <a:ext cx="72337" cy="1140660"/>
            </a:xfrm>
            <a:custGeom>
              <a:avLst/>
              <a:gdLst/>
              <a:ahLst/>
              <a:cxnLst/>
              <a:rect l="l" t="t" r="r" b="b"/>
              <a:pathLst>
                <a:path w="2257" h="35590" extrusionOk="0">
                  <a:moveTo>
                    <a:pt x="134" y="0"/>
                  </a:moveTo>
                  <a:lnTo>
                    <a:pt x="134" y="0"/>
                  </a:lnTo>
                  <a:cubicBezTo>
                    <a:pt x="1" y="17"/>
                    <a:pt x="335" y="7987"/>
                    <a:pt x="886" y="17812"/>
                  </a:cubicBezTo>
                  <a:cubicBezTo>
                    <a:pt x="1437" y="27636"/>
                    <a:pt x="1989" y="35589"/>
                    <a:pt x="2122" y="35589"/>
                  </a:cubicBezTo>
                  <a:cubicBezTo>
                    <a:pt x="2256" y="35573"/>
                    <a:pt x="1905" y="27603"/>
                    <a:pt x="1371" y="17778"/>
                  </a:cubicBezTo>
                  <a:cubicBezTo>
                    <a:pt x="819" y="7954"/>
                    <a:pt x="268"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9"/>
            <p:cNvSpPr/>
            <p:nvPr/>
          </p:nvSpPr>
          <p:spPr>
            <a:xfrm>
              <a:off x="4796675" y="3000847"/>
              <a:ext cx="72337" cy="1140659"/>
            </a:xfrm>
            <a:custGeom>
              <a:avLst/>
              <a:gdLst/>
              <a:ahLst/>
              <a:cxnLst/>
              <a:rect l="l" t="t" r="r" b="b"/>
              <a:pathLst>
                <a:path w="2257" h="35590" extrusionOk="0">
                  <a:moveTo>
                    <a:pt x="135" y="0"/>
                  </a:moveTo>
                  <a:cubicBezTo>
                    <a:pt x="1" y="17"/>
                    <a:pt x="352" y="7987"/>
                    <a:pt x="903" y="17812"/>
                  </a:cubicBezTo>
                  <a:cubicBezTo>
                    <a:pt x="1454" y="27636"/>
                    <a:pt x="2006" y="35590"/>
                    <a:pt x="2140" y="35590"/>
                  </a:cubicBezTo>
                  <a:cubicBezTo>
                    <a:pt x="2256" y="35573"/>
                    <a:pt x="1922" y="27603"/>
                    <a:pt x="1371" y="17778"/>
                  </a:cubicBezTo>
                  <a:cubicBezTo>
                    <a:pt x="820" y="7954"/>
                    <a:pt x="268" y="0"/>
                    <a:pt x="1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9"/>
            <p:cNvSpPr/>
            <p:nvPr/>
          </p:nvSpPr>
          <p:spPr>
            <a:xfrm>
              <a:off x="4606587" y="3012641"/>
              <a:ext cx="72305" cy="1140115"/>
            </a:xfrm>
            <a:custGeom>
              <a:avLst/>
              <a:gdLst/>
              <a:ahLst/>
              <a:cxnLst/>
              <a:rect l="l" t="t" r="r" b="b"/>
              <a:pathLst>
                <a:path w="2256" h="35573" extrusionOk="0">
                  <a:moveTo>
                    <a:pt x="134" y="0"/>
                  </a:moveTo>
                  <a:cubicBezTo>
                    <a:pt x="134" y="0"/>
                    <a:pt x="134" y="0"/>
                    <a:pt x="134" y="0"/>
                  </a:cubicBezTo>
                  <a:cubicBezTo>
                    <a:pt x="0" y="0"/>
                    <a:pt x="334" y="7970"/>
                    <a:pt x="886" y="17795"/>
                  </a:cubicBezTo>
                  <a:cubicBezTo>
                    <a:pt x="1437" y="27619"/>
                    <a:pt x="1989" y="35572"/>
                    <a:pt x="2122" y="35572"/>
                  </a:cubicBezTo>
                  <a:cubicBezTo>
                    <a:pt x="2256" y="35572"/>
                    <a:pt x="1905" y="27603"/>
                    <a:pt x="1354" y="17778"/>
                  </a:cubicBezTo>
                  <a:cubicBezTo>
                    <a:pt x="803" y="7964"/>
                    <a:pt x="252" y="0"/>
                    <a:pt x="1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9"/>
            <p:cNvSpPr/>
            <p:nvPr/>
          </p:nvSpPr>
          <p:spPr>
            <a:xfrm>
              <a:off x="4415953" y="3023859"/>
              <a:ext cx="72305" cy="1140147"/>
            </a:xfrm>
            <a:custGeom>
              <a:avLst/>
              <a:gdLst/>
              <a:ahLst/>
              <a:cxnLst/>
              <a:rect l="l" t="t" r="r" b="b"/>
              <a:pathLst>
                <a:path w="2256" h="35574" extrusionOk="0">
                  <a:moveTo>
                    <a:pt x="134" y="1"/>
                  </a:moveTo>
                  <a:cubicBezTo>
                    <a:pt x="0" y="1"/>
                    <a:pt x="351" y="7988"/>
                    <a:pt x="902" y="17796"/>
                  </a:cubicBezTo>
                  <a:cubicBezTo>
                    <a:pt x="1453" y="27627"/>
                    <a:pt x="2004" y="35573"/>
                    <a:pt x="2122" y="35573"/>
                  </a:cubicBezTo>
                  <a:cubicBezTo>
                    <a:pt x="2122" y="35573"/>
                    <a:pt x="2122" y="35573"/>
                    <a:pt x="2122" y="35573"/>
                  </a:cubicBezTo>
                  <a:cubicBezTo>
                    <a:pt x="2256" y="35573"/>
                    <a:pt x="1922" y="27603"/>
                    <a:pt x="1370" y="17779"/>
                  </a:cubicBezTo>
                  <a:cubicBezTo>
                    <a:pt x="819" y="7954"/>
                    <a:pt x="267"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9"/>
            <p:cNvSpPr/>
            <p:nvPr/>
          </p:nvSpPr>
          <p:spPr>
            <a:xfrm>
              <a:off x="4444862" y="2600831"/>
              <a:ext cx="626578" cy="660486"/>
            </a:xfrm>
            <a:custGeom>
              <a:avLst/>
              <a:gdLst/>
              <a:ahLst/>
              <a:cxnLst/>
              <a:rect l="l" t="t" r="r" b="b"/>
              <a:pathLst>
                <a:path w="19550" h="20608" extrusionOk="0">
                  <a:moveTo>
                    <a:pt x="7018" y="0"/>
                  </a:moveTo>
                  <a:cubicBezTo>
                    <a:pt x="7018" y="0"/>
                    <a:pt x="0" y="5146"/>
                    <a:pt x="1337" y="9240"/>
                  </a:cubicBezTo>
                  <a:cubicBezTo>
                    <a:pt x="2924" y="14169"/>
                    <a:pt x="14119" y="18129"/>
                    <a:pt x="14119" y="18129"/>
                  </a:cubicBezTo>
                  <a:cubicBezTo>
                    <a:pt x="15005" y="18847"/>
                    <a:pt x="15974" y="19633"/>
                    <a:pt x="16525" y="20000"/>
                  </a:cubicBezTo>
                  <a:cubicBezTo>
                    <a:pt x="17257" y="20468"/>
                    <a:pt x="17563" y="20608"/>
                    <a:pt x="17697" y="20608"/>
                  </a:cubicBezTo>
                  <a:cubicBezTo>
                    <a:pt x="17783" y="20608"/>
                    <a:pt x="17799" y="20550"/>
                    <a:pt x="17812" y="20485"/>
                  </a:cubicBezTo>
                  <a:cubicBezTo>
                    <a:pt x="17895" y="20017"/>
                    <a:pt x="15723" y="19031"/>
                    <a:pt x="16258" y="18931"/>
                  </a:cubicBezTo>
                  <a:cubicBezTo>
                    <a:pt x="16271" y="18929"/>
                    <a:pt x="16285" y="18928"/>
                    <a:pt x="16300" y="18928"/>
                  </a:cubicBezTo>
                  <a:cubicBezTo>
                    <a:pt x="16814" y="18928"/>
                    <a:pt x="18346" y="20106"/>
                    <a:pt x="18782" y="20106"/>
                  </a:cubicBezTo>
                  <a:cubicBezTo>
                    <a:pt x="18848" y="20106"/>
                    <a:pt x="18889" y="20079"/>
                    <a:pt x="18898" y="20017"/>
                  </a:cubicBezTo>
                  <a:cubicBezTo>
                    <a:pt x="18998" y="19382"/>
                    <a:pt x="16726" y="18396"/>
                    <a:pt x="16525" y="18296"/>
                  </a:cubicBezTo>
                  <a:cubicBezTo>
                    <a:pt x="16366" y="18209"/>
                    <a:pt x="16395" y="17959"/>
                    <a:pt x="16514" y="17959"/>
                  </a:cubicBezTo>
                  <a:cubicBezTo>
                    <a:pt x="16532" y="17959"/>
                    <a:pt x="16553" y="17965"/>
                    <a:pt x="16575" y="17979"/>
                  </a:cubicBezTo>
                  <a:cubicBezTo>
                    <a:pt x="16782" y="18103"/>
                    <a:pt x="18575" y="19117"/>
                    <a:pt x="19239" y="19117"/>
                  </a:cubicBezTo>
                  <a:cubicBezTo>
                    <a:pt x="19378" y="19117"/>
                    <a:pt x="19468" y="19072"/>
                    <a:pt x="19483" y="18964"/>
                  </a:cubicBezTo>
                  <a:cubicBezTo>
                    <a:pt x="19549" y="18613"/>
                    <a:pt x="18998" y="18463"/>
                    <a:pt x="18998" y="18463"/>
                  </a:cubicBezTo>
                  <a:cubicBezTo>
                    <a:pt x="18998" y="18463"/>
                    <a:pt x="16542" y="17310"/>
                    <a:pt x="16592" y="17026"/>
                  </a:cubicBezTo>
                  <a:cubicBezTo>
                    <a:pt x="16601" y="16971"/>
                    <a:pt x="16658" y="16947"/>
                    <a:pt x="16749" y="16947"/>
                  </a:cubicBezTo>
                  <a:cubicBezTo>
                    <a:pt x="17146" y="16947"/>
                    <a:pt x="18185" y="17407"/>
                    <a:pt x="18580" y="17611"/>
                  </a:cubicBezTo>
                  <a:cubicBezTo>
                    <a:pt x="18743" y="17695"/>
                    <a:pt x="18880" y="17732"/>
                    <a:pt x="18985" y="17732"/>
                  </a:cubicBezTo>
                  <a:cubicBezTo>
                    <a:pt x="19194" y="17732"/>
                    <a:pt x="19282" y="17588"/>
                    <a:pt x="19215" y="17377"/>
                  </a:cubicBezTo>
                  <a:cubicBezTo>
                    <a:pt x="19132" y="17143"/>
                    <a:pt x="17661" y="16341"/>
                    <a:pt x="17177" y="16107"/>
                  </a:cubicBezTo>
                  <a:cubicBezTo>
                    <a:pt x="16692" y="15873"/>
                    <a:pt x="15372" y="15255"/>
                    <a:pt x="16157" y="14954"/>
                  </a:cubicBezTo>
                  <a:cubicBezTo>
                    <a:pt x="16943" y="14670"/>
                    <a:pt x="17394" y="14069"/>
                    <a:pt x="17411" y="13785"/>
                  </a:cubicBezTo>
                  <a:cubicBezTo>
                    <a:pt x="17422" y="13584"/>
                    <a:pt x="17260" y="13426"/>
                    <a:pt x="17104" y="13426"/>
                  </a:cubicBezTo>
                  <a:cubicBezTo>
                    <a:pt x="17039" y="13426"/>
                    <a:pt x="16975" y="13453"/>
                    <a:pt x="16926" y="13517"/>
                  </a:cubicBezTo>
                  <a:cubicBezTo>
                    <a:pt x="16726" y="13718"/>
                    <a:pt x="16475" y="13885"/>
                    <a:pt x="16224" y="14002"/>
                  </a:cubicBezTo>
                  <a:cubicBezTo>
                    <a:pt x="16041" y="14085"/>
                    <a:pt x="15840" y="14152"/>
                    <a:pt x="15656" y="14169"/>
                  </a:cubicBezTo>
                  <a:cubicBezTo>
                    <a:pt x="14604" y="13517"/>
                    <a:pt x="7152" y="8906"/>
                    <a:pt x="7118" y="8087"/>
                  </a:cubicBezTo>
                  <a:cubicBezTo>
                    <a:pt x="7085" y="7202"/>
                    <a:pt x="10878" y="3943"/>
                    <a:pt x="10878" y="3943"/>
                  </a:cubicBezTo>
                  <a:lnTo>
                    <a:pt x="7018" y="0"/>
                  </a:lnTo>
                  <a:close/>
                </a:path>
              </a:pathLst>
            </a:custGeom>
            <a:solidFill>
              <a:srgbClr val="B788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9"/>
            <p:cNvSpPr/>
            <p:nvPr/>
          </p:nvSpPr>
          <p:spPr>
            <a:xfrm>
              <a:off x="5056953" y="2120177"/>
              <a:ext cx="28300" cy="7115"/>
            </a:xfrm>
            <a:custGeom>
              <a:avLst/>
              <a:gdLst/>
              <a:ahLst/>
              <a:cxnLst/>
              <a:rect l="l" t="t" r="r" b="b"/>
              <a:pathLst>
                <a:path w="883" h="222" extrusionOk="0">
                  <a:moveTo>
                    <a:pt x="569" y="1"/>
                  </a:moveTo>
                  <a:cubicBezTo>
                    <a:pt x="527" y="1"/>
                    <a:pt x="482" y="3"/>
                    <a:pt x="435" y="10"/>
                  </a:cubicBezTo>
                  <a:cubicBezTo>
                    <a:pt x="167" y="43"/>
                    <a:pt x="0" y="177"/>
                    <a:pt x="34" y="210"/>
                  </a:cubicBezTo>
                  <a:cubicBezTo>
                    <a:pt x="38" y="218"/>
                    <a:pt x="50" y="221"/>
                    <a:pt x="71" y="221"/>
                  </a:cubicBezTo>
                  <a:cubicBezTo>
                    <a:pt x="138" y="221"/>
                    <a:pt x="285" y="186"/>
                    <a:pt x="451" y="160"/>
                  </a:cubicBezTo>
                  <a:cubicBezTo>
                    <a:pt x="669" y="127"/>
                    <a:pt x="852" y="127"/>
                    <a:pt x="869" y="93"/>
                  </a:cubicBezTo>
                  <a:cubicBezTo>
                    <a:pt x="883" y="52"/>
                    <a:pt x="753" y="1"/>
                    <a:pt x="5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9"/>
            <p:cNvSpPr/>
            <p:nvPr/>
          </p:nvSpPr>
          <p:spPr>
            <a:xfrm>
              <a:off x="5149161" y="2110915"/>
              <a:ext cx="24550" cy="7948"/>
            </a:xfrm>
            <a:custGeom>
              <a:avLst/>
              <a:gdLst/>
              <a:ahLst/>
              <a:cxnLst/>
              <a:rect l="l" t="t" r="r" b="b"/>
              <a:pathLst>
                <a:path w="766" h="248" extrusionOk="0">
                  <a:moveTo>
                    <a:pt x="272" y="1"/>
                  </a:moveTo>
                  <a:cubicBezTo>
                    <a:pt x="107" y="1"/>
                    <a:pt x="0" y="74"/>
                    <a:pt x="14" y="115"/>
                  </a:cubicBezTo>
                  <a:cubicBezTo>
                    <a:pt x="30" y="148"/>
                    <a:pt x="198" y="132"/>
                    <a:pt x="381" y="165"/>
                  </a:cubicBezTo>
                  <a:cubicBezTo>
                    <a:pt x="525" y="191"/>
                    <a:pt x="637" y="247"/>
                    <a:pt x="696" y="247"/>
                  </a:cubicBezTo>
                  <a:cubicBezTo>
                    <a:pt x="713" y="247"/>
                    <a:pt x="725" y="243"/>
                    <a:pt x="732" y="232"/>
                  </a:cubicBezTo>
                  <a:cubicBezTo>
                    <a:pt x="766" y="215"/>
                    <a:pt x="632" y="65"/>
                    <a:pt x="398" y="15"/>
                  </a:cubicBezTo>
                  <a:cubicBezTo>
                    <a:pt x="353" y="5"/>
                    <a:pt x="311" y="1"/>
                    <a:pt x="2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59"/>
          <p:cNvGrpSpPr/>
          <p:nvPr/>
        </p:nvGrpSpPr>
        <p:grpSpPr>
          <a:xfrm>
            <a:off x="5897114" y="2028923"/>
            <a:ext cx="2294716" cy="2635055"/>
            <a:chOff x="5882689" y="2014348"/>
            <a:chExt cx="2294716" cy="2635055"/>
          </a:xfrm>
        </p:grpSpPr>
        <p:sp>
          <p:nvSpPr>
            <p:cNvPr id="3409" name="Google Shape;3409;p59"/>
            <p:cNvSpPr/>
            <p:nvPr/>
          </p:nvSpPr>
          <p:spPr>
            <a:xfrm>
              <a:off x="5882689" y="2014348"/>
              <a:ext cx="2294716" cy="2635055"/>
            </a:xfrm>
            <a:custGeom>
              <a:avLst/>
              <a:gdLst/>
              <a:ahLst/>
              <a:cxnLst/>
              <a:rect l="l" t="t" r="r" b="b"/>
              <a:pathLst>
                <a:path w="71598" h="82217" extrusionOk="0">
                  <a:moveTo>
                    <a:pt x="16257" y="1"/>
                  </a:moveTo>
                  <a:cubicBezTo>
                    <a:pt x="14893" y="1"/>
                    <a:pt x="13664" y="957"/>
                    <a:pt x="13384" y="2343"/>
                  </a:cubicBezTo>
                  <a:cubicBezTo>
                    <a:pt x="11045" y="13922"/>
                    <a:pt x="2574" y="57447"/>
                    <a:pt x="302" y="69060"/>
                  </a:cubicBezTo>
                  <a:cubicBezTo>
                    <a:pt x="1" y="70647"/>
                    <a:pt x="1020" y="72184"/>
                    <a:pt x="2607" y="72502"/>
                  </a:cubicBezTo>
                  <a:lnTo>
                    <a:pt x="50260" y="82159"/>
                  </a:lnTo>
                  <a:cubicBezTo>
                    <a:pt x="50455" y="82198"/>
                    <a:pt x="50649" y="82216"/>
                    <a:pt x="50841" y="82216"/>
                  </a:cubicBezTo>
                  <a:cubicBezTo>
                    <a:pt x="52224" y="82216"/>
                    <a:pt x="53457" y="81246"/>
                    <a:pt x="53736" y="79837"/>
                  </a:cubicBezTo>
                  <a:lnTo>
                    <a:pt x="60252" y="46186"/>
                  </a:lnTo>
                  <a:lnTo>
                    <a:pt x="64312" y="46804"/>
                  </a:lnTo>
                  <a:cubicBezTo>
                    <a:pt x="64414" y="46821"/>
                    <a:pt x="64515" y="46829"/>
                    <a:pt x="64614" y="46829"/>
                  </a:cubicBezTo>
                  <a:cubicBezTo>
                    <a:pt x="65497" y="46829"/>
                    <a:pt x="66269" y="46186"/>
                    <a:pt x="66434" y="45300"/>
                  </a:cubicBezTo>
                  <a:lnTo>
                    <a:pt x="71413" y="18132"/>
                  </a:lnTo>
                  <a:cubicBezTo>
                    <a:pt x="71597" y="17113"/>
                    <a:pt x="70929" y="16144"/>
                    <a:pt x="69909" y="15960"/>
                  </a:cubicBezTo>
                  <a:lnTo>
                    <a:pt x="66250" y="15275"/>
                  </a:lnTo>
                  <a:lnTo>
                    <a:pt x="66735" y="12652"/>
                  </a:lnTo>
                  <a:cubicBezTo>
                    <a:pt x="67019" y="11064"/>
                    <a:pt x="65983" y="9561"/>
                    <a:pt x="64412" y="9260"/>
                  </a:cubicBezTo>
                  <a:lnTo>
                    <a:pt x="16810" y="53"/>
                  </a:lnTo>
                  <a:cubicBezTo>
                    <a:pt x="16624" y="18"/>
                    <a:pt x="16440" y="1"/>
                    <a:pt x="162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9"/>
            <p:cNvSpPr/>
            <p:nvPr/>
          </p:nvSpPr>
          <p:spPr>
            <a:xfrm>
              <a:off x="5921245" y="2125305"/>
              <a:ext cx="2060687" cy="2492817"/>
            </a:xfrm>
            <a:custGeom>
              <a:avLst/>
              <a:gdLst/>
              <a:ahLst/>
              <a:cxnLst/>
              <a:rect l="l" t="t" r="r" b="b"/>
              <a:pathLst>
                <a:path w="64296" h="77779" extrusionOk="0">
                  <a:moveTo>
                    <a:pt x="15740" y="0"/>
                  </a:moveTo>
                  <a:lnTo>
                    <a:pt x="1" y="66583"/>
                  </a:lnTo>
                  <a:lnTo>
                    <a:pt x="48890" y="77778"/>
                  </a:lnTo>
                  <a:lnTo>
                    <a:pt x="64295" y="11679"/>
                  </a:lnTo>
                  <a:lnTo>
                    <a:pt x="157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9"/>
            <p:cNvSpPr/>
            <p:nvPr/>
          </p:nvSpPr>
          <p:spPr>
            <a:xfrm>
              <a:off x="5884292" y="2046045"/>
              <a:ext cx="1936974" cy="2415705"/>
            </a:xfrm>
            <a:custGeom>
              <a:avLst/>
              <a:gdLst/>
              <a:ahLst/>
              <a:cxnLst/>
              <a:rect l="l" t="t" r="r" b="b"/>
              <a:pathLst>
                <a:path w="60436" h="75373" extrusionOk="0">
                  <a:moveTo>
                    <a:pt x="11212" y="0"/>
                  </a:moveTo>
                  <a:lnTo>
                    <a:pt x="1" y="67486"/>
                  </a:lnTo>
                  <a:lnTo>
                    <a:pt x="49542" y="75372"/>
                  </a:lnTo>
                  <a:lnTo>
                    <a:pt x="60436" y="8371"/>
                  </a:lnTo>
                  <a:lnTo>
                    <a:pt x="11212"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9"/>
            <p:cNvSpPr/>
            <p:nvPr/>
          </p:nvSpPr>
          <p:spPr>
            <a:xfrm>
              <a:off x="5943745" y="2159566"/>
              <a:ext cx="1666536" cy="2229334"/>
            </a:xfrm>
            <a:custGeom>
              <a:avLst/>
              <a:gdLst/>
              <a:ahLst/>
              <a:cxnLst/>
              <a:rect l="l" t="t" r="r" b="b"/>
              <a:pathLst>
                <a:path w="51998" h="69558" extrusionOk="0">
                  <a:moveTo>
                    <a:pt x="2089" y="0"/>
                  </a:moveTo>
                  <a:lnTo>
                    <a:pt x="1" y="68372"/>
                  </a:lnTo>
                  <a:lnTo>
                    <a:pt x="50126" y="69558"/>
                  </a:lnTo>
                  <a:lnTo>
                    <a:pt x="51998" y="1705"/>
                  </a:lnTo>
                  <a:lnTo>
                    <a:pt x="20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9"/>
            <p:cNvSpPr/>
            <p:nvPr/>
          </p:nvSpPr>
          <p:spPr>
            <a:xfrm>
              <a:off x="5941084" y="2159566"/>
              <a:ext cx="1671343" cy="2232026"/>
            </a:xfrm>
            <a:custGeom>
              <a:avLst/>
              <a:gdLst/>
              <a:ahLst/>
              <a:cxnLst/>
              <a:rect l="l" t="t" r="r" b="b"/>
              <a:pathLst>
                <a:path w="52148" h="69642" extrusionOk="0">
                  <a:moveTo>
                    <a:pt x="2172" y="0"/>
                  </a:moveTo>
                  <a:lnTo>
                    <a:pt x="52012" y="1769"/>
                  </a:lnTo>
                  <a:lnTo>
                    <a:pt x="52012" y="1769"/>
                  </a:lnTo>
                  <a:cubicBezTo>
                    <a:pt x="51478" y="20804"/>
                    <a:pt x="50845" y="44213"/>
                    <a:pt x="50144" y="69487"/>
                  </a:cubicBezTo>
                  <a:lnTo>
                    <a:pt x="50144" y="69487"/>
                  </a:lnTo>
                  <a:lnTo>
                    <a:pt x="49858" y="69474"/>
                  </a:lnTo>
                  <a:cubicBezTo>
                    <a:pt x="32024" y="69057"/>
                    <a:pt x="15123" y="68657"/>
                    <a:pt x="152" y="68306"/>
                  </a:cubicBezTo>
                  <a:lnTo>
                    <a:pt x="152" y="68306"/>
                  </a:lnTo>
                  <a:cubicBezTo>
                    <a:pt x="1354" y="27904"/>
                    <a:pt x="2155" y="635"/>
                    <a:pt x="2172" y="1"/>
                  </a:cubicBezTo>
                  <a:lnTo>
                    <a:pt x="2172" y="1"/>
                  </a:lnTo>
                  <a:cubicBezTo>
                    <a:pt x="2155" y="636"/>
                    <a:pt x="1286" y="27933"/>
                    <a:pt x="17" y="68372"/>
                  </a:cubicBezTo>
                  <a:lnTo>
                    <a:pt x="0" y="68438"/>
                  </a:lnTo>
                  <a:lnTo>
                    <a:pt x="84" y="68438"/>
                  </a:lnTo>
                  <a:cubicBezTo>
                    <a:pt x="15071" y="68806"/>
                    <a:pt x="31997" y="69207"/>
                    <a:pt x="49842" y="69641"/>
                  </a:cubicBezTo>
                  <a:lnTo>
                    <a:pt x="50293" y="69641"/>
                  </a:lnTo>
                  <a:lnTo>
                    <a:pt x="50293" y="69558"/>
                  </a:lnTo>
                  <a:cubicBezTo>
                    <a:pt x="50978" y="44228"/>
                    <a:pt x="51630" y="20786"/>
                    <a:pt x="52148" y="1721"/>
                  </a:cubicBezTo>
                  <a:lnTo>
                    <a:pt x="52148" y="1655"/>
                  </a:lnTo>
                  <a:lnTo>
                    <a:pt x="52081" y="1655"/>
                  </a:lnTo>
                  <a:lnTo>
                    <a:pt x="217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9"/>
            <p:cNvSpPr/>
            <p:nvPr/>
          </p:nvSpPr>
          <p:spPr>
            <a:xfrm>
              <a:off x="6150467" y="2608587"/>
              <a:ext cx="1234374" cy="22467"/>
            </a:xfrm>
            <a:custGeom>
              <a:avLst/>
              <a:gdLst/>
              <a:ahLst/>
              <a:cxnLst/>
              <a:rect l="l" t="t" r="r" b="b"/>
              <a:pathLst>
                <a:path w="38514" h="701" extrusionOk="0">
                  <a:moveTo>
                    <a:pt x="5006" y="0"/>
                  </a:moveTo>
                  <a:cubicBezTo>
                    <a:pt x="1895" y="0"/>
                    <a:pt x="0" y="30"/>
                    <a:pt x="0" y="92"/>
                  </a:cubicBezTo>
                  <a:cubicBezTo>
                    <a:pt x="0" y="209"/>
                    <a:pt x="8622" y="443"/>
                    <a:pt x="19248" y="577"/>
                  </a:cubicBezTo>
                  <a:cubicBezTo>
                    <a:pt x="25038" y="659"/>
                    <a:pt x="30230" y="701"/>
                    <a:pt x="33761" y="701"/>
                  </a:cubicBezTo>
                  <a:cubicBezTo>
                    <a:pt x="36721" y="701"/>
                    <a:pt x="38513" y="671"/>
                    <a:pt x="38513" y="610"/>
                  </a:cubicBezTo>
                  <a:cubicBezTo>
                    <a:pt x="38513" y="477"/>
                    <a:pt x="29892" y="259"/>
                    <a:pt x="19265" y="109"/>
                  </a:cubicBezTo>
                  <a:cubicBezTo>
                    <a:pt x="13612" y="38"/>
                    <a:pt x="8529" y="0"/>
                    <a:pt x="50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59"/>
            <p:cNvSpPr/>
            <p:nvPr/>
          </p:nvSpPr>
          <p:spPr>
            <a:xfrm>
              <a:off x="6161685" y="2802425"/>
              <a:ext cx="1234919" cy="22499"/>
            </a:xfrm>
            <a:custGeom>
              <a:avLst/>
              <a:gdLst/>
              <a:ahLst/>
              <a:cxnLst/>
              <a:rect l="l" t="t" r="r" b="b"/>
              <a:pathLst>
                <a:path w="38531" h="702" extrusionOk="0">
                  <a:moveTo>
                    <a:pt x="5022" y="1"/>
                  </a:moveTo>
                  <a:cubicBezTo>
                    <a:pt x="1913" y="1"/>
                    <a:pt x="18" y="30"/>
                    <a:pt x="18" y="93"/>
                  </a:cubicBezTo>
                  <a:cubicBezTo>
                    <a:pt x="1" y="210"/>
                    <a:pt x="8623" y="444"/>
                    <a:pt x="19266" y="577"/>
                  </a:cubicBezTo>
                  <a:cubicBezTo>
                    <a:pt x="25056" y="659"/>
                    <a:pt x="30248" y="701"/>
                    <a:pt x="33779" y="701"/>
                  </a:cubicBezTo>
                  <a:cubicBezTo>
                    <a:pt x="36738" y="701"/>
                    <a:pt x="38531" y="672"/>
                    <a:pt x="38531" y="611"/>
                  </a:cubicBezTo>
                  <a:cubicBezTo>
                    <a:pt x="38531" y="477"/>
                    <a:pt x="29909" y="260"/>
                    <a:pt x="19266" y="110"/>
                  </a:cubicBezTo>
                  <a:cubicBezTo>
                    <a:pt x="13622" y="39"/>
                    <a:pt x="8543" y="1"/>
                    <a:pt x="50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59"/>
            <p:cNvSpPr/>
            <p:nvPr/>
          </p:nvSpPr>
          <p:spPr>
            <a:xfrm>
              <a:off x="6178286" y="3396568"/>
              <a:ext cx="1234919" cy="22756"/>
            </a:xfrm>
            <a:custGeom>
              <a:avLst/>
              <a:gdLst/>
              <a:ahLst/>
              <a:cxnLst/>
              <a:rect l="l" t="t" r="r" b="b"/>
              <a:pathLst>
                <a:path w="38531" h="710" extrusionOk="0">
                  <a:moveTo>
                    <a:pt x="5008" y="1"/>
                  </a:moveTo>
                  <a:cubicBezTo>
                    <a:pt x="1898" y="1"/>
                    <a:pt x="1" y="30"/>
                    <a:pt x="1" y="85"/>
                  </a:cubicBezTo>
                  <a:cubicBezTo>
                    <a:pt x="1" y="218"/>
                    <a:pt x="8623" y="452"/>
                    <a:pt x="19266" y="586"/>
                  </a:cubicBezTo>
                  <a:cubicBezTo>
                    <a:pt x="25047" y="668"/>
                    <a:pt x="30239" y="710"/>
                    <a:pt x="33773" y="710"/>
                  </a:cubicBezTo>
                  <a:cubicBezTo>
                    <a:pt x="36735" y="710"/>
                    <a:pt x="38531" y="680"/>
                    <a:pt x="38531" y="619"/>
                  </a:cubicBezTo>
                  <a:cubicBezTo>
                    <a:pt x="38531" y="486"/>
                    <a:pt x="29909" y="268"/>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59"/>
            <p:cNvSpPr/>
            <p:nvPr/>
          </p:nvSpPr>
          <p:spPr>
            <a:xfrm>
              <a:off x="6178286" y="3208595"/>
              <a:ext cx="1234919" cy="22788"/>
            </a:xfrm>
            <a:custGeom>
              <a:avLst/>
              <a:gdLst/>
              <a:ahLst/>
              <a:cxnLst/>
              <a:rect l="l" t="t" r="r" b="b"/>
              <a:pathLst>
                <a:path w="38531" h="711" extrusionOk="0">
                  <a:moveTo>
                    <a:pt x="5008" y="1"/>
                  </a:moveTo>
                  <a:cubicBezTo>
                    <a:pt x="1898" y="1"/>
                    <a:pt x="1" y="30"/>
                    <a:pt x="1" y="85"/>
                  </a:cubicBezTo>
                  <a:cubicBezTo>
                    <a:pt x="1" y="219"/>
                    <a:pt x="8623" y="436"/>
                    <a:pt x="19266" y="586"/>
                  </a:cubicBezTo>
                  <a:cubicBezTo>
                    <a:pt x="25047" y="668"/>
                    <a:pt x="30239" y="710"/>
                    <a:pt x="33773" y="710"/>
                  </a:cubicBezTo>
                  <a:cubicBezTo>
                    <a:pt x="36735" y="710"/>
                    <a:pt x="38531" y="681"/>
                    <a:pt x="38531" y="620"/>
                  </a:cubicBezTo>
                  <a:cubicBezTo>
                    <a:pt x="38531" y="486"/>
                    <a:pt x="29909" y="269"/>
                    <a:pt x="19266" y="118"/>
                  </a:cubicBezTo>
                  <a:cubicBezTo>
                    <a:pt x="13619" y="38"/>
                    <a:pt x="8534" y="1"/>
                    <a:pt x="50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9"/>
            <p:cNvSpPr/>
            <p:nvPr/>
          </p:nvSpPr>
          <p:spPr>
            <a:xfrm>
              <a:off x="6178286" y="3020654"/>
              <a:ext cx="1234919" cy="22756"/>
            </a:xfrm>
            <a:custGeom>
              <a:avLst/>
              <a:gdLst/>
              <a:ahLst/>
              <a:cxnLst/>
              <a:rect l="l" t="t" r="r" b="b"/>
              <a:pathLst>
                <a:path w="38531" h="710" extrusionOk="0">
                  <a:moveTo>
                    <a:pt x="5008" y="0"/>
                  </a:moveTo>
                  <a:cubicBezTo>
                    <a:pt x="1898" y="0"/>
                    <a:pt x="1" y="29"/>
                    <a:pt x="1" y="84"/>
                  </a:cubicBezTo>
                  <a:cubicBezTo>
                    <a:pt x="1" y="218"/>
                    <a:pt x="8623" y="435"/>
                    <a:pt x="19266" y="585"/>
                  </a:cubicBezTo>
                  <a:cubicBezTo>
                    <a:pt x="25047" y="667"/>
                    <a:pt x="30239" y="710"/>
                    <a:pt x="33773" y="710"/>
                  </a:cubicBezTo>
                  <a:cubicBezTo>
                    <a:pt x="36735" y="710"/>
                    <a:pt x="38531" y="680"/>
                    <a:pt x="38531" y="619"/>
                  </a:cubicBezTo>
                  <a:cubicBezTo>
                    <a:pt x="38531" y="485"/>
                    <a:pt x="29909" y="268"/>
                    <a:pt x="19266" y="118"/>
                  </a:cubicBezTo>
                  <a:cubicBezTo>
                    <a:pt x="13619" y="38"/>
                    <a:pt x="8534" y="0"/>
                    <a:pt x="50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9"/>
            <p:cNvSpPr/>
            <p:nvPr/>
          </p:nvSpPr>
          <p:spPr>
            <a:xfrm>
              <a:off x="6159569" y="3606496"/>
              <a:ext cx="1234919" cy="22531"/>
            </a:xfrm>
            <a:custGeom>
              <a:avLst/>
              <a:gdLst/>
              <a:ahLst/>
              <a:cxnLst/>
              <a:rect l="l" t="t" r="r" b="b"/>
              <a:pathLst>
                <a:path w="38531" h="703" extrusionOk="0">
                  <a:moveTo>
                    <a:pt x="5014" y="0"/>
                  </a:moveTo>
                  <a:cubicBezTo>
                    <a:pt x="1906" y="0"/>
                    <a:pt x="8" y="30"/>
                    <a:pt x="0" y="84"/>
                  </a:cubicBezTo>
                  <a:cubicBezTo>
                    <a:pt x="0" y="218"/>
                    <a:pt x="8622" y="435"/>
                    <a:pt x="19265" y="586"/>
                  </a:cubicBezTo>
                  <a:cubicBezTo>
                    <a:pt x="24921" y="666"/>
                    <a:pt x="30005" y="703"/>
                    <a:pt x="33529" y="703"/>
                  </a:cubicBezTo>
                  <a:cubicBezTo>
                    <a:pt x="36637" y="703"/>
                    <a:pt x="38530" y="674"/>
                    <a:pt x="38530" y="619"/>
                  </a:cubicBezTo>
                  <a:cubicBezTo>
                    <a:pt x="38530" y="485"/>
                    <a:pt x="29909" y="268"/>
                    <a:pt x="19265" y="118"/>
                  </a:cubicBezTo>
                  <a:cubicBezTo>
                    <a:pt x="13618" y="38"/>
                    <a:pt x="8538" y="0"/>
                    <a:pt x="50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9"/>
            <p:cNvSpPr/>
            <p:nvPr/>
          </p:nvSpPr>
          <p:spPr>
            <a:xfrm>
              <a:off x="6156332" y="3812673"/>
              <a:ext cx="1234406" cy="22756"/>
            </a:xfrm>
            <a:custGeom>
              <a:avLst/>
              <a:gdLst/>
              <a:ahLst/>
              <a:cxnLst/>
              <a:rect l="l" t="t" r="r" b="b"/>
              <a:pathLst>
                <a:path w="38515" h="710" extrusionOk="0">
                  <a:moveTo>
                    <a:pt x="5002" y="0"/>
                  </a:moveTo>
                  <a:cubicBezTo>
                    <a:pt x="1894" y="0"/>
                    <a:pt x="1" y="29"/>
                    <a:pt x="1" y="84"/>
                  </a:cubicBezTo>
                  <a:cubicBezTo>
                    <a:pt x="1" y="218"/>
                    <a:pt x="8623" y="435"/>
                    <a:pt x="19249" y="585"/>
                  </a:cubicBezTo>
                  <a:cubicBezTo>
                    <a:pt x="25039" y="667"/>
                    <a:pt x="30231" y="709"/>
                    <a:pt x="33762" y="709"/>
                  </a:cubicBezTo>
                  <a:cubicBezTo>
                    <a:pt x="36721" y="709"/>
                    <a:pt x="38514" y="680"/>
                    <a:pt x="38514" y="619"/>
                  </a:cubicBezTo>
                  <a:cubicBezTo>
                    <a:pt x="38514" y="485"/>
                    <a:pt x="29893" y="268"/>
                    <a:pt x="19266" y="118"/>
                  </a:cubicBezTo>
                  <a:cubicBezTo>
                    <a:pt x="13610" y="38"/>
                    <a:pt x="8526" y="0"/>
                    <a:pt x="50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9"/>
            <p:cNvSpPr/>
            <p:nvPr/>
          </p:nvSpPr>
          <p:spPr>
            <a:xfrm>
              <a:off x="6152582" y="4018819"/>
              <a:ext cx="1234919" cy="22788"/>
            </a:xfrm>
            <a:custGeom>
              <a:avLst/>
              <a:gdLst/>
              <a:ahLst/>
              <a:cxnLst/>
              <a:rect l="l" t="t" r="r" b="b"/>
              <a:pathLst>
                <a:path w="38531" h="711" extrusionOk="0">
                  <a:moveTo>
                    <a:pt x="5002" y="1"/>
                  </a:moveTo>
                  <a:cubicBezTo>
                    <a:pt x="1894" y="1"/>
                    <a:pt x="1" y="30"/>
                    <a:pt x="1" y="85"/>
                  </a:cubicBezTo>
                  <a:cubicBezTo>
                    <a:pt x="1" y="219"/>
                    <a:pt x="8623" y="452"/>
                    <a:pt x="19266" y="586"/>
                  </a:cubicBezTo>
                  <a:cubicBezTo>
                    <a:pt x="25047" y="668"/>
                    <a:pt x="30234" y="710"/>
                    <a:pt x="33763" y="710"/>
                  </a:cubicBezTo>
                  <a:cubicBezTo>
                    <a:pt x="36721" y="710"/>
                    <a:pt x="38514" y="681"/>
                    <a:pt x="38514" y="620"/>
                  </a:cubicBezTo>
                  <a:lnTo>
                    <a:pt x="38531" y="620"/>
                  </a:lnTo>
                  <a:cubicBezTo>
                    <a:pt x="38531" y="486"/>
                    <a:pt x="29909" y="269"/>
                    <a:pt x="19266" y="118"/>
                  </a:cubicBezTo>
                  <a:cubicBezTo>
                    <a:pt x="13610" y="38"/>
                    <a:pt x="8526" y="1"/>
                    <a:pt x="50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3423;p59"/>
          <p:cNvSpPr/>
          <p:nvPr/>
        </p:nvSpPr>
        <p:spPr>
          <a:xfrm>
            <a:off x="1563016" y="3060992"/>
            <a:ext cx="213662" cy="204048"/>
          </a:xfrm>
          <a:custGeom>
            <a:avLst/>
            <a:gdLst/>
            <a:ahLst/>
            <a:cxnLst/>
            <a:rect l="l" t="t" r="r" b="b"/>
            <a:pathLst>
              <a:path w="39025" h="37269" extrusionOk="0">
                <a:moveTo>
                  <a:pt x="4748" y="1"/>
                </a:moveTo>
                <a:cubicBezTo>
                  <a:pt x="1887" y="1"/>
                  <a:pt x="1" y="1919"/>
                  <a:pt x="1" y="4358"/>
                </a:cubicBezTo>
                <a:cubicBezTo>
                  <a:pt x="1" y="6797"/>
                  <a:pt x="1757" y="8683"/>
                  <a:pt x="4618" y="8683"/>
                </a:cubicBezTo>
                <a:lnTo>
                  <a:pt x="4748" y="8683"/>
                </a:lnTo>
                <a:cubicBezTo>
                  <a:pt x="7578" y="8683"/>
                  <a:pt x="9366" y="6797"/>
                  <a:pt x="9366" y="4358"/>
                </a:cubicBezTo>
                <a:cubicBezTo>
                  <a:pt x="9366" y="1919"/>
                  <a:pt x="7578" y="1"/>
                  <a:pt x="4748" y="1"/>
                </a:cubicBezTo>
                <a:close/>
                <a:moveTo>
                  <a:pt x="553" y="12196"/>
                </a:moveTo>
                <a:lnTo>
                  <a:pt x="553" y="37268"/>
                </a:lnTo>
                <a:lnTo>
                  <a:pt x="8813" y="37268"/>
                </a:lnTo>
                <a:lnTo>
                  <a:pt x="8813" y="12196"/>
                </a:lnTo>
                <a:close/>
                <a:moveTo>
                  <a:pt x="29398" y="11545"/>
                </a:moveTo>
                <a:cubicBezTo>
                  <a:pt x="24943" y="11545"/>
                  <a:pt x="22894" y="13984"/>
                  <a:pt x="21821" y="15740"/>
                </a:cubicBezTo>
                <a:lnTo>
                  <a:pt x="21821" y="12196"/>
                </a:lnTo>
                <a:lnTo>
                  <a:pt x="13561" y="12196"/>
                </a:lnTo>
                <a:lnTo>
                  <a:pt x="13561" y="37268"/>
                </a:lnTo>
                <a:lnTo>
                  <a:pt x="21821" y="37268"/>
                </a:lnTo>
                <a:lnTo>
                  <a:pt x="21821" y="23187"/>
                </a:lnTo>
                <a:cubicBezTo>
                  <a:pt x="21821" y="22504"/>
                  <a:pt x="21951" y="21691"/>
                  <a:pt x="22081" y="21138"/>
                </a:cubicBezTo>
                <a:cubicBezTo>
                  <a:pt x="22764" y="19675"/>
                  <a:pt x="24130" y="18179"/>
                  <a:pt x="26439" y="18179"/>
                </a:cubicBezTo>
                <a:cubicBezTo>
                  <a:pt x="29398" y="18179"/>
                  <a:pt x="30634" y="20488"/>
                  <a:pt x="30634" y="23870"/>
                </a:cubicBezTo>
                <a:lnTo>
                  <a:pt x="30634" y="37268"/>
                </a:lnTo>
                <a:lnTo>
                  <a:pt x="39024" y="37268"/>
                </a:lnTo>
                <a:lnTo>
                  <a:pt x="39024" y="22927"/>
                </a:lnTo>
                <a:cubicBezTo>
                  <a:pt x="39024" y="15187"/>
                  <a:pt x="34959" y="11545"/>
                  <a:pt x="29398" y="11545"/>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4" name="Google Shape;3424;p59"/>
          <p:cNvSpPr/>
          <p:nvPr/>
        </p:nvSpPr>
        <p:spPr>
          <a:xfrm>
            <a:off x="1128600" y="3101222"/>
            <a:ext cx="237467" cy="163888"/>
          </a:xfrm>
          <a:custGeom>
            <a:avLst/>
            <a:gdLst/>
            <a:ahLst/>
            <a:cxnLst/>
            <a:rect l="l" t="t" r="r" b="b"/>
            <a:pathLst>
              <a:path w="39025" h="26922" extrusionOk="0">
                <a:moveTo>
                  <a:pt x="27350" y="0"/>
                </a:moveTo>
                <a:lnTo>
                  <a:pt x="27350" y="0"/>
                </a:lnTo>
                <a:cubicBezTo>
                  <a:pt x="26197" y="125"/>
                  <a:pt x="25134" y="638"/>
                  <a:pt x="24332" y="1395"/>
                </a:cubicBezTo>
                <a:lnTo>
                  <a:pt x="24332" y="1395"/>
                </a:lnTo>
                <a:cubicBezTo>
                  <a:pt x="24579" y="1133"/>
                  <a:pt x="24781" y="747"/>
                  <a:pt x="24781" y="261"/>
                </a:cubicBezTo>
                <a:lnTo>
                  <a:pt x="24781" y="261"/>
                </a:lnTo>
                <a:cubicBezTo>
                  <a:pt x="21951" y="2179"/>
                  <a:pt x="20163" y="6114"/>
                  <a:pt x="18700" y="9756"/>
                </a:cubicBezTo>
                <a:cubicBezTo>
                  <a:pt x="17594" y="8683"/>
                  <a:pt x="16651" y="7870"/>
                  <a:pt x="15838" y="7447"/>
                </a:cubicBezTo>
                <a:cubicBezTo>
                  <a:pt x="13269" y="6114"/>
                  <a:pt x="10407" y="4748"/>
                  <a:pt x="5822" y="2992"/>
                </a:cubicBezTo>
                <a:lnTo>
                  <a:pt x="5822" y="2992"/>
                </a:lnTo>
                <a:cubicBezTo>
                  <a:pt x="5692" y="4488"/>
                  <a:pt x="6505" y="6504"/>
                  <a:pt x="9074" y="7870"/>
                </a:cubicBezTo>
                <a:cubicBezTo>
                  <a:pt x="8521" y="7870"/>
                  <a:pt x="7578" y="8000"/>
                  <a:pt x="6765" y="8130"/>
                </a:cubicBezTo>
                <a:cubicBezTo>
                  <a:pt x="7025" y="9886"/>
                  <a:pt x="8131" y="11382"/>
                  <a:pt x="11090" y="12065"/>
                </a:cubicBezTo>
                <a:cubicBezTo>
                  <a:pt x="9757" y="12195"/>
                  <a:pt x="9074" y="12455"/>
                  <a:pt x="8391" y="13138"/>
                </a:cubicBezTo>
                <a:cubicBezTo>
                  <a:pt x="9015" y="14268"/>
                  <a:pt x="10320" y="15480"/>
                  <a:pt x="12602" y="15480"/>
                </a:cubicBezTo>
                <a:cubicBezTo>
                  <a:pt x="12816" y="15480"/>
                  <a:pt x="13038" y="15469"/>
                  <a:pt x="13269" y="15447"/>
                </a:cubicBezTo>
                <a:lnTo>
                  <a:pt x="13269" y="15447"/>
                </a:lnTo>
                <a:cubicBezTo>
                  <a:pt x="10330" y="16733"/>
                  <a:pt x="11829" y="18855"/>
                  <a:pt x="14050" y="18855"/>
                </a:cubicBezTo>
                <a:cubicBezTo>
                  <a:pt x="14188" y="18855"/>
                  <a:pt x="14329" y="18846"/>
                  <a:pt x="14472" y="18829"/>
                </a:cubicBezTo>
                <a:lnTo>
                  <a:pt x="14472" y="18829"/>
                </a:lnTo>
                <a:cubicBezTo>
                  <a:pt x="12352" y="20949"/>
                  <a:pt x="9610" y="21931"/>
                  <a:pt x="6946" y="21931"/>
                </a:cubicBezTo>
                <a:cubicBezTo>
                  <a:pt x="4337" y="21931"/>
                  <a:pt x="1803" y="20990"/>
                  <a:pt x="1" y="19252"/>
                </a:cubicBezTo>
                <a:lnTo>
                  <a:pt x="1" y="19252"/>
                </a:lnTo>
                <a:cubicBezTo>
                  <a:pt x="3943" y="24613"/>
                  <a:pt x="9785" y="26921"/>
                  <a:pt x="15554" y="26921"/>
                </a:cubicBezTo>
                <a:cubicBezTo>
                  <a:pt x="24064" y="26921"/>
                  <a:pt x="32416" y="21899"/>
                  <a:pt x="34276" y="14244"/>
                </a:cubicBezTo>
                <a:cubicBezTo>
                  <a:pt x="36715" y="14244"/>
                  <a:pt x="38049" y="13431"/>
                  <a:pt x="39024" y="12455"/>
                </a:cubicBezTo>
                <a:lnTo>
                  <a:pt x="39024" y="12455"/>
                </a:lnTo>
                <a:cubicBezTo>
                  <a:pt x="38637" y="12538"/>
                  <a:pt x="38195" y="12574"/>
                  <a:pt x="37736" y="12574"/>
                </a:cubicBezTo>
                <a:cubicBezTo>
                  <a:pt x="36575" y="12574"/>
                  <a:pt x="35306" y="12345"/>
                  <a:pt x="34537" y="12065"/>
                </a:cubicBezTo>
                <a:cubicBezTo>
                  <a:pt x="36715" y="11805"/>
                  <a:pt x="38211" y="10829"/>
                  <a:pt x="38732" y="9496"/>
                </a:cubicBezTo>
                <a:lnTo>
                  <a:pt x="38732" y="9496"/>
                </a:lnTo>
                <a:cubicBezTo>
                  <a:pt x="38222" y="9787"/>
                  <a:pt x="36737" y="10168"/>
                  <a:pt x="35462" y="10168"/>
                </a:cubicBezTo>
                <a:cubicBezTo>
                  <a:pt x="35026" y="10168"/>
                  <a:pt x="34616" y="10124"/>
                  <a:pt x="34276" y="10016"/>
                </a:cubicBezTo>
                <a:cubicBezTo>
                  <a:pt x="34146" y="9626"/>
                  <a:pt x="33984" y="9366"/>
                  <a:pt x="33984" y="9073"/>
                </a:cubicBezTo>
                <a:cubicBezTo>
                  <a:pt x="32954" y="5454"/>
                  <a:pt x="29680" y="2554"/>
                  <a:pt x="26171" y="2554"/>
                </a:cubicBezTo>
                <a:cubicBezTo>
                  <a:pt x="26022" y="2554"/>
                  <a:pt x="25873" y="2559"/>
                  <a:pt x="25724" y="2569"/>
                </a:cubicBezTo>
                <a:cubicBezTo>
                  <a:pt x="26016" y="2439"/>
                  <a:pt x="26277" y="2439"/>
                  <a:pt x="26667" y="2309"/>
                </a:cubicBezTo>
                <a:cubicBezTo>
                  <a:pt x="27090" y="2179"/>
                  <a:pt x="29398" y="1757"/>
                  <a:pt x="28976" y="944"/>
                </a:cubicBezTo>
                <a:cubicBezTo>
                  <a:pt x="28917" y="759"/>
                  <a:pt x="28724" y="687"/>
                  <a:pt x="28453" y="687"/>
                </a:cubicBezTo>
                <a:cubicBezTo>
                  <a:pt x="27531" y="687"/>
                  <a:pt x="25706" y="1526"/>
                  <a:pt x="25203" y="1626"/>
                </a:cubicBezTo>
                <a:cubicBezTo>
                  <a:pt x="26016" y="1366"/>
                  <a:pt x="27220" y="944"/>
                  <a:pt x="27350" y="0"/>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425" name="Google Shape;3425;p59"/>
          <p:cNvSpPr/>
          <p:nvPr/>
        </p:nvSpPr>
        <p:spPr>
          <a:xfrm>
            <a:off x="821226" y="3027589"/>
            <a:ext cx="110424" cy="237565"/>
          </a:xfrm>
          <a:custGeom>
            <a:avLst/>
            <a:gdLst/>
            <a:ahLst/>
            <a:cxnLst/>
            <a:rect l="l" t="t" r="r" b="b"/>
            <a:pathLst>
              <a:path w="18147" h="39025" extrusionOk="0">
                <a:moveTo>
                  <a:pt x="12195" y="1"/>
                </a:moveTo>
                <a:cubicBezTo>
                  <a:pt x="3805" y="1"/>
                  <a:pt x="3935" y="6635"/>
                  <a:pt x="3935" y="7578"/>
                </a:cubicBezTo>
                <a:lnTo>
                  <a:pt x="3935" y="12878"/>
                </a:lnTo>
                <a:lnTo>
                  <a:pt x="0" y="12878"/>
                </a:lnTo>
                <a:lnTo>
                  <a:pt x="0" y="19512"/>
                </a:lnTo>
                <a:lnTo>
                  <a:pt x="3935" y="19512"/>
                </a:lnTo>
                <a:lnTo>
                  <a:pt x="3935" y="39024"/>
                </a:lnTo>
                <a:lnTo>
                  <a:pt x="12065" y="39024"/>
                </a:lnTo>
                <a:lnTo>
                  <a:pt x="12065" y="19512"/>
                </a:lnTo>
                <a:lnTo>
                  <a:pt x="17496" y="19512"/>
                </a:lnTo>
                <a:cubicBezTo>
                  <a:pt x="17496" y="19512"/>
                  <a:pt x="18016" y="16390"/>
                  <a:pt x="18146" y="12878"/>
                </a:cubicBezTo>
                <a:lnTo>
                  <a:pt x="12065" y="12878"/>
                </a:lnTo>
                <a:lnTo>
                  <a:pt x="12065" y="8391"/>
                </a:lnTo>
                <a:cubicBezTo>
                  <a:pt x="12065" y="7740"/>
                  <a:pt x="12878" y="6765"/>
                  <a:pt x="13821" y="6765"/>
                </a:cubicBezTo>
                <a:lnTo>
                  <a:pt x="18146" y="6765"/>
                </a:lnTo>
                <a:lnTo>
                  <a:pt x="18146" y="1"/>
                </a:ln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 name="Subtitle 4">
            <a:extLst>
              <a:ext uri="{FF2B5EF4-FFF2-40B4-BE49-F238E27FC236}">
                <a16:creationId xmlns:a16="http://schemas.microsoft.com/office/drawing/2014/main" id="{05E253A6-3C1D-4557-A305-CF52AD35F1C6}"/>
              </a:ext>
            </a:extLst>
          </p:cNvPr>
          <p:cNvSpPr>
            <a:spLocks noGrp="1"/>
          </p:cNvSpPr>
          <p:nvPr>
            <p:ph type="subTitle" idx="1"/>
          </p:nvPr>
        </p:nvSpPr>
        <p:spPr>
          <a:xfrm>
            <a:off x="720000" y="1767600"/>
            <a:ext cx="3133976" cy="900000"/>
          </a:xfrm>
        </p:spPr>
        <p:txBody>
          <a:bodyPr/>
          <a:lstStyle/>
          <a:p>
            <a:r>
              <a:rPr lang="en-US" sz="1600" b="1" dirty="0"/>
              <a:t>Thank you for your excellent teaching, I really appreciate all your works! Be well and stay healthy !</a:t>
            </a:r>
          </a:p>
        </p:txBody>
      </p:sp>
    </p:spTree>
    <p:extLst>
      <p:ext uri="{BB962C8B-B14F-4D97-AF65-F5344CB8AC3E}">
        <p14:creationId xmlns:p14="http://schemas.microsoft.com/office/powerpoint/2010/main" val="566358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3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lvl="0"/>
            <a:r>
              <a:rPr lang="en-US" dirty="0"/>
              <a:t>Problem Statement</a:t>
            </a:r>
            <a:endParaRPr dirty="0"/>
          </a:p>
        </p:txBody>
      </p:sp>
      <p:grpSp>
        <p:nvGrpSpPr>
          <p:cNvPr id="1147" name="Google Shape;1147;p35"/>
          <p:cNvGrpSpPr/>
          <p:nvPr/>
        </p:nvGrpSpPr>
        <p:grpSpPr>
          <a:xfrm>
            <a:off x="6374050" y="1327277"/>
            <a:ext cx="2445259" cy="3352887"/>
            <a:chOff x="5213500" y="1896950"/>
            <a:chExt cx="1894375" cy="2597325"/>
          </a:xfrm>
        </p:grpSpPr>
        <p:sp>
          <p:nvSpPr>
            <p:cNvPr id="1148" name="Google Shape;1148;p35"/>
            <p:cNvSpPr/>
            <p:nvPr/>
          </p:nvSpPr>
          <p:spPr>
            <a:xfrm>
              <a:off x="7045175" y="1896950"/>
              <a:ext cx="62700" cy="2588600"/>
            </a:xfrm>
            <a:custGeom>
              <a:avLst/>
              <a:gdLst/>
              <a:ahLst/>
              <a:cxnLst/>
              <a:rect l="l" t="t" r="r" b="b"/>
              <a:pathLst>
                <a:path w="2508" h="103544" extrusionOk="0">
                  <a:moveTo>
                    <a:pt x="1" y="1"/>
                  </a:moveTo>
                  <a:lnTo>
                    <a:pt x="168" y="103543"/>
                  </a:lnTo>
                  <a:lnTo>
                    <a:pt x="2507" y="103543"/>
                  </a:lnTo>
                  <a:lnTo>
                    <a:pt x="23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5"/>
            <p:cNvSpPr/>
            <p:nvPr/>
          </p:nvSpPr>
          <p:spPr>
            <a:xfrm>
              <a:off x="6905675" y="1897375"/>
              <a:ext cx="62675" cy="2588175"/>
            </a:xfrm>
            <a:custGeom>
              <a:avLst/>
              <a:gdLst/>
              <a:ahLst/>
              <a:cxnLst/>
              <a:rect l="l" t="t" r="r" b="b"/>
              <a:pathLst>
                <a:path w="2507" h="103527" extrusionOk="0">
                  <a:moveTo>
                    <a:pt x="0" y="0"/>
                  </a:moveTo>
                  <a:lnTo>
                    <a:pt x="167" y="103526"/>
                  </a:lnTo>
                  <a:lnTo>
                    <a:pt x="2507" y="103526"/>
                  </a:lnTo>
                  <a:lnTo>
                    <a:pt x="23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5"/>
            <p:cNvSpPr/>
            <p:nvPr/>
          </p:nvSpPr>
          <p:spPr>
            <a:xfrm>
              <a:off x="5687200" y="1899475"/>
              <a:ext cx="62675" cy="2588150"/>
            </a:xfrm>
            <a:custGeom>
              <a:avLst/>
              <a:gdLst/>
              <a:ahLst/>
              <a:cxnLst/>
              <a:rect l="l" t="t" r="r" b="b"/>
              <a:pathLst>
                <a:path w="2507" h="103526" extrusionOk="0">
                  <a:moveTo>
                    <a:pt x="0" y="0"/>
                  </a:moveTo>
                  <a:lnTo>
                    <a:pt x="184" y="103526"/>
                  </a:lnTo>
                  <a:lnTo>
                    <a:pt x="2507" y="103526"/>
                  </a:lnTo>
                  <a:lnTo>
                    <a:pt x="23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5"/>
            <p:cNvSpPr/>
            <p:nvPr/>
          </p:nvSpPr>
          <p:spPr>
            <a:xfrm>
              <a:off x="5547675" y="1899475"/>
              <a:ext cx="62675" cy="2588575"/>
            </a:xfrm>
            <a:custGeom>
              <a:avLst/>
              <a:gdLst/>
              <a:ahLst/>
              <a:cxnLst/>
              <a:rect l="l" t="t" r="r" b="b"/>
              <a:pathLst>
                <a:path w="2507" h="103543" extrusionOk="0">
                  <a:moveTo>
                    <a:pt x="2340" y="0"/>
                  </a:moveTo>
                  <a:lnTo>
                    <a:pt x="1" y="17"/>
                  </a:lnTo>
                  <a:lnTo>
                    <a:pt x="184" y="103543"/>
                  </a:lnTo>
                  <a:lnTo>
                    <a:pt x="2507" y="103543"/>
                  </a:lnTo>
                  <a:lnTo>
                    <a:pt x="234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5"/>
            <p:cNvSpPr/>
            <p:nvPr/>
          </p:nvSpPr>
          <p:spPr>
            <a:xfrm>
              <a:off x="5547675" y="1896950"/>
              <a:ext cx="1555600" cy="61850"/>
            </a:xfrm>
            <a:custGeom>
              <a:avLst/>
              <a:gdLst/>
              <a:ahLst/>
              <a:cxnLst/>
              <a:rect l="l" t="t" r="r" b="b"/>
              <a:pathLst>
                <a:path w="62224" h="2474" extrusionOk="0">
                  <a:moveTo>
                    <a:pt x="62223" y="1"/>
                  </a:moveTo>
                  <a:lnTo>
                    <a:pt x="1" y="118"/>
                  </a:lnTo>
                  <a:lnTo>
                    <a:pt x="17" y="2474"/>
                  </a:lnTo>
                  <a:lnTo>
                    <a:pt x="62223" y="2373"/>
                  </a:lnTo>
                  <a:lnTo>
                    <a:pt x="62223"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5"/>
            <p:cNvSpPr/>
            <p:nvPr/>
          </p:nvSpPr>
          <p:spPr>
            <a:xfrm>
              <a:off x="5548525" y="2428300"/>
              <a:ext cx="1555575" cy="20475"/>
            </a:xfrm>
            <a:custGeom>
              <a:avLst/>
              <a:gdLst/>
              <a:ahLst/>
              <a:cxnLst/>
              <a:rect l="l" t="t" r="r" b="b"/>
              <a:pathLst>
                <a:path w="62223" h="819" extrusionOk="0">
                  <a:moveTo>
                    <a:pt x="62223" y="0"/>
                  </a:moveTo>
                  <a:lnTo>
                    <a:pt x="0" y="117"/>
                  </a:lnTo>
                  <a:lnTo>
                    <a:pt x="17" y="819"/>
                  </a:lnTo>
                  <a:lnTo>
                    <a:pt x="62223" y="718"/>
                  </a:lnTo>
                  <a:lnTo>
                    <a:pt x="622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5"/>
            <p:cNvSpPr/>
            <p:nvPr/>
          </p:nvSpPr>
          <p:spPr>
            <a:xfrm>
              <a:off x="5549350" y="2929550"/>
              <a:ext cx="1555600" cy="20075"/>
            </a:xfrm>
            <a:custGeom>
              <a:avLst/>
              <a:gdLst/>
              <a:ahLst/>
              <a:cxnLst/>
              <a:rect l="l" t="t" r="r" b="b"/>
              <a:pathLst>
                <a:path w="62224" h="803" extrusionOk="0">
                  <a:moveTo>
                    <a:pt x="62223" y="0"/>
                  </a:moveTo>
                  <a:lnTo>
                    <a:pt x="1" y="100"/>
                  </a:lnTo>
                  <a:lnTo>
                    <a:pt x="17" y="802"/>
                  </a:lnTo>
                  <a:lnTo>
                    <a:pt x="62223" y="702"/>
                  </a:lnTo>
                  <a:lnTo>
                    <a:pt x="62223"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5"/>
            <p:cNvSpPr/>
            <p:nvPr/>
          </p:nvSpPr>
          <p:spPr>
            <a:xfrm>
              <a:off x="5550600" y="3430375"/>
              <a:ext cx="1555175" cy="20075"/>
            </a:xfrm>
            <a:custGeom>
              <a:avLst/>
              <a:gdLst/>
              <a:ahLst/>
              <a:cxnLst/>
              <a:rect l="l" t="t" r="r" b="b"/>
              <a:pathLst>
                <a:path w="62207" h="803" extrusionOk="0">
                  <a:moveTo>
                    <a:pt x="62207" y="1"/>
                  </a:moveTo>
                  <a:lnTo>
                    <a:pt x="1" y="101"/>
                  </a:lnTo>
                  <a:lnTo>
                    <a:pt x="1" y="803"/>
                  </a:lnTo>
                  <a:lnTo>
                    <a:pt x="62207" y="702"/>
                  </a:lnTo>
                  <a:lnTo>
                    <a:pt x="6220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5"/>
            <p:cNvSpPr/>
            <p:nvPr/>
          </p:nvSpPr>
          <p:spPr>
            <a:xfrm>
              <a:off x="5551450" y="3931225"/>
              <a:ext cx="1555175" cy="20075"/>
            </a:xfrm>
            <a:custGeom>
              <a:avLst/>
              <a:gdLst/>
              <a:ahLst/>
              <a:cxnLst/>
              <a:rect l="l" t="t" r="r" b="b"/>
              <a:pathLst>
                <a:path w="62207" h="803" extrusionOk="0">
                  <a:moveTo>
                    <a:pt x="62206" y="0"/>
                  </a:moveTo>
                  <a:lnTo>
                    <a:pt x="0" y="101"/>
                  </a:lnTo>
                  <a:lnTo>
                    <a:pt x="0" y="802"/>
                  </a:lnTo>
                  <a:lnTo>
                    <a:pt x="62206" y="702"/>
                  </a:lnTo>
                  <a:lnTo>
                    <a:pt x="6220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5"/>
            <p:cNvSpPr/>
            <p:nvPr/>
          </p:nvSpPr>
          <p:spPr>
            <a:xfrm>
              <a:off x="6199325" y="3640075"/>
              <a:ext cx="276125" cy="292850"/>
            </a:xfrm>
            <a:custGeom>
              <a:avLst/>
              <a:gdLst/>
              <a:ahLst/>
              <a:cxnLst/>
              <a:rect l="l" t="t" r="r" b="b"/>
              <a:pathLst>
                <a:path w="11045" h="11714" extrusionOk="0">
                  <a:moveTo>
                    <a:pt x="11011" y="0"/>
                  </a:moveTo>
                  <a:lnTo>
                    <a:pt x="0" y="17"/>
                  </a:lnTo>
                  <a:lnTo>
                    <a:pt x="17" y="11713"/>
                  </a:lnTo>
                  <a:lnTo>
                    <a:pt x="11044" y="11680"/>
                  </a:lnTo>
                  <a:lnTo>
                    <a:pt x="11011"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5"/>
            <p:cNvSpPr/>
            <p:nvPr/>
          </p:nvSpPr>
          <p:spPr>
            <a:xfrm>
              <a:off x="5924875" y="3640500"/>
              <a:ext cx="276125" cy="292825"/>
            </a:xfrm>
            <a:custGeom>
              <a:avLst/>
              <a:gdLst/>
              <a:ahLst/>
              <a:cxnLst/>
              <a:rect l="l" t="t" r="r" b="b"/>
              <a:pathLst>
                <a:path w="11045" h="11713" extrusionOk="0">
                  <a:moveTo>
                    <a:pt x="11028" y="0"/>
                  </a:moveTo>
                  <a:lnTo>
                    <a:pt x="1" y="17"/>
                  </a:lnTo>
                  <a:lnTo>
                    <a:pt x="17" y="11713"/>
                  </a:lnTo>
                  <a:lnTo>
                    <a:pt x="11045" y="11679"/>
                  </a:lnTo>
                  <a:lnTo>
                    <a:pt x="1102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5"/>
            <p:cNvSpPr/>
            <p:nvPr/>
          </p:nvSpPr>
          <p:spPr>
            <a:xfrm>
              <a:off x="5922375" y="3714875"/>
              <a:ext cx="555150" cy="7525"/>
            </a:xfrm>
            <a:custGeom>
              <a:avLst/>
              <a:gdLst/>
              <a:ahLst/>
              <a:cxnLst/>
              <a:rect l="l" t="t" r="r" b="b"/>
              <a:pathLst>
                <a:path w="22206" h="301" extrusionOk="0">
                  <a:moveTo>
                    <a:pt x="13223" y="1"/>
                  </a:moveTo>
                  <a:cubicBezTo>
                    <a:pt x="8851" y="1"/>
                    <a:pt x="4481" y="33"/>
                    <a:pt x="117" y="83"/>
                  </a:cubicBezTo>
                  <a:cubicBezTo>
                    <a:pt x="0" y="83"/>
                    <a:pt x="0" y="250"/>
                    <a:pt x="117" y="250"/>
                  </a:cubicBezTo>
                  <a:cubicBezTo>
                    <a:pt x="3465" y="280"/>
                    <a:pt x="6819" y="301"/>
                    <a:pt x="10175" y="301"/>
                  </a:cubicBezTo>
                  <a:cubicBezTo>
                    <a:pt x="14154" y="301"/>
                    <a:pt x="18135" y="272"/>
                    <a:pt x="22106" y="200"/>
                  </a:cubicBezTo>
                  <a:cubicBezTo>
                    <a:pt x="22206" y="200"/>
                    <a:pt x="22206" y="49"/>
                    <a:pt x="22106" y="49"/>
                  </a:cubicBezTo>
                  <a:cubicBezTo>
                    <a:pt x="19144" y="16"/>
                    <a:pt x="16183" y="1"/>
                    <a:pt x="1322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5"/>
            <p:cNvSpPr/>
            <p:nvPr/>
          </p:nvSpPr>
          <p:spPr>
            <a:xfrm>
              <a:off x="6271150" y="2538975"/>
              <a:ext cx="202200" cy="214725"/>
            </a:xfrm>
            <a:custGeom>
              <a:avLst/>
              <a:gdLst/>
              <a:ahLst/>
              <a:cxnLst/>
              <a:rect l="l" t="t" r="r" b="b"/>
              <a:pathLst>
                <a:path w="8088" h="8589" extrusionOk="0">
                  <a:moveTo>
                    <a:pt x="8071" y="1"/>
                  </a:moveTo>
                  <a:lnTo>
                    <a:pt x="1" y="17"/>
                  </a:lnTo>
                  <a:lnTo>
                    <a:pt x="18" y="8589"/>
                  </a:lnTo>
                  <a:lnTo>
                    <a:pt x="8088" y="8572"/>
                  </a:lnTo>
                  <a:lnTo>
                    <a:pt x="807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5"/>
            <p:cNvSpPr/>
            <p:nvPr/>
          </p:nvSpPr>
          <p:spPr>
            <a:xfrm>
              <a:off x="6070250" y="2539400"/>
              <a:ext cx="202200" cy="214725"/>
            </a:xfrm>
            <a:custGeom>
              <a:avLst/>
              <a:gdLst/>
              <a:ahLst/>
              <a:cxnLst/>
              <a:rect l="l" t="t" r="r" b="b"/>
              <a:pathLst>
                <a:path w="8088" h="8589" extrusionOk="0">
                  <a:moveTo>
                    <a:pt x="8070" y="0"/>
                  </a:moveTo>
                  <a:lnTo>
                    <a:pt x="0" y="17"/>
                  </a:lnTo>
                  <a:lnTo>
                    <a:pt x="17" y="8589"/>
                  </a:lnTo>
                  <a:lnTo>
                    <a:pt x="8087" y="8572"/>
                  </a:lnTo>
                  <a:lnTo>
                    <a:pt x="8070"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5"/>
            <p:cNvSpPr/>
            <p:nvPr/>
          </p:nvSpPr>
          <p:spPr>
            <a:xfrm>
              <a:off x="6067725" y="2593475"/>
              <a:ext cx="407300" cy="6525"/>
            </a:xfrm>
            <a:custGeom>
              <a:avLst/>
              <a:gdLst/>
              <a:ahLst/>
              <a:cxnLst/>
              <a:rect l="l" t="t" r="r" b="b"/>
              <a:pathLst>
                <a:path w="16292" h="261" extrusionOk="0">
                  <a:moveTo>
                    <a:pt x="9147" y="0"/>
                  </a:moveTo>
                  <a:cubicBezTo>
                    <a:pt x="6130" y="0"/>
                    <a:pt x="3113" y="22"/>
                    <a:pt x="101" y="60"/>
                  </a:cubicBezTo>
                  <a:cubicBezTo>
                    <a:pt x="1" y="60"/>
                    <a:pt x="1" y="227"/>
                    <a:pt x="101" y="227"/>
                  </a:cubicBezTo>
                  <a:cubicBezTo>
                    <a:pt x="2442" y="249"/>
                    <a:pt x="4786" y="261"/>
                    <a:pt x="7131" y="261"/>
                  </a:cubicBezTo>
                  <a:cubicBezTo>
                    <a:pt x="10158" y="261"/>
                    <a:pt x="13186" y="240"/>
                    <a:pt x="16208" y="193"/>
                  </a:cubicBezTo>
                  <a:cubicBezTo>
                    <a:pt x="16292" y="177"/>
                    <a:pt x="16292" y="60"/>
                    <a:pt x="16208" y="43"/>
                  </a:cubicBezTo>
                  <a:cubicBezTo>
                    <a:pt x="13857" y="14"/>
                    <a:pt x="11502" y="0"/>
                    <a:pt x="9147"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5"/>
            <p:cNvSpPr/>
            <p:nvPr/>
          </p:nvSpPr>
          <p:spPr>
            <a:xfrm>
              <a:off x="6233575" y="2749925"/>
              <a:ext cx="366775" cy="175050"/>
            </a:xfrm>
            <a:custGeom>
              <a:avLst/>
              <a:gdLst/>
              <a:ahLst/>
              <a:cxnLst/>
              <a:rect l="l" t="t" r="r" b="b"/>
              <a:pathLst>
                <a:path w="14671" h="7002" extrusionOk="0">
                  <a:moveTo>
                    <a:pt x="14670" y="1"/>
                  </a:moveTo>
                  <a:lnTo>
                    <a:pt x="0" y="17"/>
                  </a:lnTo>
                  <a:lnTo>
                    <a:pt x="17" y="7001"/>
                  </a:lnTo>
                  <a:lnTo>
                    <a:pt x="14670" y="6968"/>
                  </a:lnTo>
                  <a:lnTo>
                    <a:pt x="14670"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5"/>
            <p:cNvSpPr/>
            <p:nvPr/>
          </p:nvSpPr>
          <p:spPr>
            <a:xfrm>
              <a:off x="5869325" y="2748675"/>
              <a:ext cx="366775" cy="175050"/>
            </a:xfrm>
            <a:custGeom>
              <a:avLst/>
              <a:gdLst/>
              <a:ahLst/>
              <a:cxnLst/>
              <a:rect l="l" t="t" r="r" b="b"/>
              <a:pathLst>
                <a:path w="14671" h="7002" extrusionOk="0">
                  <a:moveTo>
                    <a:pt x="14654" y="0"/>
                  </a:moveTo>
                  <a:lnTo>
                    <a:pt x="0" y="34"/>
                  </a:lnTo>
                  <a:lnTo>
                    <a:pt x="0" y="7001"/>
                  </a:lnTo>
                  <a:lnTo>
                    <a:pt x="14670" y="6985"/>
                  </a:lnTo>
                  <a:lnTo>
                    <a:pt x="14654"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5"/>
            <p:cNvSpPr/>
            <p:nvPr/>
          </p:nvSpPr>
          <p:spPr>
            <a:xfrm>
              <a:off x="5865975" y="2792450"/>
              <a:ext cx="736450" cy="9100"/>
            </a:xfrm>
            <a:custGeom>
              <a:avLst/>
              <a:gdLst/>
              <a:ahLst/>
              <a:cxnLst/>
              <a:rect l="l" t="t" r="r" b="b"/>
              <a:pathLst>
                <a:path w="29458" h="364" extrusionOk="0">
                  <a:moveTo>
                    <a:pt x="17345" y="0"/>
                  </a:moveTo>
                  <a:cubicBezTo>
                    <a:pt x="11598" y="0"/>
                    <a:pt x="5846" y="52"/>
                    <a:pt x="101" y="121"/>
                  </a:cubicBezTo>
                  <a:cubicBezTo>
                    <a:pt x="1" y="121"/>
                    <a:pt x="1" y="288"/>
                    <a:pt x="101" y="288"/>
                  </a:cubicBezTo>
                  <a:cubicBezTo>
                    <a:pt x="4671" y="335"/>
                    <a:pt x="9245" y="363"/>
                    <a:pt x="13818" y="363"/>
                  </a:cubicBezTo>
                  <a:cubicBezTo>
                    <a:pt x="19008" y="363"/>
                    <a:pt x="24196" y="327"/>
                    <a:pt x="29374" y="238"/>
                  </a:cubicBezTo>
                  <a:cubicBezTo>
                    <a:pt x="29458" y="221"/>
                    <a:pt x="29458" y="87"/>
                    <a:pt x="29374" y="87"/>
                  </a:cubicBezTo>
                  <a:cubicBezTo>
                    <a:pt x="25369" y="26"/>
                    <a:pt x="21358" y="0"/>
                    <a:pt x="1734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5"/>
            <p:cNvSpPr/>
            <p:nvPr/>
          </p:nvSpPr>
          <p:spPr>
            <a:xfrm>
              <a:off x="6493375" y="2071150"/>
              <a:ext cx="92775" cy="359250"/>
            </a:xfrm>
            <a:custGeom>
              <a:avLst/>
              <a:gdLst/>
              <a:ahLst/>
              <a:cxnLst/>
              <a:rect l="l" t="t" r="r" b="b"/>
              <a:pathLst>
                <a:path w="3711" h="14370" extrusionOk="0">
                  <a:moveTo>
                    <a:pt x="1" y="0"/>
                  </a:moveTo>
                  <a:lnTo>
                    <a:pt x="18" y="14370"/>
                  </a:lnTo>
                  <a:lnTo>
                    <a:pt x="3710" y="14370"/>
                  </a:lnTo>
                  <a:lnTo>
                    <a:pt x="367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5"/>
            <p:cNvSpPr/>
            <p:nvPr/>
          </p:nvSpPr>
          <p:spPr>
            <a:xfrm>
              <a:off x="6587375" y="2168050"/>
              <a:ext cx="92750" cy="261100"/>
            </a:xfrm>
            <a:custGeom>
              <a:avLst/>
              <a:gdLst/>
              <a:ahLst/>
              <a:cxnLst/>
              <a:rect l="l" t="t" r="r" b="b"/>
              <a:pathLst>
                <a:path w="3710" h="10444" extrusionOk="0">
                  <a:moveTo>
                    <a:pt x="0" y="1"/>
                  </a:moveTo>
                  <a:lnTo>
                    <a:pt x="17" y="10443"/>
                  </a:lnTo>
                  <a:lnTo>
                    <a:pt x="3710" y="10443"/>
                  </a:lnTo>
                  <a:lnTo>
                    <a:pt x="367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5"/>
            <p:cNvSpPr/>
            <p:nvPr/>
          </p:nvSpPr>
          <p:spPr>
            <a:xfrm>
              <a:off x="6349275" y="2138400"/>
              <a:ext cx="143725" cy="291575"/>
            </a:xfrm>
            <a:custGeom>
              <a:avLst/>
              <a:gdLst/>
              <a:ahLst/>
              <a:cxnLst/>
              <a:rect l="l" t="t" r="r" b="b"/>
              <a:pathLst>
                <a:path w="5749" h="11663" extrusionOk="0">
                  <a:moveTo>
                    <a:pt x="5715" y="0"/>
                  </a:moveTo>
                  <a:lnTo>
                    <a:pt x="0" y="17"/>
                  </a:lnTo>
                  <a:lnTo>
                    <a:pt x="17" y="11663"/>
                  </a:lnTo>
                  <a:lnTo>
                    <a:pt x="5748" y="11646"/>
                  </a:lnTo>
                  <a:lnTo>
                    <a:pt x="571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5"/>
            <p:cNvSpPr/>
            <p:nvPr/>
          </p:nvSpPr>
          <p:spPr>
            <a:xfrm>
              <a:off x="6305825" y="2138800"/>
              <a:ext cx="45975" cy="291175"/>
            </a:xfrm>
            <a:custGeom>
              <a:avLst/>
              <a:gdLst/>
              <a:ahLst/>
              <a:cxnLst/>
              <a:rect l="l" t="t" r="r" b="b"/>
              <a:pathLst>
                <a:path w="1839" h="11647" extrusionOk="0">
                  <a:moveTo>
                    <a:pt x="1" y="1"/>
                  </a:moveTo>
                  <a:lnTo>
                    <a:pt x="17" y="11647"/>
                  </a:lnTo>
                  <a:lnTo>
                    <a:pt x="1839" y="11647"/>
                  </a:lnTo>
                  <a:lnTo>
                    <a:pt x="1822"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5"/>
            <p:cNvSpPr/>
            <p:nvPr/>
          </p:nvSpPr>
          <p:spPr>
            <a:xfrm>
              <a:off x="6260725" y="2206075"/>
              <a:ext cx="45550" cy="223900"/>
            </a:xfrm>
            <a:custGeom>
              <a:avLst/>
              <a:gdLst/>
              <a:ahLst/>
              <a:cxnLst/>
              <a:rect l="l" t="t" r="r" b="b"/>
              <a:pathLst>
                <a:path w="1822" h="8956" extrusionOk="0">
                  <a:moveTo>
                    <a:pt x="1805" y="0"/>
                  </a:moveTo>
                  <a:lnTo>
                    <a:pt x="0" y="17"/>
                  </a:lnTo>
                  <a:lnTo>
                    <a:pt x="0" y="8956"/>
                  </a:lnTo>
                  <a:lnTo>
                    <a:pt x="1821" y="8956"/>
                  </a:lnTo>
                  <a:lnTo>
                    <a:pt x="180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5"/>
            <p:cNvSpPr/>
            <p:nvPr/>
          </p:nvSpPr>
          <p:spPr>
            <a:xfrm>
              <a:off x="6520125" y="3087025"/>
              <a:ext cx="215150" cy="346300"/>
            </a:xfrm>
            <a:custGeom>
              <a:avLst/>
              <a:gdLst/>
              <a:ahLst/>
              <a:cxnLst/>
              <a:rect l="l" t="t" r="r" b="b"/>
              <a:pathLst>
                <a:path w="8606" h="13852" extrusionOk="0">
                  <a:moveTo>
                    <a:pt x="3409" y="0"/>
                  </a:moveTo>
                  <a:lnTo>
                    <a:pt x="0" y="1437"/>
                  </a:lnTo>
                  <a:lnTo>
                    <a:pt x="5197" y="13852"/>
                  </a:lnTo>
                  <a:lnTo>
                    <a:pt x="8605" y="12431"/>
                  </a:lnTo>
                  <a:lnTo>
                    <a:pt x="34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5"/>
            <p:cNvSpPr/>
            <p:nvPr/>
          </p:nvSpPr>
          <p:spPr>
            <a:xfrm>
              <a:off x="6439925" y="3074075"/>
              <a:ext cx="92750" cy="359250"/>
            </a:xfrm>
            <a:custGeom>
              <a:avLst/>
              <a:gdLst/>
              <a:ahLst/>
              <a:cxnLst/>
              <a:rect l="l" t="t" r="r" b="b"/>
              <a:pathLst>
                <a:path w="3710" h="14370" extrusionOk="0">
                  <a:moveTo>
                    <a:pt x="3693" y="0"/>
                  </a:moveTo>
                  <a:lnTo>
                    <a:pt x="0" y="17"/>
                  </a:lnTo>
                  <a:lnTo>
                    <a:pt x="34" y="14370"/>
                  </a:lnTo>
                  <a:lnTo>
                    <a:pt x="3709" y="14370"/>
                  </a:lnTo>
                  <a:lnTo>
                    <a:pt x="369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5"/>
            <p:cNvSpPr/>
            <p:nvPr/>
          </p:nvSpPr>
          <p:spPr>
            <a:xfrm>
              <a:off x="6249850" y="3141750"/>
              <a:ext cx="143725" cy="291150"/>
            </a:xfrm>
            <a:custGeom>
              <a:avLst/>
              <a:gdLst/>
              <a:ahLst/>
              <a:cxnLst/>
              <a:rect l="l" t="t" r="r" b="b"/>
              <a:pathLst>
                <a:path w="5749" h="11646" extrusionOk="0">
                  <a:moveTo>
                    <a:pt x="5732" y="0"/>
                  </a:moveTo>
                  <a:lnTo>
                    <a:pt x="1" y="17"/>
                  </a:lnTo>
                  <a:lnTo>
                    <a:pt x="17" y="11646"/>
                  </a:lnTo>
                  <a:lnTo>
                    <a:pt x="5749" y="11646"/>
                  </a:lnTo>
                  <a:lnTo>
                    <a:pt x="573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5"/>
            <p:cNvSpPr/>
            <p:nvPr/>
          </p:nvSpPr>
          <p:spPr>
            <a:xfrm>
              <a:off x="6392725" y="3033975"/>
              <a:ext cx="32175" cy="398925"/>
            </a:xfrm>
            <a:custGeom>
              <a:avLst/>
              <a:gdLst/>
              <a:ahLst/>
              <a:cxnLst/>
              <a:rect l="l" t="t" r="r" b="b"/>
              <a:pathLst>
                <a:path w="1287" h="15957" extrusionOk="0">
                  <a:moveTo>
                    <a:pt x="0" y="0"/>
                  </a:moveTo>
                  <a:lnTo>
                    <a:pt x="34" y="15957"/>
                  </a:lnTo>
                  <a:lnTo>
                    <a:pt x="1287" y="15957"/>
                  </a:lnTo>
                  <a:lnTo>
                    <a:pt x="125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5"/>
            <p:cNvSpPr/>
            <p:nvPr/>
          </p:nvSpPr>
          <p:spPr>
            <a:xfrm>
              <a:off x="6424450" y="3096200"/>
              <a:ext cx="15900" cy="336700"/>
            </a:xfrm>
            <a:custGeom>
              <a:avLst/>
              <a:gdLst/>
              <a:ahLst/>
              <a:cxnLst/>
              <a:rect l="l" t="t" r="r" b="b"/>
              <a:pathLst>
                <a:path w="636" h="13468" extrusionOk="0">
                  <a:moveTo>
                    <a:pt x="1" y="1"/>
                  </a:moveTo>
                  <a:lnTo>
                    <a:pt x="18" y="13468"/>
                  </a:lnTo>
                  <a:lnTo>
                    <a:pt x="636" y="13468"/>
                  </a:lnTo>
                  <a:lnTo>
                    <a:pt x="619"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5"/>
            <p:cNvSpPr/>
            <p:nvPr/>
          </p:nvSpPr>
          <p:spPr>
            <a:xfrm>
              <a:off x="5912350" y="3418275"/>
              <a:ext cx="336700" cy="16300"/>
            </a:xfrm>
            <a:custGeom>
              <a:avLst/>
              <a:gdLst/>
              <a:ahLst/>
              <a:cxnLst/>
              <a:rect l="l" t="t" r="r" b="b"/>
              <a:pathLst>
                <a:path w="13468" h="652" extrusionOk="0">
                  <a:moveTo>
                    <a:pt x="13467" y="0"/>
                  </a:moveTo>
                  <a:lnTo>
                    <a:pt x="0" y="17"/>
                  </a:lnTo>
                  <a:lnTo>
                    <a:pt x="0" y="652"/>
                  </a:lnTo>
                  <a:lnTo>
                    <a:pt x="13467" y="618"/>
                  </a:lnTo>
                  <a:lnTo>
                    <a:pt x="13467"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5"/>
            <p:cNvSpPr/>
            <p:nvPr/>
          </p:nvSpPr>
          <p:spPr>
            <a:xfrm>
              <a:off x="5883100" y="3325125"/>
              <a:ext cx="367200" cy="93575"/>
            </a:xfrm>
            <a:custGeom>
              <a:avLst/>
              <a:gdLst/>
              <a:ahLst/>
              <a:cxnLst/>
              <a:rect l="l" t="t" r="r" b="b"/>
              <a:pathLst>
                <a:path w="14688" h="3743" extrusionOk="0">
                  <a:moveTo>
                    <a:pt x="14687" y="0"/>
                  </a:moveTo>
                  <a:lnTo>
                    <a:pt x="1" y="17"/>
                  </a:lnTo>
                  <a:lnTo>
                    <a:pt x="17" y="3743"/>
                  </a:lnTo>
                  <a:lnTo>
                    <a:pt x="14687" y="3726"/>
                  </a:lnTo>
                  <a:lnTo>
                    <a:pt x="14687"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5"/>
            <p:cNvSpPr/>
            <p:nvPr/>
          </p:nvSpPr>
          <p:spPr>
            <a:xfrm>
              <a:off x="5955375" y="3231125"/>
              <a:ext cx="294925" cy="94025"/>
            </a:xfrm>
            <a:custGeom>
              <a:avLst/>
              <a:gdLst/>
              <a:ahLst/>
              <a:cxnLst/>
              <a:rect l="l" t="t" r="r" b="b"/>
              <a:pathLst>
                <a:path w="11797" h="3761" extrusionOk="0">
                  <a:moveTo>
                    <a:pt x="11780" y="1"/>
                  </a:moveTo>
                  <a:lnTo>
                    <a:pt x="0" y="34"/>
                  </a:lnTo>
                  <a:lnTo>
                    <a:pt x="0" y="3760"/>
                  </a:lnTo>
                  <a:lnTo>
                    <a:pt x="11796" y="3727"/>
                  </a:lnTo>
                  <a:lnTo>
                    <a:pt x="1178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5"/>
            <p:cNvSpPr/>
            <p:nvPr/>
          </p:nvSpPr>
          <p:spPr>
            <a:xfrm>
              <a:off x="5836725" y="4382350"/>
              <a:ext cx="244825" cy="107575"/>
            </a:xfrm>
            <a:custGeom>
              <a:avLst/>
              <a:gdLst/>
              <a:ahLst/>
              <a:cxnLst/>
              <a:rect l="l" t="t" r="r" b="b"/>
              <a:pathLst>
                <a:path w="9793" h="4303" extrusionOk="0">
                  <a:moveTo>
                    <a:pt x="4496" y="0"/>
                  </a:moveTo>
                  <a:lnTo>
                    <a:pt x="4479" y="2824"/>
                  </a:lnTo>
                  <a:cubicBezTo>
                    <a:pt x="4479" y="2824"/>
                    <a:pt x="1" y="3827"/>
                    <a:pt x="1087" y="4161"/>
                  </a:cubicBezTo>
                  <a:cubicBezTo>
                    <a:pt x="1446" y="4266"/>
                    <a:pt x="2486" y="4302"/>
                    <a:pt x="3729" y="4302"/>
                  </a:cubicBezTo>
                  <a:cubicBezTo>
                    <a:pt x="5843" y="4302"/>
                    <a:pt x="8542" y="4197"/>
                    <a:pt x="9458" y="4144"/>
                  </a:cubicBezTo>
                  <a:lnTo>
                    <a:pt x="9792" y="4111"/>
                  </a:lnTo>
                  <a:lnTo>
                    <a:pt x="9759"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5"/>
            <p:cNvSpPr/>
            <p:nvPr/>
          </p:nvSpPr>
          <p:spPr>
            <a:xfrm>
              <a:off x="6033900" y="4448225"/>
              <a:ext cx="47225" cy="37750"/>
            </a:xfrm>
            <a:custGeom>
              <a:avLst/>
              <a:gdLst/>
              <a:ahLst/>
              <a:cxnLst/>
              <a:rect l="l" t="t" r="r" b="b"/>
              <a:pathLst>
                <a:path w="1889" h="1510" extrusionOk="0">
                  <a:moveTo>
                    <a:pt x="1757" y="0"/>
                  </a:moveTo>
                  <a:cubicBezTo>
                    <a:pt x="1365" y="0"/>
                    <a:pt x="969" y="134"/>
                    <a:pt x="669" y="390"/>
                  </a:cubicBezTo>
                  <a:cubicBezTo>
                    <a:pt x="301" y="657"/>
                    <a:pt x="67" y="1058"/>
                    <a:pt x="0" y="1509"/>
                  </a:cubicBezTo>
                  <a:lnTo>
                    <a:pt x="1889" y="1476"/>
                  </a:lnTo>
                  <a:lnTo>
                    <a:pt x="1889" y="5"/>
                  </a:lnTo>
                  <a:cubicBezTo>
                    <a:pt x="1845" y="2"/>
                    <a:pt x="1801" y="0"/>
                    <a:pt x="1757"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5"/>
            <p:cNvSpPr/>
            <p:nvPr/>
          </p:nvSpPr>
          <p:spPr>
            <a:xfrm>
              <a:off x="5855125" y="4467150"/>
              <a:ext cx="226425" cy="22475"/>
            </a:xfrm>
            <a:custGeom>
              <a:avLst/>
              <a:gdLst/>
              <a:ahLst/>
              <a:cxnLst/>
              <a:rect l="l" t="t" r="r" b="b"/>
              <a:pathLst>
                <a:path w="9057" h="899" extrusionOk="0">
                  <a:moveTo>
                    <a:pt x="1571" y="0"/>
                  </a:moveTo>
                  <a:cubicBezTo>
                    <a:pt x="1571" y="0"/>
                    <a:pt x="0" y="451"/>
                    <a:pt x="201" y="702"/>
                  </a:cubicBezTo>
                  <a:cubicBezTo>
                    <a:pt x="293" y="836"/>
                    <a:pt x="1842" y="898"/>
                    <a:pt x="3701" y="898"/>
                  </a:cubicBezTo>
                  <a:cubicBezTo>
                    <a:pt x="5560" y="898"/>
                    <a:pt x="7728" y="836"/>
                    <a:pt x="9056" y="719"/>
                  </a:cubicBezTo>
                  <a:lnTo>
                    <a:pt x="9040" y="602"/>
                  </a:lnTo>
                  <a:lnTo>
                    <a:pt x="2039" y="669"/>
                  </a:lnTo>
                  <a:cubicBezTo>
                    <a:pt x="2039" y="669"/>
                    <a:pt x="1872" y="0"/>
                    <a:pt x="1571"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5"/>
            <p:cNvSpPr/>
            <p:nvPr/>
          </p:nvSpPr>
          <p:spPr>
            <a:xfrm>
              <a:off x="5858875" y="4480925"/>
              <a:ext cx="223500" cy="3375"/>
            </a:xfrm>
            <a:custGeom>
              <a:avLst/>
              <a:gdLst/>
              <a:ahLst/>
              <a:cxnLst/>
              <a:rect l="l" t="t" r="r" b="b"/>
              <a:pathLst>
                <a:path w="8940" h="135" extrusionOk="0">
                  <a:moveTo>
                    <a:pt x="55" y="27"/>
                  </a:moveTo>
                  <a:cubicBezTo>
                    <a:pt x="38" y="27"/>
                    <a:pt x="23" y="34"/>
                    <a:pt x="1" y="34"/>
                  </a:cubicBezTo>
                  <a:lnTo>
                    <a:pt x="84" y="34"/>
                  </a:lnTo>
                  <a:cubicBezTo>
                    <a:pt x="73" y="29"/>
                    <a:pt x="64" y="27"/>
                    <a:pt x="55" y="27"/>
                  </a:cubicBezTo>
                  <a:close/>
                  <a:moveTo>
                    <a:pt x="8839" y="1"/>
                  </a:moveTo>
                  <a:lnTo>
                    <a:pt x="8589" y="17"/>
                  </a:lnTo>
                  <a:lnTo>
                    <a:pt x="7620" y="34"/>
                  </a:lnTo>
                  <a:cubicBezTo>
                    <a:pt x="6818" y="51"/>
                    <a:pt x="5698" y="68"/>
                    <a:pt x="4462" y="68"/>
                  </a:cubicBezTo>
                  <a:cubicBezTo>
                    <a:pt x="4100" y="72"/>
                    <a:pt x="3749" y="74"/>
                    <a:pt x="3413" y="74"/>
                  </a:cubicBezTo>
                  <a:cubicBezTo>
                    <a:pt x="2604" y="74"/>
                    <a:pt x="1883" y="63"/>
                    <a:pt x="1304" y="51"/>
                  </a:cubicBezTo>
                  <a:cubicBezTo>
                    <a:pt x="936" y="34"/>
                    <a:pt x="602" y="34"/>
                    <a:pt x="351" y="34"/>
                  </a:cubicBezTo>
                  <a:lnTo>
                    <a:pt x="84" y="34"/>
                  </a:lnTo>
                  <a:lnTo>
                    <a:pt x="351" y="51"/>
                  </a:lnTo>
                  <a:lnTo>
                    <a:pt x="1304" y="101"/>
                  </a:lnTo>
                  <a:cubicBezTo>
                    <a:pt x="2106" y="118"/>
                    <a:pt x="3225" y="134"/>
                    <a:pt x="4462" y="134"/>
                  </a:cubicBezTo>
                  <a:cubicBezTo>
                    <a:pt x="5698" y="134"/>
                    <a:pt x="6818" y="118"/>
                    <a:pt x="7620" y="84"/>
                  </a:cubicBezTo>
                  <a:lnTo>
                    <a:pt x="8589" y="34"/>
                  </a:lnTo>
                  <a:cubicBezTo>
                    <a:pt x="8672" y="34"/>
                    <a:pt x="8773" y="34"/>
                    <a:pt x="8839" y="17"/>
                  </a:cubicBezTo>
                  <a:lnTo>
                    <a:pt x="8940" y="17"/>
                  </a:lnTo>
                  <a:cubicBezTo>
                    <a:pt x="8906" y="1"/>
                    <a:pt x="8873" y="1"/>
                    <a:pt x="88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5"/>
            <p:cNvSpPr/>
            <p:nvPr/>
          </p:nvSpPr>
          <p:spPr>
            <a:xfrm>
              <a:off x="5893125" y="4465900"/>
              <a:ext cx="13400" cy="20475"/>
            </a:xfrm>
            <a:custGeom>
              <a:avLst/>
              <a:gdLst/>
              <a:ahLst/>
              <a:cxnLst/>
              <a:rect l="l" t="t" r="r" b="b"/>
              <a:pathLst>
                <a:path w="536" h="819" extrusionOk="0">
                  <a:moveTo>
                    <a:pt x="1" y="0"/>
                  </a:moveTo>
                  <a:lnTo>
                    <a:pt x="1" y="0"/>
                  </a:lnTo>
                  <a:cubicBezTo>
                    <a:pt x="268" y="201"/>
                    <a:pt x="452" y="501"/>
                    <a:pt x="519" y="819"/>
                  </a:cubicBezTo>
                  <a:cubicBezTo>
                    <a:pt x="535" y="468"/>
                    <a:pt x="335" y="151"/>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5"/>
            <p:cNvSpPr/>
            <p:nvPr/>
          </p:nvSpPr>
          <p:spPr>
            <a:xfrm>
              <a:off x="5939925" y="4452525"/>
              <a:ext cx="7950" cy="11300"/>
            </a:xfrm>
            <a:custGeom>
              <a:avLst/>
              <a:gdLst/>
              <a:ahLst/>
              <a:cxnLst/>
              <a:rect l="l" t="t" r="r" b="b"/>
              <a:pathLst>
                <a:path w="318" h="452" extrusionOk="0">
                  <a:moveTo>
                    <a:pt x="17" y="0"/>
                  </a:moveTo>
                  <a:lnTo>
                    <a:pt x="17" y="0"/>
                  </a:lnTo>
                  <a:cubicBezTo>
                    <a:pt x="0" y="17"/>
                    <a:pt x="50" y="117"/>
                    <a:pt x="134" y="251"/>
                  </a:cubicBezTo>
                  <a:cubicBezTo>
                    <a:pt x="201" y="368"/>
                    <a:pt x="284" y="452"/>
                    <a:pt x="301" y="452"/>
                  </a:cubicBezTo>
                  <a:cubicBezTo>
                    <a:pt x="317" y="435"/>
                    <a:pt x="251" y="335"/>
                    <a:pt x="184" y="218"/>
                  </a:cubicBezTo>
                  <a:cubicBezTo>
                    <a:pt x="100" y="84"/>
                    <a:pt x="33"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5"/>
            <p:cNvSpPr/>
            <p:nvPr/>
          </p:nvSpPr>
          <p:spPr>
            <a:xfrm>
              <a:off x="5949525" y="4450425"/>
              <a:ext cx="8800" cy="7625"/>
            </a:xfrm>
            <a:custGeom>
              <a:avLst/>
              <a:gdLst/>
              <a:ahLst/>
              <a:cxnLst/>
              <a:rect l="l" t="t" r="r" b="b"/>
              <a:pathLst>
                <a:path w="352" h="305" extrusionOk="0">
                  <a:moveTo>
                    <a:pt x="0" y="1"/>
                  </a:moveTo>
                  <a:cubicBezTo>
                    <a:pt x="0" y="18"/>
                    <a:pt x="67" y="101"/>
                    <a:pt x="151" y="185"/>
                  </a:cubicBezTo>
                  <a:cubicBezTo>
                    <a:pt x="223" y="257"/>
                    <a:pt x="296" y="305"/>
                    <a:pt x="325" y="305"/>
                  </a:cubicBezTo>
                  <a:cubicBezTo>
                    <a:pt x="329" y="305"/>
                    <a:pt x="332" y="304"/>
                    <a:pt x="334" y="302"/>
                  </a:cubicBezTo>
                  <a:cubicBezTo>
                    <a:pt x="351" y="285"/>
                    <a:pt x="284" y="218"/>
                    <a:pt x="201" y="135"/>
                  </a:cubicBezTo>
                  <a:cubicBezTo>
                    <a:pt x="101" y="51"/>
                    <a:pt x="17" y="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5"/>
            <p:cNvSpPr/>
            <p:nvPr/>
          </p:nvSpPr>
          <p:spPr>
            <a:xfrm>
              <a:off x="5950775" y="4444850"/>
              <a:ext cx="13800" cy="1700"/>
            </a:xfrm>
            <a:custGeom>
              <a:avLst/>
              <a:gdLst/>
              <a:ahLst/>
              <a:cxnLst/>
              <a:rect l="l" t="t" r="r" b="b"/>
              <a:pathLst>
                <a:path w="552" h="68" extrusionOk="0">
                  <a:moveTo>
                    <a:pt x="304" y="0"/>
                  </a:moveTo>
                  <a:cubicBezTo>
                    <a:pt x="203" y="0"/>
                    <a:pt x="102" y="13"/>
                    <a:pt x="0" y="40"/>
                  </a:cubicBezTo>
                  <a:cubicBezTo>
                    <a:pt x="59" y="60"/>
                    <a:pt x="112" y="68"/>
                    <a:pt x="166" y="68"/>
                  </a:cubicBezTo>
                  <a:cubicBezTo>
                    <a:pt x="204" y="68"/>
                    <a:pt x="243" y="64"/>
                    <a:pt x="284" y="57"/>
                  </a:cubicBezTo>
                  <a:cubicBezTo>
                    <a:pt x="307" y="61"/>
                    <a:pt x="330" y="63"/>
                    <a:pt x="355" y="63"/>
                  </a:cubicBezTo>
                  <a:cubicBezTo>
                    <a:pt x="421" y="63"/>
                    <a:pt x="491" y="48"/>
                    <a:pt x="552" y="23"/>
                  </a:cubicBezTo>
                  <a:cubicBezTo>
                    <a:pt x="469" y="8"/>
                    <a:pt x="387"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5"/>
            <p:cNvSpPr/>
            <p:nvPr/>
          </p:nvSpPr>
          <p:spPr>
            <a:xfrm>
              <a:off x="5951200" y="4436650"/>
              <a:ext cx="15900" cy="2575"/>
            </a:xfrm>
            <a:custGeom>
              <a:avLst/>
              <a:gdLst/>
              <a:ahLst/>
              <a:cxnLst/>
              <a:rect l="l" t="t" r="r" b="b"/>
              <a:pathLst>
                <a:path w="636" h="103" extrusionOk="0">
                  <a:moveTo>
                    <a:pt x="635" y="1"/>
                  </a:moveTo>
                  <a:lnTo>
                    <a:pt x="635" y="1"/>
                  </a:lnTo>
                  <a:cubicBezTo>
                    <a:pt x="418" y="17"/>
                    <a:pt x="217" y="34"/>
                    <a:pt x="0" y="51"/>
                  </a:cubicBezTo>
                  <a:cubicBezTo>
                    <a:pt x="91" y="85"/>
                    <a:pt x="181" y="103"/>
                    <a:pt x="270" y="103"/>
                  </a:cubicBezTo>
                  <a:cubicBezTo>
                    <a:pt x="395" y="103"/>
                    <a:pt x="518" y="69"/>
                    <a:pt x="6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5"/>
            <p:cNvSpPr/>
            <p:nvPr/>
          </p:nvSpPr>
          <p:spPr>
            <a:xfrm>
              <a:off x="5917775" y="4440475"/>
              <a:ext cx="25075" cy="14175"/>
            </a:xfrm>
            <a:custGeom>
              <a:avLst/>
              <a:gdLst/>
              <a:ahLst/>
              <a:cxnLst/>
              <a:rect l="l" t="t" r="r" b="b"/>
              <a:pathLst>
                <a:path w="1003" h="567" extrusionOk="0">
                  <a:moveTo>
                    <a:pt x="336" y="60"/>
                  </a:moveTo>
                  <a:cubicBezTo>
                    <a:pt x="391" y="60"/>
                    <a:pt x="446" y="68"/>
                    <a:pt x="502" y="81"/>
                  </a:cubicBezTo>
                  <a:cubicBezTo>
                    <a:pt x="619" y="115"/>
                    <a:pt x="719" y="182"/>
                    <a:pt x="802" y="265"/>
                  </a:cubicBezTo>
                  <a:cubicBezTo>
                    <a:pt x="847" y="333"/>
                    <a:pt x="885" y="392"/>
                    <a:pt x="915" y="460"/>
                  </a:cubicBezTo>
                  <a:lnTo>
                    <a:pt x="915" y="460"/>
                  </a:lnTo>
                  <a:cubicBezTo>
                    <a:pt x="856" y="454"/>
                    <a:pt x="771" y="441"/>
                    <a:pt x="669" y="416"/>
                  </a:cubicBezTo>
                  <a:cubicBezTo>
                    <a:pt x="552" y="399"/>
                    <a:pt x="435" y="366"/>
                    <a:pt x="318" y="332"/>
                  </a:cubicBezTo>
                  <a:cubicBezTo>
                    <a:pt x="251" y="315"/>
                    <a:pt x="184" y="282"/>
                    <a:pt x="134" y="249"/>
                  </a:cubicBezTo>
                  <a:cubicBezTo>
                    <a:pt x="67" y="215"/>
                    <a:pt x="51" y="148"/>
                    <a:pt x="101" y="115"/>
                  </a:cubicBezTo>
                  <a:cubicBezTo>
                    <a:pt x="179" y="76"/>
                    <a:pt x="257" y="60"/>
                    <a:pt x="336" y="60"/>
                  </a:cubicBezTo>
                  <a:close/>
                  <a:moveTo>
                    <a:pt x="337" y="1"/>
                  </a:moveTo>
                  <a:cubicBezTo>
                    <a:pt x="246" y="1"/>
                    <a:pt x="154" y="21"/>
                    <a:pt x="67" y="65"/>
                  </a:cubicBezTo>
                  <a:cubicBezTo>
                    <a:pt x="17" y="98"/>
                    <a:pt x="0" y="148"/>
                    <a:pt x="17" y="198"/>
                  </a:cubicBezTo>
                  <a:cubicBezTo>
                    <a:pt x="34" y="249"/>
                    <a:pt x="51" y="282"/>
                    <a:pt x="101" y="299"/>
                  </a:cubicBezTo>
                  <a:cubicBezTo>
                    <a:pt x="168" y="332"/>
                    <a:pt x="234" y="366"/>
                    <a:pt x="301" y="382"/>
                  </a:cubicBezTo>
                  <a:cubicBezTo>
                    <a:pt x="418" y="432"/>
                    <a:pt x="535" y="449"/>
                    <a:pt x="669" y="466"/>
                  </a:cubicBezTo>
                  <a:cubicBezTo>
                    <a:pt x="719" y="474"/>
                    <a:pt x="773" y="478"/>
                    <a:pt x="830" y="478"/>
                  </a:cubicBezTo>
                  <a:cubicBezTo>
                    <a:pt x="860" y="478"/>
                    <a:pt x="890" y="477"/>
                    <a:pt x="921" y="475"/>
                  </a:cubicBezTo>
                  <a:lnTo>
                    <a:pt x="921" y="475"/>
                  </a:lnTo>
                  <a:cubicBezTo>
                    <a:pt x="933" y="503"/>
                    <a:pt x="944" y="533"/>
                    <a:pt x="953" y="566"/>
                  </a:cubicBezTo>
                  <a:cubicBezTo>
                    <a:pt x="953" y="535"/>
                    <a:pt x="953" y="504"/>
                    <a:pt x="940" y="473"/>
                  </a:cubicBezTo>
                  <a:lnTo>
                    <a:pt x="940" y="473"/>
                  </a:lnTo>
                  <a:cubicBezTo>
                    <a:pt x="961" y="471"/>
                    <a:pt x="982" y="469"/>
                    <a:pt x="1003" y="466"/>
                  </a:cubicBezTo>
                  <a:cubicBezTo>
                    <a:pt x="1003" y="466"/>
                    <a:pt x="979" y="466"/>
                    <a:pt x="935" y="462"/>
                  </a:cubicBezTo>
                  <a:lnTo>
                    <a:pt x="935" y="462"/>
                  </a:lnTo>
                  <a:cubicBezTo>
                    <a:pt x="918" y="380"/>
                    <a:pt x="885" y="314"/>
                    <a:pt x="836" y="249"/>
                  </a:cubicBezTo>
                  <a:cubicBezTo>
                    <a:pt x="712" y="90"/>
                    <a:pt x="526" y="1"/>
                    <a:pt x="3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5"/>
            <p:cNvSpPr/>
            <p:nvPr/>
          </p:nvSpPr>
          <p:spPr>
            <a:xfrm>
              <a:off x="5939075" y="4436225"/>
              <a:ext cx="12975" cy="16325"/>
            </a:xfrm>
            <a:custGeom>
              <a:avLst/>
              <a:gdLst/>
              <a:ahLst/>
              <a:cxnLst/>
              <a:rect l="l" t="t" r="r" b="b"/>
              <a:pathLst>
                <a:path w="519" h="653" extrusionOk="0">
                  <a:moveTo>
                    <a:pt x="402" y="1"/>
                  </a:moveTo>
                  <a:cubicBezTo>
                    <a:pt x="285" y="1"/>
                    <a:pt x="168" y="68"/>
                    <a:pt x="118" y="168"/>
                  </a:cubicBezTo>
                  <a:cubicBezTo>
                    <a:pt x="67" y="251"/>
                    <a:pt x="34" y="335"/>
                    <a:pt x="17" y="419"/>
                  </a:cubicBezTo>
                  <a:cubicBezTo>
                    <a:pt x="1" y="502"/>
                    <a:pt x="17" y="586"/>
                    <a:pt x="67" y="652"/>
                  </a:cubicBezTo>
                  <a:cubicBezTo>
                    <a:pt x="51" y="586"/>
                    <a:pt x="51" y="502"/>
                    <a:pt x="67" y="435"/>
                  </a:cubicBezTo>
                  <a:cubicBezTo>
                    <a:pt x="84" y="352"/>
                    <a:pt x="118" y="268"/>
                    <a:pt x="168" y="201"/>
                  </a:cubicBezTo>
                  <a:cubicBezTo>
                    <a:pt x="213" y="140"/>
                    <a:pt x="287" y="66"/>
                    <a:pt x="363" y="66"/>
                  </a:cubicBezTo>
                  <a:cubicBezTo>
                    <a:pt x="370" y="66"/>
                    <a:pt x="378" y="66"/>
                    <a:pt x="385" y="68"/>
                  </a:cubicBezTo>
                  <a:cubicBezTo>
                    <a:pt x="468" y="84"/>
                    <a:pt x="435" y="201"/>
                    <a:pt x="385" y="285"/>
                  </a:cubicBezTo>
                  <a:cubicBezTo>
                    <a:pt x="351" y="352"/>
                    <a:pt x="301" y="419"/>
                    <a:pt x="251" y="485"/>
                  </a:cubicBezTo>
                  <a:cubicBezTo>
                    <a:pt x="151" y="586"/>
                    <a:pt x="84" y="636"/>
                    <a:pt x="84" y="652"/>
                  </a:cubicBezTo>
                  <a:cubicBezTo>
                    <a:pt x="168" y="619"/>
                    <a:pt x="235" y="569"/>
                    <a:pt x="285" y="519"/>
                  </a:cubicBezTo>
                  <a:cubicBezTo>
                    <a:pt x="351" y="452"/>
                    <a:pt x="402" y="385"/>
                    <a:pt x="435" y="302"/>
                  </a:cubicBezTo>
                  <a:cubicBezTo>
                    <a:pt x="468" y="268"/>
                    <a:pt x="485" y="218"/>
                    <a:pt x="502" y="151"/>
                  </a:cubicBezTo>
                  <a:cubicBezTo>
                    <a:pt x="519" y="84"/>
                    <a:pt x="468" y="18"/>
                    <a:pt x="4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5"/>
            <p:cNvSpPr/>
            <p:nvPr/>
          </p:nvSpPr>
          <p:spPr>
            <a:xfrm>
              <a:off x="6036400" y="4446775"/>
              <a:ext cx="46825" cy="38350"/>
            </a:xfrm>
            <a:custGeom>
              <a:avLst/>
              <a:gdLst/>
              <a:ahLst/>
              <a:cxnLst/>
              <a:rect l="l" t="t" r="r" b="b"/>
              <a:pathLst>
                <a:path w="1873" h="1534" extrusionOk="0">
                  <a:moveTo>
                    <a:pt x="1621" y="1"/>
                  </a:moveTo>
                  <a:cubicBezTo>
                    <a:pt x="1571" y="1"/>
                    <a:pt x="1521" y="5"/>
                    <a:pt x="1471" y="13"/>
                  </a:cubicBezTo>
                  <a:cubicBezTo>
                    <a:pt x="819" y="47"/>
                    <a:pt x="251" y="498"/>
                    <a:pt x="51" y="1133"/>
                  </a:cubicBezTo>
                  <a:cubicBezTo>
                    <a:pt x="34" y="1233"/>
                    <a:pt x="17" y="1333"/>
                    <a:pt x="1" y="1417"/>
                  </a:cubicBezTo>
                  <a:cubicBezTo>
                    <a:pt x="1" y="1450"/>
                    <a:pt x="1" y="1500"/>
                    <a:pt x="1" y="1534"/>
                  </a:cubicBezTo>
                  <a:cubicBezTo>
                    <a:pt x="17" y="1534"/>
                    <a:pt x="17" y="1383"/>
                    <a:pt x="101" y="1149"/>
                  </a:cubicBezTo>
                  <a:cubicBezTo>
                    <a:pt x="301" y="548"/>
                    <a:pt x="853" y="114"/>
                    <a:pt x="1488" y="47"/>
                  </a:cubicBezTo>
                  <a:cubicBezTo>
                    <a:pt x="1605" y="38"/>
                    <a:pt x="1701" y="38"/>
                    <a:pt x="1768" y="38"/>
                  </a:cubicBezTo>
                  <a:cubicBezTo>
                    <a:pt x="1834" y="38"/>
                    <a:pt x="1872" y="38"/>
                    <a:pt x="1872" y="30"/>
                  </a:cubicBezTo>
                  <a:cubicBezTo>
                    <a:pt x="1839" y="30"/>
                    <a:pt x="1805" y="13"/>
                    <a:pt x="1772" y="13"/>
                  </a:cubicBezTo>
                  <a:cubicBezTo>
                    <a:pt x="1722" y="5"/>
                    <a:pt x="1672" y="1"/>
                    <a:pt x="16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5"/>
            <p:cNvSpPr/>
            <p:nvPr/>
          </p:nvSpPr>
          <p:spPr>
            <a:xfrm>
              <a:off x="6068575" y="4388625"/>
              <a:ext cx="2525" cy="54325"/>
            </a:xfrm>
            <a:custGeom>
              <a:avLst/>
              <a:gdLst/>
              <a:ahLst/>
              <a:cxnLst/>
              <a:rect l="l" t="t" r="r" b="b"/>
              <a:pathLst>
                <a:path w="101" h="2173" extrusionOk="0">
                  <a:moveTo>
                    <a:pt x="34" y="0"/>
                  </a:moveTo>
                  <a:lnTo>
                    <a:pt x="34" y="0"/>
                  </a:lnTo>
                  <a:cubicBezTo>
                    <a:pt x="0" y="735"/>
                    <a:pt x="17" y="1454"/>
                    <a:pt x="67" y="2172"/>
                  </a:cubicBezTo>
                  <a:cubicBezTo>
                    <a:pt x="101" y="1454"/>
                    <a:pt x="84" y="719"/>
                    <a:pt x="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5"/>
            <p:cNvSpPr/>
            <p:nvPr/>
          </p:nvSpPr>
          <p:spPr>
            <a:xfrm>
              <a:off x="5981275" y="4468650"/>
              <a:ext cx="38450" cy="2125"/>
            </a:xfrm>
            <a:custGeom>
              <a:avLst/>
              <a:gdLst/>
              <a:ahLst/>
              <a:cxnLst/>
              <a:rect l="l" t="t" r="r" b="b"/>
              <a:pathLst>
                <a:path w="1538" h="85" extrusionOk="0">
                  <a:moveTo>
                    <a:pt x="1454" y="0"/>
                  </a:moveTo>
                  <a:cubicBezTo>
                    <a:pt x="1326" y="0"/>
                    <a:pt x="1064" y="12"/>
                    <a:pt x="769" y="24"/>
                  </a:cubicBezTo>
                  <a:cubicBezTo>
                    <a:pt x="479" y="24"/>
                    <a:pt x="234" y="16"/>
                    <a:pt x="103" y="16"/>
                  </a:cubicBezTo>
                  <a:cubicBezTo>
                    <a:pt x="37" y="16"/>
                    <a:pt x="0" y="18"/>
                    <a:pt x="0" y="24"/>
                  </a:cubicBezTo>
                  <a:cubicBezTo>
                    <a:pt x="239" y="64"/>
                    <a:pt x="486" y="85"/>
                    <a:pt x="733" y="85"/>
                  </a:cubicBezTo>
                  <a:cubicBezTo>
                    <a:pt x="1004" y="85"/>
                    <a:pt x="1275" y="60"/>
                    <a:pt x="1537" y="7"/>
                  </a:cubicBezTo>
                  <a:cubicBezTo>
                    <a:pt x="1537" y="2"/>
                    <a:pt x="1507" y="0"/>
                    <a:pt x="145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5"/>
            <p:cNvSpPr/>
            <p:nvPr/>
          </p:nvSpPr>
          <p:spPr>
            <a:xfrm>
              <a:off x="6041425" y="4468725"/>
              <a:ext cx="4200" cy="7625"/>
            </a:xfrm>
            <a:custGeom>
              <a:avLst/>
              <a:gdLst/>
              <a:ahLst/>
              <a:cxnLst/>
              <a:rect l="l" t="t" r="r" b="b"/>
              <a:pathLst>
                <a:path w="168" h="305" extrusionOk="0">
                  <a:moveTo>
                    <a:pt x="158" y="1"/>
                  </a:moveTo>
                  <a:cubicBezTo>
                    <a:pt x="134" y="1"/>
                    <a:pt x="77" y="48"/>
                    <a:pt x="34" y="121"/>
                  </a:cubicBezTo>
                  <a:cubicBezTo>
                    <a:pt x="0" y="221"/>
                    <a:pt x="17" y="305"/>
                    <a:pt x="34" y="305"/>
                  </a:cubicBezTo>
                  <a:cubicBezTo>
                    <a:pt x="50" y="305"/>
                    <a:pt x="67" y="238"/>
                    <a:pt x="100" y="154"/>
                  </a:cubicBezTo>
                  <a:cubicBezTo>
                    <a:pt x="134" y="71"/>
                    <a:pt x="167" y="21"/>
                    <a:pt x="167" y="4"/>
                  </a:cubicBezTo>
                  <a:cubicBezTo>
                    <a:pt x="165" y="2"/>
                    <a:pt x="162" y="1"/>
                    <a:pt x="1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5"/>
            <p:cNvSpPr/>
            <p:nvPr/>
          </p:nvSpPr>
          <p:spPr>
            <a:xfrm>
              <a:off x="6049775" y="4456600"/>
              <a:ext cx="5875" cy="5150"/>
            </a:xfrm>
            <a:custGeom>
              <a:avLst/>
              <a:gdLst/>
              <a:ahLst/>
              <a:cxnLst/>
              <a:rect l="l" t="t" r="r" b="b"/>
              <a:pathLst>
                <a:path w="235" h="206" extrusionOk="0">
                  <a:moveTo>
                    <a:pt x="206" y="0"/>
                  </a:moveTo>
                  <a:cubicBezTo>
                    <a:pt x="183" y="0"/>
                    <a:pt x="142" y="30"/>
                    <a:pt x="101" y="71"/>
                  </a:cubicBezTo>
                  <a:cubicBezTo>
                    <a:pt x="34" y="138"/>
                    <a:pt x="0" y="188"/>
                    <a:pt x="17" y="205"/>
                  </a:cubicBezTo>
                  <a:cubicBezTo>
                    <a:pt x="34" y="205"/>
                    <a:pt x="84" y="172"/>
                    <a:pt x="134" y="122"/>
                  </a:cubicBezTo>
                  <a:cubicBezTo>
                    <a:pt x="201" y="71"/>
                    <a:pt x="234" y="5"/>
                    <a:pt x="218" y="5"/>
                  </a:cubicBezTo>
                  <a:cubicBezTo>
                    <a:pt x="215" y="2"/>
                    <a:pt x="211" y="0"/>
                    <a:pt x="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5"/>
            <p:cNvSpPr/>
            <p:nvPr/>
          </p:nvSpPr>
          <p:spPr>
            <a:xfrm>
              <a:off x="6061475" y="4450475"/>
              <a:ext cx="7825" cy="3325"/>
            </a:xfrm>
            <a:custGeom>
              <a:avLst/>
              <a:gdLst/>
              <a:ahLst/>
              <a:cxnLst/>
              <a:rect l="l" t="t" r="r" b="b"/>
              <a:pathLst>
                <a:path w="313" h="133" extrusionOk="0">
                  <a:moveTo>
                    <a:pt x="225" y="1"/>
                  </a:moveTo>
                  <a:cubicBezTo>
                    <a:pt x="199" y="1"/>
                    <a:pt x="167" y="5"/>
                    <a:pt x="134" y="16"/>
                  </a:cubicBezTo>
                  <a:cubicBezTo>
                    <a:pt x="34" y="32"/>
                    <a:pt x="0" y="116"/>
                    <a:pt x="0" y="133"/>
                  </a:cubicBezTo>
                  <a:cubicBezTo>
                    <a:pt x="17" y="133"/>
                    <a:pt x="84" y="99"/>
                    <a:pt x="151" y="66"/>
                  </a:cubicBezTo>
                  <a:cubicBezTo>
                    <a:pt x="234" y="32"/>
                    <a:pt x="301" y="49"/>
                    <a:pt x="301" y="16"/>
                  </a:cubicBezTo>
                  <a:cubicBezTo>
                    <a:pt x="312" y="16"/>
                    <a:pt x="279" y="1"/>
                    <a:pt x="2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5"/>
            <p:cNvSpPr/>
            <p:nvPr/>
          </p:nvSpPr>
          <p:spPr>
            <a:xfrm>
              <a:off x="6074825" y="4448025"/>
              <a:ext cx="4200" cy="2325"/>
            </a:xfrm>
            <a:custGeom>
              <a:avLst/>
              <a:gdLst/>
              <a:ahLst/>
              <a:cxnLst/>
              <a:rect l="l" t="t" r="r" b="b"/>
              <a:pathLst>
                <a:path w="168" h="93" extrusionOk="0">
                  <a:moveTo>
                    <a:pt x="139" y="1"/>
                  </a:moveTo>
                  <a:cubicBezTo>
                    <a:pt x="122" y="1"/>
                    <a:pt x="101" y="5"/>
                    <a:pt x="84" y="13"/>
                  </a:cubicBezTo>
                  <a:cubicBezTo>
                    <a:pt x="34" y="30"/>
                    <a:pt x="1" y="64"/>
                    <a:pt x="1" y="80"/>
                  </a:cubicBezTo>
                  <a:cubicBezTo>
                    <a:pt x="9" y="89"/>
                    <a:pt x="22" y="93"/>
                    <a:pt x="38" y="93"/>
                  </a:cubicBezTo>
                  <a:cubicBezTo>
                    <a:pt x="55" y="93"/>
                    <a:pt x="76" y="89"/>
                    <a:pt x="101" y="80"/>
                  </a:cubicBezTo>
                  <a:cubicBezTo>
                    <a:pt x="135" y="64"/>
                    <a:pt x="168" y="30"/>
                    <a:pt x="168" y="13"/>
                  </a:cubicBezTo>
                  <a:cubicBezTo>
                    <a:pt x="168" y="5"/>
                    <a:pt x="155" y="1"/>
                    <a:pt x="13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5"/>
            <p:cNvSpPr/>
            <p:nvPr/>
          </p:nvSpPr>
          <p:spPr>
            <a:xfrm>
              <a:off x="5485025" y="2132125"/>
              <a:ext cx="1176300" cy="313725"/>
            </a:xfrm>
            <a:custGeom>
              <a:avLst/>
              <a:gdLst/>
              <a:ahLst/>
              <a:cxnLst/>
              <a:rect l="l" t="t" r="r" b="b"/>
              <a:pathLst>
                <a:path w="47052" h="12549" extrusionOk="0">
                  <a:moveTo>
                    <a:pt x="685" y="1"/>
                  </a:moveTo>
                  <a:lnTo>
                    <a:pt x="0" y="10828"/>
                  </a:lnTo>
                  <a:lnTo>
                    <a:pt x="47052" y="12549"/>
                  </a:lnTo>
                  <a:lnTo>
                    <a:pt x="47052" y="1855"/>
                  </a:lnTo>
                  <a:lnTo>
                    <a:pt x="685"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5"/>
            <p:cNvSpPr/>
            <p:nvPr/>
          </p:nvSpPr>
          <p:spPr>
            <a:xfrm>
              <a:off x="5213500" y="2230225"/>
              <a:ext cx="81900" cy="54975"/>
            </a:xfrm>
            <a:custGeom>
              <a:avLst/>
              <a:gdLst/>
              <a:ahLst/>
              <a:cxnLst/>
              <a:rect l="l" t="t" r="r" b="b"/>
              <a:pathLst>
                <a:path w="3276" h="2199" extrusionOk="0">
                  <a:moveTo>
                    <a:pt x="2519" y="1"/>
                  </a:moveTo>
                  <a:cubicBezTo>
                    <a:pt x="1688" y="1"/>
                    <a:pt x="416" y="129"/>
                    <a:pt x="1" y="872"/>
                  </a:cubicBezTo>
                  <a:cubicBezTo>
                    <a:pt x="1" y="872"/>
                    <a:pt x="494" y="2199"/>
                    <a:pt x="2860" y="2199"/>
                  </a:cubicBezTo>
                  <a:cubicBezTo>
                    <a:pt x="2957" y="2199"/>
                    <a:pt x="3056" y="2197"/>
                    <a:pt x="3159" y="2192"/>
                  </a:cubicBezTo>
                  <a:lnTo>
                    <a:pt x="3276" y="37"/>
                  </a:lnTo>
                  <a:cubicBezTo>
                    <a:pt x="3276" y="37"/>
                    <a:pt x="2959" y="1"/>
                    <a:pt x="2519"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5"/>
            <p:cNvSpPr/>
            <p:nvPr/>
          </p:nvSpPr>
          <p:spPr>
            <a:xfrm>
              <a:off x="5282850" y="2132125"/>
              <a:ext cx="219325" cy="270700"/>
            </a:xfrm>
            <a:custGeom>
              <a:avLst/>
              <a:gdLst/>
              <a:ahLst/>
              <a:cxnLst/>
              <a:rect l="l" t="t" r="r" b="b"/>
              <a:pathLst>
                <a:path w="8773" h="10828" extrusionOk="0">
                  <a:moveTo>
                    <a:pt x="8772" y="1"/>
                  </a:moveTo>
                  <a:lnTo>
                    <a:pt x="6684" y="1956"/>
                  </a:lnTo>
                  <a:cubicBezTo>
                    <a:pt x="6266" y="2340"/>
                    <a:pt x="5798" y="2657"/>
                    <a:pt x="5280" y="2875"/>
                  </a:cubicBezTo>
                  <a:cubicBezTo>
                    <a:pt x="4645" y="3159"/>
                    <a:pt x="3793" y="3509"/>
                    <a:pt x="3292" y="3543"/>
                  </a:cubicBezTo>
                  <a:cubicBezTo>
                    <a:pt x="2971" y="3559"/>
                    <a:pt x="2648" y="3566"/>
                    <a:pt x="2324" y="3566"/>
                  </a:cubicBezTo>
                  <a:cubicBezTo>
                    <a:pt x="1638" y="3566"/>
                    <a:pt x="949" y="3533"/>
                    <a:pt x="268" y="3476"/>
                  </a:cubicBezTo>
                  <a:lnTo>
                    <a:pt x="0" y="6433"/>
                  </a:lnTo>
                  <a:lnTo>
                    <a:pt x="3175" y="6734"/>
                  </a:lnTo>
                  <a:cubicBezTo>
                    <a:pt x="3175" y="6734"/>
                    <a:pt x="4478" y="6851"/>
                    <a:pt x="5982" y="8472"/>
                  </a:cubicBezTo>
                  <a:cubicBezTo>
                    <a:pt x="7486" y="10093"/>
                    <a:pt x="8087" y="10828"/>
                    <a:pt x="8087" y="10828"/>
                  </a:cubicBezTo>
                  <a:lnTo>
                    <a:pt x="87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5"/>
            <p:cNvSpPr/>
            <p:nvPr/>
          </p:nvSpPr>
          <p:spPr>
            <a:xfrm>
              <a:off x="6661300" y="2178500"/>
              <a:ext cx="69800" cy="267350"/>
            </a:xfrm>
            <a:custGeom>
              <a:avLst/>
              <a:gdLst/>
              <a:ahLst/>
              <a:cxnLst/>
              <a:rect l="l" t="t" r="r" b="b"/>
              <a:pathLst>
                <a:path w="2792" h="10694" extrusionOk="0">
                  <a:moveTo>
                    <a:pt x="1" y="0"/>
                  </a:moveTo>
                  <a:lnTo>
                    <a:pt x="1" y="10694"/>
                  </a:lnTo>
                  <a:cubicBezTo>
                    <a:pt x="1" y="10694"/>
                    <a:pt x="1755" y="9307"/>
                    <a:pt x="2240" y="5748"/>
                  </a:cubicBezTo>
                  <a:cubicBezTo>
                    <a:pt x="2791" y="1604"/>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5"/>
            <p:cNvSpPr/>
            <p:nvPr/>
          </p:nvSpPr>
          <p:spPr>
            <a:xfrm>
              <a:off x="5492550" y="2230700"/>
              <a:ext cx="1168775" cy="114900"/>
            </a:xfrm>
            <a:custGeom>
              <a:avLst/>
              <a:gdLst/>
              <a:ahLst/>
              <a:cxnLst/>
              <a:rect l="l" t="t" r="r" b="b"/>
              <a:pathLst>
                <a:path w="46751" h="4596" extrusionOk="0">
                  <a:moveTo>
                    <a:pt x="167" y="1"/>
                  </a:moveTo>
                  <a:lnTo>
                    <a:pt x="0" y="2741"/>
                  </a:lnTo>
                  <a:lnTo>
                    <a:pt x="46751" y="4596"/>
                  </a:lnTo>
                  <a:lnTo>
                    <a:pt x="46751" y="1705"/>
                  </a:lnTo>
                  <a:lnTo>
                    <a:pt x="167"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5"/>
            <p:cNvSpPr/>
            <p:nvPr/>
          </p:nvSpPr>
          <p:spPr>
            <a:xfrm>
              <a:off x="6088200" y="2176000"/>
              <a:ext cx="208875" cy="251050"/>
            </a:xfrm>
            <a:custGeom>
              <a:avLst/>
              <a:gdLst/>
              <a:ahLst/>
              <a:cxnLst/>
              <a:rect l="l" t="t" r="r" b="b"/>
              <a:pathLst>
                <a:path w="8355" h="10042" extrusionOk="0">
                  <a:moveTo>
                    <a:pt x="3108" y="0"/>
                  </a:moveTo>
                  <a:lnTo>
                    <a:pt x="251" y="618"/>
                  </a:lnTo>
                  <a:lnTo>
                    <a:pt x="1" y="9925"/>
                  </a:lnTo>
                  <a:lnTo>
                    <a:pt x="2290" y="10042"/>
                  </a:lnTo>
                  <a:cubicBezTo>
                    <a:pt x="2290" y="9607"/>
                    <a:pt x="2273" y="9073"/>
                    <a:pt x="2273" y="8622"/>
                  </a:cubicBezTo>
                  <a:lnTo>
                    <a:pt x="2273" y="8622"/>
                  </a:lnTo>
                  <a:cubicBezTo>
                    <a:pt x="2301" y="8625"/>
                    <a:pt x="2329" y="8627"/>
                    <a:pt x="2357" y="8627"/>
                  </a:cubicBezTo>
                  <a:cubicBezTo>
                    <a:pt x="2721" y="8627"/>
                    <a:pt x="3023" y="8332"/>
                    <a:pt x="3225" y="8037"/>
                  </a:cubicBezTo>
                  <a:cubicBezTo>
                    <a:pt x="3443" y="7703"/>
                    <a:pt x="3593" y="7318"/>
                    <a:pt x="3877" y="7051"/>
                  </a:cubicBezTo>
                  <a:cubicBezTo>
                    <a:pt x="4050" y="6889"/>
                    <a:pt x="4302" y="6776"/>
                    <a:pt x="4538" y="6776"/>
                  </a:cubicBezTo>
                  <a:cubicBezTo>
                    <a:pt x="4690" y="6776"/>
                    <a:pt x="4835" y="6823"/>
                    <a:pt x="4946" y="6934"/>
                  </a:cubicBezTo>
                  <a:cubicBezTo>
                    <a:pt x="5080" y="7051"/>
                    <a:pt x="5164" y="7268"/>
                    <a:pt x="5347" y="7285"/>
                  </a:cubicBezTo>
                  <a:cubicBezTo>
                    <a:pt x="5368" y="7289"/>
                    <a:pt x="5387" y="7291"/>
                    <a:pt x="5406" y="7291"/>
                  </a:cubicBezTo>
                  <a:cubicBezTo>
                    <a:pt x="5688" y="7291"/>
                    <a:pt x="5736" y="6830"/>
                    <a:pt x="5798" y="6516"/>
                  </a:cubicBezTo>
                  <a:cubicBezTo>
                    <a:pt x="5966" y="5781"/>
                    <a:pt x="6834" y="5497"/>
                    <a:pt x="7386" y="4979"/>
                  </a:cubicBezTo>
                  <a:cubicBezTo>
                    <a:pt x="8355" y="4060"/>
                    <a:pt x="8154" y="2456"/>
                    <a:pt x="6985" y="1805"/>
                  </a:cubicBezTo>
                  <a:cubicBezTo>
                    <a:pt x="6367" y="1454"/>
                    <a:pt x="5581" y="1454"/>
                    <a:pt x="4963" y="1103"/>
                  </a:cubicBezTo>
                  <a:cubicBezTo>
                    <a:pt x="4328" y="752"/>
                    <a:pt x="3844" y="50"/>
                    <a:pt x="3108" y="0"/>
                  </a:cubicBezTo>
                  <a:close/>
                </a:path>
              </a:pathLst>
            </a:cu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5"/>
            <p:cNvSpPr/>
            <p:nvPr/>
          </p:nvSpPr>
          <p:spPr>
            <a:xfrm>
              <a:off x="6219775" y="4386525"/>
              <a:ext cx="244400" cy="107750"/>
            </a:xfrm>
            <a:custGeom>
              <a:avLst/>
              <a:gdLst/>
              <a:ahLst/>
              <a:cxnLst/>
              <a:rect l="l" t="t" r="r" b="b"/>
              <a:pathLst>
                <a:path w="9776" h="4310" extrusionOk="0">
                  <a:moveTo>
                    <a:pt x="17" y="1"/>
                  </a:moveTo>
                  <a:lnTo>
                    <a:pt x="1" y="4128"/>
                  </a:lnTo>
                  <a:lnTo>
                    <a:pt x="318" y="4144"/>
                  </a:lnTo>
                  <a:cubicBezTo>
                    <a:pt x="1237" y="4197"/>
                    <a:pt x="3951" y="4310"/>
                    <a:pt x="6068" y="4310"/>
                  </a:cubicBezTo>
                  <a:cubicBezTo>
                    <a:pt x="7302" y="4310"/>
                    <a:pt x="8333" y="4272"/>
                    <a:pt x="8689" y="4161"/>
                  </a:cubicBezTo>
                  <a:cubicBezTo>
                    <a:pt x="9775" y="3827"/>
                    <a:pt x="5297" y="2824"/>
                    <a:pt x="5297" y="2824"/>
                  </a:cubicBezTo>
                  <a:lnTo>
                    <a:pt x="5281" y="17"/>
                  </a:lnTo>
                  <a:lnTo>
                    <a:pt x="17"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5"/>
            <p:cNvSpPr/>
            <p:nvPr/>
          </p:nvSpPr>
          <p:spPr>
            <a:xfrm>
              <a:off x="6219775" y="4452400"/>
              <a:ext cx="47650" cy="37750"/>
            </a:xfrm>
            <a:custGeom>
              <a:avLst/>
              <a:gdLst/>
              <a:ahLst/>
              <a:cxnLst/>
              <a:rect l="l" t="t" r="r" b="b"/>
              <a:pathLst>
                <a:path w="1906" h="1510" extrusionOk="0">
                  <a:moveTo>
                    <a:pt x="132" y="0"/>
                  </a:moveTo>
                  <a:cubicBezTo>
                    <a:pt x="88" y="0"/>
                    <a:pt x="44" y="2"/>
                    <a:pt x="1" y="5"/>
                  </a:cubicBezTo>
                  <a:lnTo>
                    <a:pt x="1" y="1476"/>
                  </a:lnTo>
                  <a:lnTo>
                    <a:pt x="1906" y="1509"/>
                  </a:lnTo>
                  <a:cubicBezTo>
                    <a:pt x="1822" y="1058"/>
                    <a:pt x="1588" y="657"/>
                    <a:pt x="1237" y="390"/>
                  </a:cubicBezTo>
                  <a:cubicBezTo>
                    <a:pt x="922" y="134"/>
                    <a:pt x="525" y="0"/>
                    <a:pt x="132"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5"/>
            <p:cNvSpPr/>
            <p:nvPr/>
          </p:nvSpPr>
          <p:spPr>
            <a:xfrm>
              <a:off x="6219375" y="4471325"/>
              <a:ext cx="226425" cy="22475"/>
            </a:xfrm>
            <a:custGeom>
              <a:avLst/>
              <a:gdLst/>
              <a:ahLst/>
              <a:cxnLst/>
              <a:rect l="l" t="t" r="r" b="b"/>
              <a:pathLst>
                <a:path w="9057" h="899" extrusionOk="0">
                  <a:moveTo>
                    <a:pt x="7502" y="0"/>
                  </a:moveTo>
                  <a:cubicBezTo>
                    <a:pt x="7185" y="17"/>
                    <a:pt x="7034" y="669"/>
                    <a:pt x="7034" y="669"/>
                  </a:cubicBezTo>
                  <a:lnTo>
                    <a:pt x="17" y="602"/>
                  </a:lnTo>
                  <a:lnTo>
                    <a:pt x="0" y="719"/>
                  </a:lnTo>
                  <a:cubicBezTo>
                    <a:pt x="1328" y="836"/>
                    <a:pt x="3496" y="898"/>
                    <a:pt x="5357" y="898"/>
                  </a:cubicBezTo>
                  <a:cubicBezTo>
                    <a:pt x="7218" y="898"/>
                    <a:pt x="8772" y="836"/>
                    <a:pt x="8872" y="702"/>
                  </a:cubicBezTo>
                  <a:cubicBezTo>
                    <a:pt x="9056" y="452"/>
                    <a:pt x="7502" y="0"/>
                    <a:pt x="7502"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5"/>
            <p:cNvSpPr/>
            <p:nvPr/>
          </p:nvSpPr>
          <p:spPr>
            <a:xfrm>
              <a:off x="6218950" y="4485100"/>
              <a:ext cx="221000" cy="3475"/>
            </a:xfrm>
            <a:custGeom>
              <a:avLst/>
              <a:gdLst/>
              <a:ahLst/>
              <a:cxnLst/>
              <a:rect l="l" t="t" r="r" b="b"/>
              <a:pathLst>
                <a:path w="8840" h="139" extrusionOk="0">
                  <a:moveTo>
                    <a:pt x="84" y="1"/>
                  </a:moveTo>
                  <a:cubicBezTo>
                    <a:pt x="50" y="1"/>
                    <a:pt x="17" y="1"/>
                    <a:pt x="0" y="17"/>
                  </a:cubicBezTo>
                  <a:lnTo>
                    <a:pt x="84" y="17"/>
                  </a:lnTo>
                  <a:cubicBezTo>
                    <a:pt x="167" y="34"/>
                    <a:pt x="251" y="34"/>
                    <a:pt x="335" y="34"/>
                  </a:cubicBezTo>
                  <a:lnTo>
                    <a:pt x="1304" y="84"/>
                  </a:lnTo>
                  <a:cubicBezTo>
                    <a:pt x="2106" y="118"/>
                    <a:pt x="3225" y="134"/>
                    <a:pt x="4462" y="134"/>
                  </a:cubicBezTo>
                  <a:cubicBezTo>
                    <a:pt x="4698" y="138"/>
                    <a:pt x="4930" y="139"/>
                    <a:pt x="5156" y="139"/>
                  </a:cubicBezTo>
                  <a:cubicBezTo>
                    <a:pt x="6114" y="139"/>
                    <a:pt x="6971" y="115"/>
                    <a:pt x="7619" y="101"/>
                  </a:cubicBezTo>
                  <a:cubicBezTo>
                    <a:pt x="8004" y="84"/>
                    <a:pt x="8321" y="68"/>
                    <a:pt x="8572" y="51"/>
                  </a:cubicBezTo>
                  <a:lnTo>
                    <a:pt x="8839" y="34"/>
                  </a:lnTo>
                  <a:lnTo>
                    <a:pt x="8572" y="34"/>
                  </a:lnTo>
                  <a:lnTo>
                    <a:pt x="7619" y="51"/>
                  </a:lnTo>
                  <a:cubicBezTo>
                    <a:pt x="6817" y="68"/>
                    <a:pt x="5698" y="84"/>
                    <a:pt x="4462" y="84"/>
                  </a:cubicBezTo>
                  <a:cubicBezTo>
                    <a:pt x="3225" y="68"/>
                    <a:pt x="2106" y="51"/>
                    <a:pt x="1304" y="34"/>
                  </a:cubicBezTo>
                  <a:cubicBezTo>
                    <a:pt x="919" y="34"/>
                    <a:pt x="602" y="17"/>
                    <a:pt x="351" y="17"/>
                  </a:cubicBez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5"/>
            <p:cNvSpPr/>
            <p:nvPr/>
          </p:nvSpPr>
          <p:spPr>
            <a:xfrm>
              <a:off x="6394375" y="4470075"/>
              <a:ext cx="13400" cy="20475"/>
            </a:xfrm>
            <a:custGeom>
              <a:avLst/>
              <a:gdLst/>
              <a:ahLst/>
              <a:cxnLst/>
              <a:rect l="l" t="t" r="r" b="b"/>
              <a:pathLst>
                <a:path w="536" h="819" extrusionOk="0">
                  <a:moveTo>
                    <a:pt x="536" y="0"/>
                  </a:moveTo>
                  <a:lnTo>
                    <a:pt x="536" y="0"/>
                  </a:lnTo>
                  <a:cubicBezTo>
                    <a:pt x="201" y="151"/>
                    <a:pt x="1" y="468"/>
                    <a:pt x="34" y="819"/>
                  </a:cubicBezTo>
                  <a:cubicBezTo>
                    <a:pt x="68" y="669"/>
                    <a:pt x="135" y="518"/>
                    <a:pt x="201" y="368"/>
                  </a:cubicBezTo>
                  <a:cubicBezTo>
                    <a:pt x="302" y="234"/>
                    <a:pt x="402" y="117"/>
                    <a:pt x="5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5"/>
            <p:cNvSpPr/>
            <p:nvPr/>
          </p:nvSpPr>
          <p:spPr>
            <a:xfrm>
              <a:off x="6353450" y="4457075"/>
              <a:ext cx="7550" cy="10925"/>
            </a:xfrm>
            <a:custGeom>
              <a:avLst/>
              <a:gdLst/>
              <a:ahLst/>
              <a:cxnLst/>
              <a:rect l="l" t="t" r="r" b="b"/>
              <a:pathLst>
                <a:path w="302" h="437" extrusionOk="0">
                  <a:moveTo>
                    <a:pt x="279" y="0"/>
                  </a:moveTo>
                  <a:cubicBezTo>
                    <a:pt x="256" y="0"/>
                    <a:pt x="194" y="80"/>
                    <a:pt x="117" y="203"/>
                  </a:cubicBezTo>
                  <a:cubicBezTo>
                    <a:pt x="51" y="320"/>
                    <a:pt x="1" y="420"/>
                    <a:pt x="17" y="437"/>
                  </a:cubicBezTo>
                  <a:cubicBezTo>
                    <a:pt x="17" y="437"/>
                    <a:pt x="101" y="353"/>
                    <a:pt x="184" y="236"/>
                  </a:cubicBezTo>
                  <a:cubicBezTo>
                    <a:pt x="251" y="103"/>
                    <a:pt x="301" y="2"/>
                    <a:pt x="285" y="2"/>
                  </a:cubicBezTo>
                  <a:cubicBezTo>
                    <a:pt x="283" y="1"/>
                    <a:pt x="281" y="0"/>
                    <a:pt x="2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5"/>
            <p:cNvSpPr/>
            <p:nvPr/>
          </p:nvSpPr>
          <p:spPr>
            <a:xfrm>
              <a:off x="6342600" y="4454950"/>
              <a:ext cx="8775" cy="7275"/>
            </a:xfrm>
            <a:custGeom>
              <a:avLst/>
              <a:gdLst/>
              <a:ahLst/>
              <a:cxnLst/>
              <a:rect l="l" t="t" r="r" b="b"/>
              <a:pathLst>
                <a:path w="351" h="291" extrusionOk="0">
                  <a:moveTo>
                    <a:pt x="341" y="1"/>
                  </a:moveTo>
                  <a:cubicBezTo>
                    <a:pt x="313" y="1"/>
                    <a:pt x="240" y="48"/>
                    <a:pt x="167" y="121"/>
                  </a:cubicBezTo>
                  <a:cubicBezTo>
                    <a:pt x="67" y="204"/>
                    <a:pt x="0" y="271"/>
                    <a:pt x="17" y="288"/>
                  </a:cubicBezTo>
                  <a:cubicBezTo>
                    <a:pt x="19" y="290"/>
                    <a:pt x="22" y="291"/>
                    <a:pt x="26" y="291"/>
                  </a:cubicBezTo>
                  <a:cubicBezTo>
                    <a:pt x="55" y="291"/>
                    <a:pt x="128" y="244"/>
                    <a:pt x="201" y="171"/>
                  </a:cubicBezTo>
                  <a:cubicBezTo>
                    <a:pt x="301" y="87"/>
                    <a:pt x="351" y="4"/>
                    <a:pt x="351" y="4"/>
                  </a:cubicBezTo>
                  <a:cubicBezTo>
                    <a:pt x="349" y="2"/>
                    <a:pt x="346" y="1"/>
                    <a:pt x="3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5"/>
            <p:cNvSpPr/>
            <p:nvPr/>
          </p:nvSpPr>
          <p:spPr>
            <a:xfrm>
              <a:off x="6336325" y="4449025"/>
              <a:ext cx="13800" cy="1850"/>
            </a:xfrm>
            <a:custGeom>
              <a:avLst/>
              <a:gdLst/>
              <a:ahLst/>
              <a:cxnLst/>
              <a:rect l="l" t="t" r="r" b="b"/>
              <a:pathLst>
                <a:path w="552" h="74" extrusionOk="0">
                  <a:moveTo>
                    <a:pt x="248" y="0"/>
                  </a:moveTo>
                  <a:cubicBezTo>
                    <a:pt x="166" y="0"/>
                    <a:pt x="83" y="9"/>
                    <a:pt x="0" y="24"/>
                  </a:cubicBezTo>
                  <a:cubicBezTo>
                    <a:pt x="84" y="57"/>
                    <a:pt x="184" y="74"/>
                    <a:pt x="268" y="74"/>
                  </a:cubicBezTo>
                  <a:cubicBezTo>
                    <a:pt x="368" y="74"/>
                    <a:pt x="468" y="74"/>
                    <a:pt x="552" y="40"/>
                  </a:cubicBezTo>
                  <a:cubicBezTo>
                    <a:pt x="451" y="13"/>
                    <a:pt x="349" y="0"/>
                    <a:pt x="2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5"/>
            <p:cNvSpPr/>
            <p:nvPr/>
          </p:nvSpPr>
          <p:spPr>
            <a:xfrm>
              <a:off x="6333825" y="4440825"/>
              <a:ext cx="15900" cy="2575"/>
            </a:xfrm>
            <a:custGeom>
              <a:avLst/>
              <a:gdLst/>
              <a:ahLst/>
              <a:cxnLst/>
              <a:rect l="l" t="t" r="r" b="b"/>
              <a:pathLst>
                <a:path w="636" h="103" extrusionOk="0">
                  <a:moveTo>
                    <a:pt x="0" y="1"/>
                  </a:moveTo>
                  <a:cubicBezTo>
                    <a:pt x="117" y="69"/>
                    <a:pt x="240" y="103"/>
                    <a:pt x="365" y="103"/>
                  </a:cubicBezTo>
                  <a:cubicBezTo>
                    <a:pt x="454" y="103"/>
                    <a:pt x="545" y="86"/>
                    <a:pt x="635" y="51"/>
                  </a:cubicBezTo>
                  <a:cubicBezTo>
                    <a:pt x="418" y="51"/>
                    <a:pt x="217" y="34"/>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5"/>
            <p:cNvSpPr/>
            <p:nvPr/>
          </p:nvSpPr>
          <p:spPr>
            <a:xfrm>
              <a:off x="6358050" y="4444675"/>
              <a:ext cx="25075" cy="14150"/>
            </a:xfrm>
            <a:custGeom>
              <a:avLst/>
              <a:gdLst/>
              <a:ahLst/>
              <a:cxnLst/>
              <a:rect l="l" t="t" r="r" b="b"/>
              <a:pathLst>
                <a:path w="1003" h="566" extrusionOk="0">
                  <a:moveTo>
                    <a:pt x="668" y="59"/>
                  </a:moveTo>
                  <a:cubicBezTo>
                    <a:pt x="746" y="59"/>
                    <a:pt x="824" y="75"/>
                    <a:pt x="903" y="114"/>
                  </a:cubicBezTo>
                  <a:cubicBezTo>
                    <a:pt x="953" y="147"/>
                    <a:pt x="936" y="214"/>
                    <a:pt x="869" y="248"/>
                  </a:cubicBezTo>
                  <a:cubicBezTo>
                    <a:pt x="819" y="281"/>
                    <a:pt x="752" y="314"/>
                    <a:pt x="685" y="331"/>
                  </a:cubicBezTo>
                  <a:cubicBezTo>
                    <a:pt x="568" y="365"/>
                    <a:pt x="451" y="398"/>
                    <a:pt x="334" y="415"/>
                  </a:cubicBezTo>
                  <a:cubicBezTo>
                    <a:pt x="235" y="440"/>
                    <a:pt x="152" y="452"/>
                    <a:pt x="93" y="458"/>
                  </a:cubicBezTo>
                  <a:lnTo>
                    <a:pt x="93" y="458"/>
                  </a:lnTo>
                  <a:cubicBezTo>
                    <a:pt x="124" y="395"/>
                    <a:pt x="164" y="335"/>
                    <a:pt x="218" y="281"/>
                  </a:cubicBezTo>
                  <a:cubicBezTo>
                    <a:pt x="284" y="181"/>
                    <a:pt x="385" y="114"/>
                    <a:pt x="502" y="81"/>
                  </a:cubicBezTo>
                  <a:cubicBezTo>
                    <a:pt x="557" y="67"/>
                    <a:pt x="612" y="59"/>
                    <a:pt x="668" y="59"/>
                  </a:cubicBezTo>
                  <a:close/>
                  <a:moveTo>
                    <a:pt x="667" y="0"/>
                  </a:moveTo>
                  <a:cubicBezTo>
                    <a:pt x="477" y="0"/>
                    <a:pt x="292" y="89"/>
                    <a:pt x="167" y="248"/>
                  </a:cubicBezTo>
                  <a:cubicBezTo>
                    <a:pt x="118" y="313"/>
                    <a:pt x="85" y="379"/>
                    <a:pt x="68" y="461"/>
                  </a:cubicBezTo>
                  <a:lnTo>
                    <a:pt x="68" y="461"/>
                  </a:lnTo>
                  <a:cubicBezTo>
                    <a:pt x="25" y="465"/>
                    <a:pt x="0" y="465"/>
                    <a:pt x="0" y="465"/>
                  </a:cubicBezTo>
                  <a:cubicBezTo>
                    <a:pt x="21" y="468"/>
                    <a:pt x="43" y="470"/>
                    <a:pt x="64" y="472"/>
                  </a:cubicBezTo>
                  <a:lnTo>
                    <a:pt x="64" y="472"/>
                  </a:lnTo>
                  <a:cubicBezTo>
                    <a:pt x="50" y="503"/>
                    <a:pt x="50" y="534"/>
                    <a:pt x="50" y="565"/>
                  </a:cubicBezTo>
                  <a:cubicBezTo>
                    <a:pt x="61" y="535"/>
                    <a:pt x="72" y="504"/>
                    <a:pt x="86" y="474"/>
                  </a:cubicBezTo>
                  <a:lnTo>
                    <a:pt x="86" y="474"/>
                  </a:lnTo>
                  <a:cubicBezTo>
                    <a:pt x="116" y="476"/>
                    <a:pt x="145" y="477"/>
                    <a:pt x="174" y="477"/>
                  </a:cubicBezTo>
                  <a:cubicBezTo>
                    <a:pt x="230" y="477"/>
                    <a:pt x="284" y="473"/>
                    <a:pt x="334" y="465"/>
                  </a:cubicBezTo>
                  <a:cubicBezTo>
                    <a:pt x="468" y="448"/>
                    <a:pt x="585" y="431"/>
                    <a:pt x="702" y="381"/>
                  </a:cubicBezTo>
                  <a:cubicBezTo>
                    <a:pt x="769" y="365"/>
                    <a:pt x="836" y="348"/>
                    <a:pt x="903" y="298"/>
                  </a:cubicBezTo>
                  <a:cubicBezTo>
                    <a:pt x="953" y="281"/>
                    <a:pt x="986" y="248"/>
                    <a:pt x="986" y="198"/>
                  </a:cubicBezTo>
                  <a:cubicBezTo>
                    <a:pt x="1003" y="147"/>
                    <a:pt x="986" y="97"/>
                    <a:pt x="936" y="64"/>
                  </a:cubicBezTo>
                  <a:cubicBezTo>
                    <a:pt x="849" y="21"/>
                    <a:pt x="758" y="0"/>
                    <a:pt x="6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5"/>
            <p:cNvSpPr/>
            <p:nvPr/>
          </p:nvSpPr>
          <p:spPr>
            <a:xfrm>
              <a:off x="6348850" y="4440400"/>
              <a:ext cx="12975" cy="16325"/>
            </a:xfrm>
            <a:custGeom>
              <a:avLst/>
              <a:gdLst/>
              <a:ahLst/>
              <a:cxnLst/>
              <a:rect l="l" t="t" r="r" b="b"/>
              <a:pathLst>
                <a:path w="519" h="653" extrusionOk="0">
                  <a:moveTo>
                    <a:pt x="134" y="1"/>
                  </a:moveTo>
                  <a:cubicBezTo>
                    <a:pt x="51" y="18"/>
                    <a:pt x="1" y="84"/>
                    <a:pt x="17" y="151"/>
                  </a:cubicBezTo>
                  <a:cubicBezTo>
                    <a:pt x="34" y="218"/>
                    <a:pt x="51" y="268"/>
                    <a:pt x="84" y="302"/>
                  </a:cubicBezTo>
                  <a:cubicBezTo>
                    <a:pt x="118" y="385"/>
                    <a:pt x="185" y="452"/>
                    <a:pt x="235" y="519"/>
                  </a:cubicBezTo>
                  <a:cubicBezTo>
                    <a:pt x="285" y="569"/>
                    <a:pt x="352" y="619"/>
                    <a:pt x="435" y="653"/>
                  </a:cubicBezTo>
                  <a:cubicBezTo>
                    <a:pt x="435" y="636"/>
                    <a:pt x="368" y="586"/>
                    <a:pt x="268" y="485"/>
                  </a:cubicBezTo>
                  <a:cubicBezTo>
                    <a:pt x="218" y="419"/>
                    <a:pt x="168" y="352"/>
                    <a:pt x="134" y="285"/>
                  </a:cubicBezTo>
                  <a:cubicBezTo>
                    <a:pt x="84" y="201"/>
                    <a:pt x="51" y="84"/>
                    <a:pt x="134" y="68"/>
                  </a:cubicBezTo>
                  <a:cubicBezTo>
                    <a:pt x="142" y="66"/>
                    <a:pt x="149" y="66"/>
                    <a:pt x="156" y="66"/>
                  </a:cubicBezTo>
                  <a:cubicBezTo>
                    <a:pt x="232" y="66"/>
                    <a:pt x="307" y="140"/>
                    <a:pt x="368" y="201"/>
                  </a:cubicBezTo>
                  <a:cubicBezTo>
                    <a:pt x="402" y="268"/>
                    <a:pt x="435" y="352"/>
                    <a:pt x="452" y="435"/>
                  </a:cubicBezTo>
                  <a:cubicBezTo>
                    <a:pt x="469" y="502"/>
                    <a:pt x="469" y="586"/>
                    <a:pt x="469" y="653"/>
                  </a:cubicBezTo>
                  <a:cubicBezTo>
                    <a:pt x="502" y="586"/>
                    <a:pt x="519" y="502"/>
                    <a:pt x="502" y="419"/>
                  </a:cubicBezTo>
                  <a:cubicBezTo>
                    <a:pt x="485" y="335"/>
                    <a:pt x="452" y="252"/>
                    <a:pt x="402" y="168"/>
                  </a:cubicBezTo>
                  <a:cubicBezTo>
                    <a:pt x="352" y="68"/>
                    <a:pt x="251" y="1"/>
                    <a:pt x="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5"/>
            <p:cNvSpPr/>
            <p:nvPr/>
          </p:nvSpPr>
          <p:spPr>
            <a:xfrm>
              <a:off x="6217700" y="4450950"/>
              <a:ext cx="47225" cy="38350"/>
            </a:xfrm>
            <a:custGeom>
              <a:avLst/>
              <a:gdLst/>
              <a:ahLst/>
              <a:cxnLst/>
              <a:rect l="l" t="t" r="r" b="b"/>
              <a:pathLst>
                <a:path w="1889" h="1534" extrusionOk="0">
                  <a:moveTo>
                    <a:pt x="253" y="1"/>
                  </a:moveTo>
                  <a:cubicBezTo>
                    <a:pt x="205" y="1"/>
                    <a:pt x="159" y="5"/>
                    <a:pt x="117" y="13"/>
                  </a:cubicBezTo>
                  <a:cubicBezTo>
                    <a:pt x="84" y="13"/>
                    <a:pt x="34" y="30"/>
                    <a:pt x="0" y="30"/>
                  </a:cubicBezTo>
                  <a:cubicBezTo>
                    <a:pt x="9" y="38"/>
                    <a:pt x="46" y="38"/>
                    <a:pt x="113" y="38"/>
                  </a:cubicBezTo>
                  <a:cubicBezTo>
                    <a:pt x="180" y="38"/>
                    <a:pt x="276" y="38"/>
                    <a:pt x="401" y="47"/>
                  </a:cubicBezTo>
                  <a:cubicBezTo>
                    <a:pt x="1036" y="130"/>
                    <a:pt x="1571" y="548"/>
                    <a:pt x="1771" y="1150"/>
                  </a:cubicBezTo>
                  <a:cubicBezTo>
                    <a:pt x="1855" y="1383"/>
                    <a:pt x="1855" y="1534"/>
                    <a:pt x="1872" y="1534"/>
                  </a:cubicBezTo>
                  <a:cubicBezTo>
                    <a:pt x="1888" y="1500"/>
                    <a:pt x="1888" y="1450"/>
                    <a:pt x="1872" y="1417"/>
                  </a:cubicBezTo>
                  <a:cubicBezTo>
                    <a:pt x="1872" y="1333"/>
                    <a:pt x="1838" y="1233"/>
                    <a:pt x="1821" y="1133"/>
                  </a:cubicBezTo>
                  <a:cubicBezTo>
                    <a:pt x="1621" y="498"/>
                    <a:pt x="1070" y="47"/>
                    <a:pt x="401" y="13"/>
                  </a:cubicBezTo>
                  <a:cubicBezTo>
                    <a:pt x="351" y="5"/>
                    <a:pt x="301" y="1"/>
                    <a:pt x="2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5"/>
            <p:cNvSpPr/>
            <p:nvPr/>
          </p:nvSpPr>
          <p:spPr>
            <a:xfrm>
              <a:off x="6230225" y="4392800"/>
              <a:ext cx="2125" cy="54325"/>
            </a:xfrm>
            <a:custGeom>
              <a:avLst/>
              <a:gdLst/>
              <a:ahLst/>
              <a:cxnLst/>
              <a:rect l="l" t="t" r="r" b="b"/>
              <a:pathLst>
                <a:path w="85" h="2173" extrusionOk="0">
                  <a:moveTo>
                    <a:pt x="51" y="0"/>
                  </a:moveTo>
                  <a:lnTo>
                    <a:pt x="51" y="0"/>
                  </a:lnTo>
                  <a:cubicBezTo>
                    <a:pt x="0" y="735"/>
                    <a:pt x="0" y="1454"/>
                    <a:pt x="17" y="2172"/>
                  </a:cubicBezTo>
                  <a:cubicBezTo>
                    <a:pt x="84" y="1454"/>
                    <a:pt x="84" y="735"/>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5"/>
            <p:cNvSpPr/>
            <p:nvPr/>
          </p:nvSpPr>
          <p:spPr>
            <a:xfrm>
              <a:off x="6281175" y="4472825"/>
              <a:ext cx="38475" cy="2125"/>
            </a:xfrm>
            <a:custGeom>
              <a:avLst/>
              <a:gdLst/>
              <a:ahLst/>
              <a:cxnLst/>
              <a:rect l="l" t="t" r="r" b="b"/>
              <a:pathLst>
                <a:path w="1539" h="85" extrusionOk="0">
                  <a:moveTo>
                    <a:pt x="84" y="0"/>
                  </a:moveTo>
                  <a:cubicBezTo>
                    <a:pt x="31" y="0"/>
                    <a:pt x="1" y="2"/>
                    <a:pt x="1" y="7"/>
                  </a:cubicBezTo>
                  <a:cubicBezTo>
                    <a:pt x="272" y="60"/>
                    <a:pt x="542" y="85"/>
                    <a:pt x="811" y="85"/>
                  </a:cubicBezTo>
                  <a:cubicBezTo>
                    <a:pt x="1056" y="85"/>
                    <a:pt x="1299" y="64"/>
                    <a:pt x="1538" y="24"/>
                  </a:cubicBezTo>
                  <a:cubicBezTo>
                    <a:pt x="1538" y="18"/>
                    <a:pt x="1501" y="16"/>
                    <a:pt x="1435" y="16"/>
                  </a:cubicBezTo>
                  <a:cubicBezTo>
                    <a:pt x="1304" y="16"/>
                    <a:pt x="1059" y="24"/>
                    <a:pt x="770" y="24"/>
                  </a:cubicBezTo>
                  <a:cubicBezTo>
                    <a:pt x="474" y="12"/>
                    <a:pt x="212"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5"/>
            <p:cNvSpPr/>
            <p:nvPr/>
          </p:nvSpPr>
          <p:spPr>
            <a:xfrm>
              <a:off x="6255275" y="4472925"/>
              <a:ext cx="4225" cy="7600"/>
            </a:xfrm>
            <a:custGeom>
              <a:avLst/>
              <a:gdLst/>
              <a:ahLst/>
              <a:cxnLst/>
              <a:rect l="l" t="t" r="r" b="b"/>
              <a:pathLst>
                <a:path w="169" h="304" extrusionOk="0">
                  <a:moveTo>
                    <a:pt x="21" y="0"/>
                  </a:moveTo>
                  <a:cubicBezTo>
                    <a:pt x="19" y="0"/>
                    <a:pt x="18" y="1"/>
                    <a:pt x="18" y="3"/>
                  </a:cubicBezTo>
                  <a:cubicBezTo>
                    <a:pt x="1" y="20"/>
                    <a:pt x="34" y="70"/>
                    <a:pt x="68" y="154"/>
                  </a:cubicBezTo>
                  <a:cubicBezTo>
                    <a:pt x="101" y="237"/>
                    <a:pt x="135" y="304"/>
                    <a:pt x="151" y="304"/>
                  </a:cubicBezTo>
                  <a:cubicBezTo>
                    <a:pt x="168" y="304"/>
                    <a:pt x="168" y="220"/>
                    <a:pt x="135" y="120"/>
                  </a:cubicBezTo>
                  <a:cubicBezTo>
                    <a:pt x="91" y="47"/>
                    <a:pt x="35"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5"/>
            <p:cNvSpPr/>
            <p:nvPr/>
          </p:nvSpPr>
          <p:spPr>
            <a:xfrm>
              <a:off x="6245675" y="4460775"/>
              <a:ext cx="5450" cy="5225"/>
            </a:xfrm>
            <a:custGeom>
              <a:avLst/>
              <a:gdLst/>
              <a:ahLst/>
              <a:cxnLst/>
              <a:rect l="l" t="t" r="r" b="b"/>
              <a:pathLst>
                <a:path w="218" h="209" extrusionOk="0">
                  <a:moveTo>
                    <a:pt x="13" y="0"/>
                  </a:moveTo>
                  <a:cubicBezTo>
                    <a:pt x="8" y="0"/>
                    <a:pt x="4" y="2"/>
                    <a:pt x="1" y="5"/>
                  </a:cubicBezTo>
                  <a:cubicBezTo>
                    <a:pt x="1" y="21"/>
                    <a:pt x="34" y="71"/>
                    <a:pt x="84" y="122"/>
                  </a:cubicBezTo>
                  <a:cubicBezTo>
                    <a:pt x="128" y="165"/>
                    <a:pt x="171" y="208"/>
                    <a:pt x="193" y="208"/>
                  </a:cubicBezTo>
                  <a:cubicBezTo>
                    <a:pt x="196" y="208"/>
                    <a:pt x="199" y="207"/>
                    <a:pt x="201" y="205"/>
                  </a:cubicBezTo>
                  <a:cubicBezTo>
                    <a:pt x="218" y="188"/>
                    <a:pt x="184" y="138"/>
                    <a:pt x="134" y="71"/>
                  </a:cubicBezTo>
                  <a:cubicBezTo>
                    <a:pt x="79" y="30"/>
                    <a:pt x="36"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5"/>
            <p:cNvSpPr/>
            <p:nvPr/>
          </p:nvSpPr>
          <p:spPr>
            <a:xfrm>
              <a:off x="6231900" y="4454675"/>
              <a:ext cx="7950" cy="3300"/>
            </a:xfrm>
            <a:custGeom>
              <a:avLst/>
              <a:gdLst/>
              <a:ahLst/>
              <a:cxnLst/>
              <a:rect l="l" t="t" r="r" b="b"/>
              <a:pathLst>
                <a:path w="318" h="132" extrusionOk="0">
                  <a:moveTo>
                    <a:pt x="92" y="0"/>
                  </a:moveTo>
                  <a:cubicBezTo>
                    <a:pt x="40" y="0"/>
                    <a:pt x="0" y="20"/>
                    <a:pt x="0" y="31"/>
                  </a:cubicBezTo>
                  <a:cubicBezTo>
                    <a:pt x="0" y="48"/>
                    <a:pt x="67" y="48"/>
                    <a:pt x="151" y="65"/>
                  </a:cubicBezTo>
                  <a:cubicBezTo>
                    <a:pt x="234" y="98"/>
                    <a:pt x="284" y="132"/>
                    <a:pt x="301" y="132"/>
                  </a:cubicBezTo>
                  <a:cubicBezTo>
                    <a:pt x="318" y="115"/>
                    <a:pt x="268" y="48"/>
                    <a:pt x="167" y="15"/>
                  </a:cubicBezTo>
                  <a:cubicBezTo>
                    <a:pt x="141" y="4"/>
                    <a:pt x="116" y="0"/>
                    <a:pt x="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5"/>
            <p:cNvSpPr/>
            <p:nvPr/>
          </p:nvSpPr>
          <p:spPr>
            <a:xfrm>
              <a:off x="6221875" y="4452200"/>
              <a:ext cx="4200" cy="2325"/>
            </a:xfrm>
            <a:custGeom>
              <a:avLst/>
              <a:gdLst/>
              <a:ahLst/>
              <a:cxnLst/>
              <a:rect l="l" t="t" r="r" b="b"/>
              <a:pathLst>
                <a:path w="168" h="93" extrusionOk="0">
                  <a:moveTo>
                    <a:pt x="38" y="1"/>
                  </a:moveTo>
                  <a:cubicBezTo>
                    <a:pt x="21" y="1"/>
                    <a:pt x="9" y="5"/>
                    <a:pt x="0" y="13"/>
                  </a:cubicBezTo>
                  <a:cubicBezTo>
                    <a:pt x="0" y="30"/>
                    <a:pt x="34" y="64"/>
                    <a:pt x="67" y="80"/>
                  </a:cubicBezTo>
                  <a:cubicBezTo>
                    <a:pt x="92" y="89"/>
                    <a:pt x="113" y="93"/>
                    <a:pt x="130" y="93"/>
                  </a:cubicBezTo>
                  <a:cubicBezTo>
                    <a:pt x="147" y="93"/>
                    <a:pt x="159" y="89"/>
                    <a:pt x="167" y="80"/>
                  </a:cubicBezTo>
                  <a:cubicBezTo>
                    <a:pt x="167" y="64"/>
                    <a:pt x="134" y="30"/>
                    <a:pt x="101" y="13"/>
                  </a:cubicBezTo>
                  <a:cubicBezTo>
                    <a:pt x="75" y="5"/>
                    <a:pt x="55" y="1"/>
                    <a:pt x="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5"/>
            <p:cNvSpPr/>
            <p:nvPr/>
          </p:nvSpPr>
          <p:spPr>
            <a:xfrm>
              <a:off x="5534325" y="2405325"/>
              <a:ext cx="347550" cy="294425"/>
            </a:xfrm>
            <a:custGeom>
              <a:avLst/>
              <a:gdLst/>
              <a:ahLst/>
              <a:cxnLst/>
              <a:rect l="l" t="t" r="r" b="b"/>
              <a:pathLst>
                <a:path w="13902" h="11777" extrusionOk="0">
                  <a:moveTo>
                    <a:pt x="769" y="0"/>
                  </a:moveTo>
                  <a:cubicBezTo>
                    <a:pt x="769" y="0"/>
                    <a:pt x="0" y="9641"/>
                    <a:pt x="2456" y="11195"/>
                  </a:cubicBezTo>
                  <a:cubicBezTo>
                    <a:pt x="3104" y="11610"/>
                    <a:pt x="3931" y="11777"/>
                    <a:pt x="4844" y="11777"/>
                  </a:cubicBezTo>
                  <a:cubicBezTo>
                    <a:pt x="8636" y="11777"/>
                    <a:pt x="13902" y="8889"/>
                    <a:pt x="13902" y="8889"/>
                  </a:cubicBezTo>
                  <a:lnTo>
                    <a:pt x="13718" y="3275"/>
                  </a:lnTo>
                  <a:cubicBezTo>
                    <a:pt x="13718" y="3275"/>
                    <a:pt x="5856" y="6587"/>
                    <a:pt x="5319" y="6587"/>
                  </a:cubicBezTo>
                  <a:cubicBezTo>
                    <a:pt x="5309" y="6587"/>
                    <a:pt x="5301" y="6586"/>
                    <a:pt x="5297" y="6583"/>
                  </a:cubicBezTo>
                  <a:cubicBezTo>
                    <a:pt x="5063" y="6483"/>
                    <a:pt x="4845" y="150"/>
                    <a:pt x="4845" y="150"/>
                  </a:cubicBezTo>
                  <a:lnTo>
                    <a:pt x="769"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5"/>
            <p:cNvSpPr/>
            <p:nvPr/>
          </p:nvSpPr>
          <p:spPr>
            <a:xfrm>
              <a:off x="5921950" y="2111250"/>
              <a:ext cx="200100" cy="384325"/>
            </a:xfrm>
            <a:custGeom>
              <a:avLst/>
              <a:gdLst/>
              <a:ahLst/>
              <a:cxnLst/>
              <a:rect l="l" t="t" r="r" b="b"/>
              <a:pathLst>
                <a:path w="8004" h="15373" extrusionOk="0">
                  <a:moveTo>
                    <a:pt x="3877" y="0"/>
                  </a:moveTo>
                  <a:lnTo>
                    <a:pt x="118" y="1838"/>
                  </a:lnTo>
                  <a:cubicBezTo>
                    <a:pt x="118" y="1838"/>
                    <a:pt x="1" y="6550"/>
                    <a:pt x="118" y="8588"/>
                  </a:cubicBezTo>
                  <a:cubicBezTo>
                    <a:pt x="251" y="10644"/>
                    <a:pt x="2306" y="10861"/>
                    <a:pt x="2306" y="10861"/>
                  </a:cubicBezTo>
                  <a:cubicBezTo>
                    <a:pt x="2306" y="10861"/>
                    <a:pt x="2323" y="11746"/>
                    <a:pt x="2323" y="12766"/>
                  </a:cubicBezTo>
                  <a:cubicBezTo>
                    <a:pt x="2340" y="14186"/>
                    <a:pt x="3476" y="15339"/>
                    <a:pt x="4896" y="15372"/>
                  </a:cubicBezTo>
                  <a:cubicBezTo>
                    <a:pt x="4907" y="15372"/>
                    <a:pt x="4917" y="15372"/>
                    <a:pt x="4928" y="15372"/>
                  </a:cubicBezTo>
                  <a:cubicBezTo>
                    <a:pt x="6334" y="15372"/>
                    <a:pt x="7503" y="14275"/>
                    <a:pt x="7570" y="12866"/>
                  </a:cubicBezTo>
                  <a:lnTo>
                    <a:pt x="8004" y="3125"/>
                  </a:lnTo>
                  <a:lnTo>
                    <a:pt x="3877"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5"/>
            <p:cNvSpPr/>
            <p:nvPr/>
          </p:nvSpPr>
          <p:spPr>
            <a:xfrm>
              <a:off x="5936150" y="2236550"/>
              <a:ext cx="15075" cy="13275"/>
            </a:xfrm>
            <a:custGeom>
              <a:avLst/>
              <a:gdLst/>
              <a:ahLst/>
              <a:cxnLst/>
              <a:rect l="l" t="t" r="r" b="b"/>
              <a:pathLst>
                <a:path w="603" h="531" extrusionOk="0">
                  <a:moveTo>
                    <a:pt x="251" y="1"/>
                  </a:moveTo>
                  <a:cubicBezTo>
                    <a:pt x="118" y="1"/>
                    <a:pt x="1" y="118"/>
                    <a:pt x="1" y="268"/>
                  </a:cubicBezTo>
                  <a:cubicBezTo>
                    <a:pt x="1" y="426"/>
                    <a:pt x="130" y="531"/>
                    <a:pt x="260" y="531"/>
                  </a:cubicBezTo>
                  <a:cubicBezTo>
                    <a:pt x="323" y="531"/>
                    <a:pt x="386" y="506"/>
                    <a:pt x="435" y="452"/>
                  </a:cubicBezTo>
                  <a:cubicBezTo>
                    <a:pt x="602" y="285"/>
                    <a:pt x="485"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5"/>
            <p:cNvSpPr/>
            <p:nvPr/>
          </p:nvSpPr>
          <p:spPr>
            <a:xfrm>
              <a:off x="5929475" y="2228000"/>
              <a:ext cx="26325" cy="8275"/>
            </a:xfrm>
            <a:custGeom>
              <a:avLst/>
              <a:gdLst/>
              <a:ahLst/>
              <a:cxnLst/>
              <a:rect l="l" t="t" r="r" b="b"/>
              <a:pathLst>
                <a:path w="1053" h="331" extrusionOk="0">
                  <a:moveTo>
                    <a:pt x="555" y="0"/>
                  </a:moveTo>
                  <a:cubicBezTo>
                    <a:pt x="393" y="0"/>
                    <a:pt x="231" y="56"/>
                    <a:pt x="101" y="159"/>
                  </a:cubicBezTo>
                  <a:cubicBezTo>
                    <a:pt x="17" y="243"/>
                    <a:pt x="0" y="309"/>
                    <a:pt x="17" y="326"/>
                  </a:cubicBezTo>
                  <a:cubicBezTo>
                    <a:pt x="20" y="329"/>
                    <a:pt x="24" y="330"/>
                    <a:pt x="30" y="330"/>
                  </a:cubicBezTo>
                  <a:cubicBezTo>
                    <a:pt x="85" y="330"/>
                    <a:pt x="260" y="191"/>
                    <a:pt x="518" y="176"/>
                  </a:cubicBezTo>
                  <a:cubicBezTo>
                    <a:pt x="535" y="175"/>
                    <a:pt x="552" y="174"/>
                    <a:pt x="568" y="174"/>
                  </a:cubicBezTo>
                  <a:cubicBezTo>
                    <a:pt x="795" y="174"/>
                    <a:pt x="961" y="265"/>
                    <a:pt x="1019" y="265"/>
                  </a:cubicBezTo>
                  <a:cubicBezTo>
                    <a:pt x="1027" y="265"/>
                    <a:pt x="1032" y="263"/>
                    <a:pt x="1036" y="259"/>
                  </a:cubicBezTo>
                  <a:cubicBezTo>
                    <a:pt x="1053" y="243"/>
                    <a:pt x="1020" y="176"/>
                    <a:pt x="919" y="109"/>
                  </a:cubicBezTo>
                  <a:cubicBezTo>
                    <a:pt x="809" y="35"/>
                    <a:pt x="682" y="0"/>
                    <a:pt x="5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5"/>
            <p:cNvSpPr/>
            <p:nvPr/>
          </p:nvSpPr>
          <p:spPr>
            <a:xfrm>
              <a:off x="6011750" y="2236550"/>
              <a:ext cx="15500" cy="13275"/>
            </a:xfrm>
            <a:custGeom>
              <a:avLst/>
              <a:gdLst/>
              <a:ahLst/>
              <a:cxnLst/>
              <a:rect l="l" t="t" r="r" b="b"/>
              <a:pathLst>
                <a:path w="620" h="531" extrusionOk="0">
                  <a:moveTo>
                    <a:pt x="268" y="1"/>
                  </a:moveTo>
                  <a:cubicBezTo>
                    <a:pt x="118" y="1"/>
                    <a:pt x="1" y="118"/>
                    <a:pt x="1" y="268"/>
                  </a:cubicBezTo>
                  <a:cubicBezTo>
                    <a:pt x="1" y="426"/>
                    <a:pt x="130" y="531"/>
                    <a:pt x="266" y="531"/>
                  </a:cubicBezTo>
                  <a:cubicBezTo>
                    <a:pt x="331" y="531"/>
                    <a:pt x="398" y="506"/>
                    <a:pt x="452" y="452"/>
                  </a:cubicBezTo>
                  <a:cubicBezTo>
                    <a:pt x="619" y="285"/>
                    <a:pt x="502"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5"/>
            <p:cNvSpPr/>
            <p:nvPr/>
          </p:nvSpPr>
          <p:spPr>
            <a:xfrm>
              <a:off x="6007175" y="2228000"/>
              <a:ext cx="26750" cy="8275"/>
            </a:xfrm>
            <a:custGeom>
              <a:avLst/>
              <a:gdLst/>
              <a:ahLst/>
              <a:cxnLst/>
              <a:rect l="l" t="t" r="r" b="b"/>
              <a:pathLst>
                <a:path w="1070" h="331" extrusionOk="0">
                  <a:moveTo>
                    <a:pt x="571" y="0"/>
                  </a:moveTo>
                  <a:cubicBezTo>
                    <a:pt x="410" y="0"/>
                    <a:pt x="248" y="56"/>
                    <a:pt x="117" y="159"/>
                  </a:cubicBezTo>
                  <a:cubicBezTo>
                    <a:pt x="34" y="243"/>
                    <a:pt x="0" y="309"/>
                    <a:pt x="17" y="326"/>
                  </a:cubicBezTo>
                  <a:cubicBezTo>
                    <a:pt x="20" y="329"/>
                    <a:pt x="24" y="330"/>
                    <a:pt x="30" y="330"/>
                  </a:cubicBezTo>
                  <a:cubicBezTo>
                    <a:pt x="87" y="330"/>
                    <a:pt x="276" y="191"/>
                    <a:pt x="535" y="176"/>
                  </a:cubicBezTo>
                  <a:cubicBezTo>
                    <a:pt x="552" y="175"/>
                    <a:pt x="568" y="174"/>
                    <a:pt x="584" y="174"/>
                  </a:cubicBezTo>
                  <a:cubicBezTo>
                    <a:pt x="811" y="174"/>
                    <a:pt x="978" y="265"/>
                    <a:pt x="1035" y="265"/>
                  </a:cubicBezTo>
                  <a:cubicBezTo>
                    <a:pt x="1043" y="265"/>
                    <a:pt x="1049" y="263"/>
                    <a:pt x="1053" y="259"/>
                  </a:cubicBezTo>
                  <a:cubicBezTo>
                    <a:pt x="1069" y="243"/>
                    <a:pt x="1036" y="176"/>
                    <a:pt x="936" y="109"/>
                  </a:cubicBezTo>
                  <a:cubicBezTo>
                    <a:pt x="825" y="35"/>
                    <a:pt x="698" y="0"/>
                    <a:pt x="5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5"/>
            <p:cNvSpPr/>
            <p:nvPr/>
          </p:nvSpPr>
          <p:spPr>
            <a:xfrm>
              <a:off x="5963300" y="2234050"/>
              <a:ext cx="21325" cy="62675"/>
            </a:xfrm>
            <a:custGeom>
              <a:avLst/>
              <a:gdLst/>
              <a:ahLst/>
              <a:cxnLst/>
              <a:rect l="l" t="t" r="r" b="b"/>
              <a:pathLst>
                <a:path w="853" h="2507" extrusionOk="0">
                  <a:moveTo>
                    <a:pt x="801" y="0"/>
                  </a:moveTo>
                  <a:cubicBezTo>
                    <a:pt x="763" y="0"/>
                    <a:pt x="499" y="662"/>
                    <a:pt x="235" y="1471"/>
                  </a:cubicBezTo>
                  <a:cubicBezTo>
                    <a:pt x="184" y="1671"/>
                    <a:pt x="118" y="1872"/>
                    <a:pt x="51" y="2056"/>
                  </a:cubicBezTo>
                  <a:cubicBezTo>
                    <a:pt x="17" y="2156"/>
                    <a:pt x="1" y="2273"/>
                    <a:pt x="34" y="2373"/>
                  </a:cubicBezTo>
                  <a:cubicBezTo>
                    <a:pt x="51" y="2440"/>
                    <a:pt x="101" y="2473"/>
                    <a:pt x="168" y="2490"/>
                  </a:cubicBezTo>
                  <a:cubicBezTo>
                    <a:pt x="218" y="2507"/>
                    <a:pt x="251" y="2507"/>
                    <a:pt x="301" y="2507"/>
                  </a:cubicBezTo>
                  <a:cubicBezTo>
                    <a:pt x="452" y="2507"/>
                    <a:pt x="619" y="2507"/>
                    <a:pt x="769" y="2457"/>
                  </a:cubicBezTo>
                  <a:cubicBezTo>
                    <a:pt x="619" y="2407"/>
                    <a:pt x="452" y="2373"/>
                    <a:pt x="301" y="2373"/>
                  </a:cubicBezTo>
                  <a:cubicBezTo>
                    <a:pt x="235" y="2373"/>
                    <a:pt x="168" y="2356"/>
                    <a:pt x="168" y="2323"/>
                  </a:cubicBezTo>
                  <a:cubicBezTo>
                    <a:pt x="168" y="2256"/>
                    <a:pt x="184" y="2173"/>
                    <a:pt x="218" y="2106"/>
                  </a:cubicBezTo>
                  <a:cubicBezTo>
                    <a:pt x="268" y="1922"/>
                    <a:pt x="335" y="1722"/>
                    <a:pt x="402" y="1521"/>
                  </a:cubicBezTo>
                  <a:cubicBezTo>
                    <a:pt x="669" y="702"/>
                    <a:pt x="853" y="17"/>
                    <a:pt x="803" y="1"/>
                  </a:cubicBezTo>
                  <a:cubicBezTo>
                    <a:pt x="802" y="0"/>
                    <a:pt x="802" y="0"/>
                    <a:pt x="8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5"/>
            <p:cNvSpPr/>
            <p:nvPr/>
          </p:nvSpPr>
          <p:spPr>
            <a:xfrm>
              <a:off x="5971650" y="2301325"/>
              <a:ext cx="38475" cy="20675"/>
            </a:xfrm>
            <a:custGeom>
              <a:avLst/>
              <a:gdLst/>
              <a:ahLst/>
              <a:cxnLst/>
              <a:rect l="l" t="t" r="r" b="b"/>
              <a:pathLst>
                <a:path w="1539" h="827" extrusionOk="0">
                  <a:moveTo>
                    <a:pt x="1401" y="0"/>
                  </a:moveTo>
                  <a:lnTo>
                    <a:pt x="1401" y="0"/>
                  </a:lnTo>
                  <a:cubicBezTo>
                    <a:pt x="1382" y="0"/>
                    <a:pt x="499" y="501"/>
                    <a:pt x="1" y="501"/>
                  </a:cubicBezTo>
                  <a:cubicBezTo>
                    <a:pt x="143" y="714"/>
                    <a:pt x="385" y="826"/>
                    <a:pt x="634" y="826"/>
                  </a:cubicBezTo>
                  <a:cubicBezTo>
                    <a:pt x="736" y="826"/>
                    <a:pt x="839" y="807"/>
                    <a:pt x="937" y="768"/>
                  </a:cubicBezTo>
                  <a:cubicBezTo>
                    <a:pt x="1538" y="518"/>
                    <a:pt x="1354" y="33"/>
                    <a:pt x="1354" y="33"/>
                  </a:cubicBezTo>
                  <a:cubicBezTo>
                    <a:pt x="1389" y="10"/>
                    <a:pt x="1404" y="0"/>
                    <a:pt x="14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5"/>
            <p:cNvSpPr/>
            <p:nvPr/>
          </p:nvSpPr>
          <p:spPr>
            <a:xfrm>
              <a:off x="5977100" y="2359775"/>
              <a:ext cx="67675" cy="35625"/>
            </a:xfrm>
            <a:custGeom>
              <a:avLst/>
              <a:gdLst/>
              <a:ahLst/>
              <a:cxnLst/>
              <a:rect l="l" t="t" r="r" b="b"/>
              <a:pathLst>
                <a:path w="2707" h="1425" extrusionOk="0">
                  <a:moveTo>
                    <a:pt x="2707" y="1"/>
                  </a:moveTo>
                  <a:lnTo>
                    <a:pt x="2707" y="1"/>
                  </a:lnTo>
                  <a:cubicBezTo>
                    <a:pt x="1922" y="552"/>
                    <a:pt x="969" y="870"/>
                    <a:pt x="0" y="920"/>
                  </a:cubicBezTo>
                  <a:lnTo>
                    <a:pt x="50" y="1421"/>
                  </a:lnTo>
                  <a:cubicBezTo>
                    <a:pt x="106" y="1423"/>
                    <a:pt x="160" y="1424"/>
                    <a:pt x="214" y="1424"/>
                  </a:cubicBezTo>
                  <a:cubicBezTo>
                    <a:pt x="2137" y="1424"/>
                    <a:pt x="2707" y="1"/>
                    <a:pt x="270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5"/>
            <p:cNvSpPr/>
            <p:nvPr/>
          </p:nvSpPr>
          <p:spPr>
            <a:xfrm>
              <a:off x="5896475" y="2076900"/>
              <a:ext cx="301675" cy="294175"/>
            </a:xfrm>
            <a:custGeom>
              <a:avLst/>
              <a:gdLst/>
              <a:ahLst/>
              <a:cxnLst/>
              <a:rect l="l" t="t" r="r" b="b"/>
              <a:pathLst>
                <a:path w="12067" h="11767" extrusionOk="0">
                  <a:moveTo>
                    <a:pt x="12047" y="6203"/>
                  </a:moveTo>
                  <a:lnTo>
                    <a:pt x="12058" y="6448"/>
                  </a:lnTo>
                  <a:lnTo>
                    <a:pt x="12058" y="6448"/>
                  </a:lnTo>
                  <a:cubicBezTo>
                    <a:pt x="12055" y="6292"/>
                    <a:pt x="12047" y="6203"/>
                    <a:pt x="12047" y="6203"/>
                  </a:cubicBezTo>
                  <a:close/>
                  <a:moveTo>
                    <a:pt x="5395" y="0"/>
                  </a:moveTo>
                  <a:cubicBezTo>
                    <a:pt x="4583" y="0"/>
                    <a:pt x="3470" y="218"/>
                    <a:pt x="2039" y="1708"/>
                  </a:cubicBezTo>
                  <a:cubicBezTo>
                    <a:pt x="0" y="3814"/>
                    <a:pt x="1120" y="6086"/>
                    <a:pt x="1120" y="6086"/>
                  </a:cubicBezTo>
                  <a:lnTo>
                    <a:pt x="1454" y="5769"/>
                  </a:lnTo>
                  <a:lnTo>
                    <a:pt x="4445" y="5000"/>
                  </a:lnTo>
                  <a:cubicBezTo>
                    <a:pt x="4211" y="4198"/>
                    <a:pt x="4562" y="3195"/>
                    <a:pt x="4762" y="2728"/>
                  </a:cubicBezTo>
                  <a:lnTo>
                    <a:pt x="4779" y="2711"/>
                  </a:lnTo>
                  <a:cubicBezTo>
                    <a:pt x="5364" y="5769"/>
                    <a:pt x="8739" y="6086"/>
                    <a:pt x="8739" y="6086"/>
                  </a:cubicBezTo>
                  <a:lnTo>
                    <a:pt x="8472" y="11767"/>
                  </a:lnTo>
                  <a:cubicBezTo>
                    <a:pt x="11819" y="11053"/>
                    <a:pt x="12067" y="7627"/>
                    <a:pt x="12060" y="6537"/>
                  </a:cubicBezTo>
                  <a:lnTo>
                    <a:pt x="12060" y="6537"/>
                  </a:lnTo>
                  <a:cubicBezTo>
                    <a:pt x="12061" y="6549"/>
                    <a:pt x="12063" y="6560"/>
                    <a:pt x="12064" y="6571"/>
                  </a:cubicBezTo>
                  <a:lnTo>
                    <a:pt x="12058" y="6448"/>
                  </a:lnTo>
                  <a:lnTo>
                    <a:pt x="12058" y="6448"/>
                  </a:lnTo>
                  <a:cubicBezTo>
                    <a:pt x="12059" y="6476"/>
                    <a:pt x="12059" y="6505"/>
                    <a:pt x="12060" y="6537"/>
                  </a:cubicBezTo>
                  <a:lnTo>
                    <a:pt x="12060" y="6537"/>
                  </a:lnTo>
                  <a:cubicBezTo>
                    <a:pt x="12008" y="6139"/>
                    <a:pt x="11912" y="5328"/>
                    <a:pt x="11847" y="5100"/>
                  </a:cubicBezTo>
                  <a:cubicBezTo>
                    <a:pt x="10727" y="840"/>
                    <a:pt x="6985" y="38"/>
                    <a:pt x="6249" y="38"/>
                  </a:cubicBezTo>
                  <a:cubicBezTo>
                    <a:pt x="6015" y="38"/>
                    <a:pt x="5731" y="0"/>
                    <a:pt x="53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5"/>
            <p:cNvSpPr/>
            <p:nvPr/>
          </p:nvSpPr>
          <p:spPr>
            <a:xfrm>
              <a:off x="6185675" y="2198775"/>
              <a:ext cx="91775" cy="98975"/>
            </a:xfrm>
            <a:custGeom>
              <a:avLst/>
              <a:gdLst/>
              <a:ahLst/>
              <a:cxnLst/>
              <a:rect l="l" t="t" r="r" b="b"/>
              <a:pathLst>
                <a:path w="3671" h="3959" extrusionOk="0">
                  <a:moveTo>
                    <a:pt x="1601" y="0"/>
                  </a:moveTo>
                  <a:cubicBezTo>
                    <a:pt x="1467" y="0"/>
                    <a:pt x="1332" y="14"/>
                    <a:pt x="1198" y="41"/>
                  </a:cubicBezTo>
                  <a:cubicBezTo>
                    <a:pt x="770" y="164"/>
                    <a:pt x="398" y="565"/>
                    <a:pt x="376" y="1004"/>
                  </a:cubicBezTo>
                  <a:lnTo>
                    <a:pt x="376" y="1004"/>
                  </a:lnTo>
                  <a:cubicBezTo>
                    <a:pt x="15" y="1700"/>
                    <a:pt x="0" y="2546"/>
                    <a:pt x="379" y="3266"/>
                  </a:cubicBezTo>
                  <a:cubicBezTo>
                    <a:pt x="529" y="3550"/>
                    <a:pt x="763" y="3784"/>
                    <a:pt x="1064" y="3901"/>
                  </a:cubicBezTo>
                  <a:cubicBezTo>
                    <a:pt x="1179" y="3939"/>
                    <a:pt x="1300" y="3958"/>
                    <a:pt x="1420" y="3958"/>
                  </a:cubicBezTo>
                  <a:cubicBezTo>
                    <a:pt x="1667" y="3958"/>
                    <a:pt x="1915" y="3880"/>
                    <a:pt x="2117" y="3734"/>
                  </a:cubicBezTo>
                  <a:cubicBezTo>
                    <a:pt x="2434" y="3534"/>
                    <a:pt x="2701" y="3266"/>
                    <a:pt x="2919" y="2965"/>
                  </a:cubicBezTo>
                  <a:cubicBezTo>
                    <a:pt x="3286" y="2498"/>
                    <a:pt x="3671" y="1946"/>
                    <a:pt x="3554" y="1345"/>
                  </a:cubicBezTo>
                  <a:cubicBezTo>
                    <a:pt x="3470" y="860"/>
                    <a:pt x="3052" y="493"/>
                    <a:pt x="2618" y="275"/>
                  </a:cubicBezTo>
                  <a:cubicBezTo>
                    <a:pt x="2303" y="94"/>
                    <a:pt x="1954" y="0"/>
                    <a:pt x="1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5"/>
            <p:cNvSpPr/>
            <p:nvPr/>
          </p:nvSpPr>
          <p:spPr>
            <a:xfrm>
              <a:off x="5901475" y="2104125"/>
              <a:ext cx="109900" cy="115750"/>
            </a:xfrm>
            <a:custGeom>
              <a:avLst/>
              <a:gdLst/>
              <a:ahLst/>
              <a:cxnLst/>
              <a:rect l="l" t="t" r="r" b="b"/>
              <a:pathLst>
                <a:path w="4396" h="4630" extrusionOk="0">
                  <a:moveTo>
                    <a:pt x="4146" y="1"/>
                  </a:moveTo>
                  <a:cubicBezTo>
                    <a:pt x="3968" y="1"/>
                    <a:pt x="3696" y="27"/>
                    <a:pt x="3359" y="118"/>
                  </a:cubicBezTo>
                  <a:cubicBezTo>
                    <a:pt x="1705" y="553"/>
                    <a:pt x="435" y="1906"/>
                    <a:pt x="118" y="3594"/>
                  </a:cubicBezTo>
                  <a:cubicBezTo>
                    <a:pt x="1" y="4228"/>
                    <a:pt x="68" y="4629"/>
                    <a:pt x="118" y="4629"/>
                  </a:cubicBezTo>
                  <a:cubicBezTo>
                    <a:pt x="168" y="4629"/>
                    <a:pt x="185" y="4245"/>
                    <a:pt x="352" y="3660"/>
                  </a:cubicBezTo>
                  <a:cubicBezTo>
                    <a:pt x="786" y="2123"/>
                    <a:pt x="1939" y="887"/>
                    <a:pt x="3443" y="352"/>
                  </a:cubicBezTo>
                  <a:cubicBezTo>
                    <a:pt x="4011" y="135"/>
                    <a:pt x="4395" y="85"/>
                    <a:pt x="4378" y="35"/>
                  </a:cubicBezTo>
                  <a:cubicBezTo>
                    <a:pt x="4378" y="19"/>
                    <a:pt x="4295" y="1"/>
                    <a:pt x="41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5"/>
            <p:cNvSpPr/>
            <p:nvPr/>
          </p:nvSpPr>
          <p:spPr>
            <a:xfrm>
              <a:off x="6127475" y="2252000"/>
              <a:ext cx="43875" cy="45125"/>
            </a:xfrm>
            <a:custGeom>
              <a:avLst/>
              <a:gdLst/>
              <a:ahLst/>
              <a:cxnLst/>
              <a:rect l="l" t="t" r="r" b="b"/>
              <a:pathLst>
                <a:path w="1755" h="1805" extrusionOk="0">
                  <a:moveTo>
                    <a:pt x="918" y="0"/>
                  </a:moveTo>
                  <a:cubicBezTo>
                    <a:pt x="907" y="0"/>
                    <a:pt x="896" y="1"/>
                    <a:pt x="886" y="1"/>
                  </a:cubicBezTo>
                  <a:cubicBezTo>
                    <a:pt x="535" y="68"/>
                    <a:pt x="251" y="318"/>
                    <a:pt x="151" y="636"/>
                  </a:cubicBezTo>
                  <a:cubicBezTo>
                    <a:pt x="34" y="970"/>
                    <a:pt x="0" y="1304"/>
                    <a:pt x="34" y="1655"/>
                  </a:cubicBezTo>
                  <a:lnTo>
                    <a:pt x="67" y="1689"/>
                  </a:lnTo>
                  <a:cubicBezTo>
                    <a:pt x="238" y="1766"/>
                    <a:pt x="419" y="1804"/>
                    <a:pt x="600" y="1804"/>
                  </a:cubicBezTo>
                  <a:cubicBezTo>
                    <a:pt x="808" y="1804"/>
                    <a:pt x="1015" y="1754"/>
                    <a:pt x="1203" y="1655"/>
                  </a:cubicBezTo>
                  <a:cubicBezTo>
                    <a:pt x="1554" y="1471"/>
                    <a:pt x="1755" y="1087"/>
                    <a:pt x="1704" y="686"/>
                  </a:cubicBezTo>
                  <a:cubicBezTo>
                    <a:pt x="1639" y="296"/>
                    <a:pt x="1305" y="0"/>
                    <a:pt x="91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5"/>
            <p:cNvSpPr/>
            <p:nvPr/>
          </p:nvSpPr>
          <p:spPr>
            <a:xfrm>
              <a:off x="6143350" y="2260275"/>
              <a:ext cx="16725" cy="29325"/>
            </a:xfrm>
            <a:custGeom>
              <a:avLst/>
              <a:gdLst/>
              <a:ahLst/>
              <a:cxnLst/>
              <a:rect l="l" t="t" r="r" b="b"/>
              <a:pathLst>
                <a:path w="669" h="1173" extrusionOk="0">
                  <a:moveTo>
                    <a:pt x="71" y="0"/>
                  </a:moveTo>
                  <a:cubicBezTo>
                    <a:pt x="42" y="0"/>
                    <a:pt x="23" y="8"/>
                    <a:pt x="17" y="21"/>
                  </a:cubicBezTo>
                  <a:cubicBezTo>
                    <a:pt x="17" y="38"/>
                    <a:pt x="100" y="71"/>
                    <a:pt x="201" y="171"/>
                  </a:cubicBezTo>
                  <a:cubicBezTo>
                    <a:pt x="468" y="388"/>
                    <a:pt x="451" y="806"/>
                    <a:pt x="184" y="1023"/>
                  </a:cubicBezTo>
                  <a:cubicBezTo>
                    <a:pt x="84" y="1107"/>
                    <a:pt x="0" y="1140"/>
                    <a:pt x="0" y="1157"/>
                  </a:cubicBezTo>
                  <a:cubicBezTo>
                    <a:pt x="0" y="1165"/>
                    <a:pt x="20" y="1172"/>
                    <a:pt x="56" y="1172"/>
                  </a:cubicBezTo>
                  <a:cubicBezTo>
                    <a:pt x="100" y="1172"/>
                    <a:pt x="168" y="1161"/>
                    <a:pt x="251" y="1124"/>
                  </a:cubicBezTo>
                  <a:cubicBezTo>
                    <a:pt x="652" y="890"/>
                    <a:pt x="668" y="305"/>
                    <a:pt x="267" y="71"/>
                  </a:cubicBezTo>
                  <a:cubicBezTo>
                    <a:pt x="186" y="20"/>
                    <a:pt x="116" y="0"/>
                    <a:pt x="7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5"/>
            <p:cNvSpPr/>
            <p:nvPr/>
          </p:nvSpPr>
          <p:spPr>
            <a:xfrm>
              <a:off x="5986275" y="2197950"/>
              <a:ext cx="91925" cy="83925"/>
            </a:xfrm>
            <a:custGeom>
              <a:avLst/>
              <a:gdLst/>
              <a:ahLst/>
              <a:cxnLst/>
              <a:rect l="l" t="t" r="r" b="b"/>
              <a:pathLst>
                <a:path w="3677" h="3357" extrusionOk="0">
                  <a:moveTo>
                    <a:pt x="1647" y="1"/>
                  </a:moveTo>
                  <a:cubicBezTo>
                    <a:pt x="1276" y="1"/>
                    <a:pt x="910" y="123"/>
                    <a:pt x="619" y="358"/>
                  </a:cubicBezTo>
                  <a:cubicBezTo>
                    <a:pt x="318" y="592"/>
                    <a:pt x="118" y="910"/>
                    <a:pt x="34" y="1277"/>
                  </a:cubicBezTo>
                  <a:cubicBezTo>
                    <a:pt x="17" y="1378"/>
                    <a:pt x="1" y="1478"/>
                    <a:pt x="1" y="1578"/>
                  </a:cubicBezTo>
                  <a:cubicBezTo>
                    <a:pt x="1" y="1645"/>
                    <a:pt x="17" y="1678"/>
                    <a:pt x="17" y="1678"/>
                  </a:cubicBezTo>
                  <a:cubicBezTo>
                    <a:pt x="34" y="1678"/>
                    <a:pt x="34" y="1528"/>
                    <a:pt x="101" y="1294"/>
                  </a:cubicBezTo>
                  <a:cubicBezTo>
                    <a:pt x="201" y="960"/>
                    <a:pt x="402" y="659"/>
                    <a:pt x="686" y="459"/>
                  </a:cubicBezTo>
                  <a:cubicBezTo>
                    <a:pt x="967" y="248"/>
                    <a:pt x="1283" y="152"/>
                    <a:pt x="1591" y="152"/>
                  </a:cubicBezTo>
                  <a:cubicBezTo>
                    <a:pt x="2382" y="152"/>
                    <a:pt x="3125" y="777"/>
                    <a:pt x="3125" y="1678"/>
                  </a:cubicBezTo>
                  <a:cubicBezTo>
                    <a:pt x="3125" y="2580"/>
                    <a:pt x="2382" y="3204"/>
                    <a:pt x="1591" y="3204"/>
                  </a:cubicBezTo>
                  <a:cubicBezTo>
                    <a:pt x="1283" y="3204"/>
                    <a:pt x="967" y="3109"/>
                    <a:pt x="686" y="2898"/>
                  </a:cubicBezTo>
                  <a:cubicBezTo>
                    <a:pt x="402" y="2698"/>
                    <a:pt x="201" y="2397"/>
                    <a:pt x="101" y="2063"/>
                  </a:cubicBezTo>
                  <a:cubicBezTo>
                    <a:pt x="34" y="1829"/>
                    <a:pt x="34" y="1678"/>
                    <a:pt x="17" y="1678"/>
                  </a:cubicBezTo>
                  <a:cubicBezTo>
                    <a:pt x="17" y="1678"/>
                    <a:pt x="1" y="1712"/>
                    <a:pt x="1" y="1779"/>
                  </a:cubicBezTo>
                  <a:cubicBezTo>
                    <a:pt x="1" y="1879"/>
                    <a:pt x="17" y="1979"/>
                    <a:pt x="34" y="2079"/>
                  </a:cubicBezTo>
                  <a:cubicBezTo>
                    <a:pt x="118" y="2447"/>
                    <a:pt x="318" y="2765"/>
                    <a:pt x="619" y="2998"/>
                  </a:cubicBezTo>
                  <a:cubicBezTo>
                    <a:pt x="910" y="3234"/>
                    <a:pt x="1276" y="3356"/>
                    <a:pt x="1647" y="3356"/>
                  </a:cubicBezTo>
                  <a:cubicBezTo>
                    <a:pt x="1829" y="3356"/>
                    <a:pt x="2013" y="3326"/>
                    <a:pt x="2189" y="3266"/>
                  </a:cubicBezTo>
                  <a:cubicBezTo>
                    <a:pt x="3677" y="2731"/>
                    <a:pt x="3677" y="626"/>
                    <a:pt x="2189" y="91"/>
                  </a:cubicBezTo>
                  <a:cubicBezTo>
                    <a:pt x="2013" y="31"/>
                    <a:pt x="1829" y="1"/>
                    <a:pt x="16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5"/>
            <p:cNvSpPr/>
            <p:nvPr/>
          </p:nvSpPr>
          <p:spPr>
            <a:xfrm>
              <a:off x="5893975" y="2197950"/>
              <a:ext cx="91900" cy="83925"/>
            </a:xfrm>
            <a:custGeom>
              <a:avLst/>
              <a:gdLst/>
              <a:ahLst/>
              <a:cxnLst/>
              <a:rect l="l" t="t" r="r" b="b"/>
              <a:pathLst>
                <a:path w="3676" h="3357" extrusionOk="0">
                  <a:moveTo>
                    <a:pt x="1646" y="1"/>
                  </a:moveTo>
                  <a:cubicBezTo>
                    <a:pt x="1275" y="1"/>
                    <a:pt x="909" y="123"/>
                    <a:pt x="618" y="358"/>
                  </a:cubicBezTo>
                  <a:cubicBezTo>
                    <a:pt x="318" y="592"/>
                    <a:pt x="117" y="910"/>
                    <a:pt x="33" y="1277"/>
                  </a:cubicBezTo>
                  <a:cubicBezTo>
                    <a:pt x="17" y="1378"/>
                    <a:pt x="0" y="1478"/>
                    <a:pt x="0" y="1578"/>
                  </a:cubicBezTo>
                  <a:cubicBezTo>
                    <a:pt x="0" y="1645"/>
                    <a:pt x="17" y="1678"/>
                    <a:pt x="17" y="1678"/>
                  </a:cubicBezTo>
                  <a:cubicBezTo>
                    <a:pt x="33" y="1678"/>
                    <a:pt x="33" y="1528"/>
                    <a:pt x="100" y="1294"/>
                  </a:cubicBezTo>
                  <a:cubicBezTo>
                    <a:pt x="201" y="960"/>
                    <a:pt x="401" y="659"/>
                    <a:pt x="685" y="459"/>
                  </a:cubicBezTo>
                  <a:cubicBezTo>
                    <a:pt x="967" y="248"/>
                    <a:pt x="1282" y="152"/>
                    <a:pt x="1591" y="152"/>
                  </a:cubicBezTo>
                  <a:cubicBezTo>
                    <a:pt x="2381" y="152"/>
                    <a:pt x="3125" y="777"/>
                    <a:pt x="3125" y="1678"/>
                  </a:cubicBezTo>
                  <a:cubicBezTo>
                    <a:pt x="3125" y="2580"/>
                    <a:pt x="2381" y="3204"/>
                    <a:pt x="1591" y="3204"/>
                  </a:cubicBezTo>
                  <a:cubicBezTo>
                    <a:pt x="1282" y="3204"/>
                    <a:pt x="967" y="3109"/>
                    <a:pt x="685" y="2898"/>
                  </a:cubicBezTo>
                  <a:cubicBezTo>
                    <a:pt x="401" y="2698"/>
                    <a:pt x="201" y="2397"/>
                    <a:pt x="100" y="2063"/>
                  </a:cubicBezTo>
                  <a:cubicBezTo>
                    <a:pt x="33" y="1829"/>
                    <a:pt x="33" y="1678"/>
                    <a:pt x="17" y="1678"/>
                  </a:cubicBezTo>
                  <a:cubicBezTo>
                    <a:pt x="17" y="1678"/>
                    <a:pt x="0" y="1712"/>
                    <a:pt x="0" y="1779"/>
                  </a:cubicBezTo>
                  <a:cubicBezTo>
                    <a:pt x="0" y="1879"/>
                    <a:pt x="17" y="1979"/>
                    <a:pt x="33" y="2079"/>
                  </a:cubicBezTo>
                  <a:cubicBezTo>
                    <a:pt x="117" y="2447"/>
                    <a:pt x="318" y="2765"/>
                    <a:pt x="618" y="2998"/>
                  </a:cubicBezTo>
                  <a:cubicBezTo>
                    <a:pt x="909" y="3234"/>
                    <a:pt x="1275" y="3356"/>
                    <a:pt x="1646" y="3356"/>
                  </a:cubicBezTo>
                  <a:cubicBezTo>
                    <a:pt x="1829" y="3356"/>
                    <a:pt x="2012" y="3326"/>
                    <a:pt x="2189" y="3266"/>
                  </a:cubicBezTo>
                  <a:cubicBezTo>
                    <a:pt x="3676" y="2731"/>
                    <a:pt x="3676" y="626"/>
                    <a:pt x="2189" y="91"/>
                  </a:cubicBezTo>
                  <a:cubicBezTo>
                    <a:pt x="2012" y="31"/>
                    <a:pt x="1829" y="1"/>
                    <a:pt x="164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5"/>
            <p:cNvSpPr/>
            <p:nvPr/>
          </p:nvSpPr>
          <p:spPr>
            <a:xfrm>
              <a:off x="5974575" y="2239075"/>
              <a:ext cx="14650" cy="4200"/>
            </a:xfrm>
            <a:custGeom>
              <a:avLst/>
              <a:gdLst/>
              <a:ahLst/>
              <a:cxnLst/>
              <a:rect l="l" t="t" r="r" b="b"/>
              <a:pathLst>
                <a:path w="586" h="168" extrusionOk="0">
                  <a:moveTo>
                    <a:pt x="285" y="0"/>
                  </a:moveTo>
                  <a:cubicBezTo>
                    <a:pt x="134" y="0"/>
                    <a:pt x="1" y="33"/>
                    <a:pt x="1" y="84"/>
                  </a:cubicBezTo>
                  <a:cubicBezTo>
                    <a:pt x="1" y="134"/>
                    <a:pt x="134" y="167"/>
                    <a:pt x="285" y="167"/>
                  </a:cubicBezTo>
                  <a:cubicBezTo>
                    <a:pt x="452" y="167"/>
                    <a:pt x="586" y="134"/>
                    <a:pt x="586" y="84"/>
                  </a:cubicBezTo>
                  <a:cubicBezTo>
                    <a:pt x="586" y="33"/>
                    <a:pt x="452" y="0"/>
                    <a:pt x="28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5"/>
            <p:cNvSpPr/>
            <p:nvPr/>
          </p:nvSpPr>
          <p:spPr>
            <a:xfrm>
              <a:off x="6065225" y="2247900"/>
              <a:ext cx="71450" cy="14775"/>
            </a:xfrm>
            <a:custGeom>
              <a:avLst/>
              <a:gdLst/>
              <a:ahLst/>
              <a:cxnLst/>
              <a:rect l="l" t="t" r="r" b="b"/>
              <a:pathLst>
                <a:path w="2858" h="591" extrusionOk="0">
                  <a:moveTo>
                    <a:pt x="79" y="0"/>
                  </a:moveTo>
                  <a:cubicBezTo>
                    <a:pt x="31" y="0"/>
                    <a:pt x="4" y="5"/>
                    <a:pt x="1" y="15"/>
                  </a:cubicBezTo>
                  <a:cubicBezTo>
                    <a:pt x="1" y="65"/>
                    <a:pt x="619" y="232"/>
                    <a:pt x="1404" y="382"/>
                  </a:cubicBezTo>
                  <a:cubicBezTo>
                    <a:pt x="2074" y="510"/>
                    <a:pt x="2646" y="590"/>
                    <a:pt x="2800" y="590"/>
                  </a:cubicBezTo>
                  <a:cubicBezTo>
                    <a:pt x="2827" y="590"/>
                    <a:pt x="2841" y="588"/>
                    <a:pt x="2841" y="583"/>
                  </a:cubicBezTo>
                  <a:cubicBezTo>
                    <a:pt x="2858" y="533"/>
                    <a:pt x="2223" y="366"/>
                    <a:pt x="1438" y="215"/>
                  </a:cubicBezTo>
                  <a:cubicBezTo>
                    <a:pt x="819" y="81"/>
                    <a:pt x="275" y="0"/>
                    <a:pt x="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5"/>
            <p:cNvSpPr/>
            <p:nvPr/>
          </p:nvSpPr>
          <p:spPr>
            <a:xfrm>
              <a:off x="5833825" y="3063200"/>
              <a:ext cx="564350" cy="1370125"/>
            </a:xfrm>
            <a:custGeom>
              <a:avLst/>
              <a:gdLst/>
              <a:ahLst/>
              <a:cxnLst/>
              <a:rect l="l" t="t" r="r" b="b"/>
              <a:pathLst>
                <a:path w="22574" h="54805" extrusionOk="0">
                  <a:moveTo>
                    <a:pt x="16007" y="1"/>
                  </a:moveTo>
                  <a:lnTo>
                    <a:pt x="0" y="602"/>
                  </a:lnTo>
                  <a:lnTo>
                    <a:pt x="2556" y="54621"/>
                  </a:lnTo>
                  <a:lnTo>
                    <a:pt x="10760" y="54805"/>
                  </a:lnTo>
                  <a:lnTo>
                    <a:pt x="8638" y="8105"/>
                  </a:lnTo>
                  <a:lnTo>
                    <a:pt x="14186" y="54604"/>
                  </a:lnTo>
                  <a:lnTo>
                    <a:pt x="22573" y="54805"/>
                  </a:lnTo>
                  <a:lnTo>
                    <a:pt x="1600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5"/>
            <p:cNvSpPr/>
            <p:nvPr/>
          </p:nvSpPr>
          <p:spPr>
            <a:xfrm>
              <a:off x="5931975" y="3082425"/>
              <a:ext cx="63925" cy="1348400"/>
            </a:xfrm>
            <a:custGeom>
              <a:avLst/>
              <a:gdLst/>
              <a:ahLst/>
              <a:cxnLst/>
              <a:rect l="l" t="t" r="r" b="b"/>
              <a:pathLst>
                <a:path w="2557" h="53936" extrusionOk="0">
                  <a:moveTo>
                    <a:pt x="34" y="1"/>
                  </a:moveTo>
                  <a:lnTo>
                    <a:pt x="34" y="1"/>
                  </a:lnTo>
                  <a:cubicBezTo>
                    <a:pt x="1" y="1"/>
                    <a:pt x="502" y="12081"/>
                    <a:pt x="1187" y="26968"/>
                  </a:cubicBezTo>
                  <a:cubicBezTo>
                    <a:pt x="1872" y="41872"/>
                    <a:pt x="2457" y="53936"/>
                    <a:pt x="2507" y="53936"/>
                  </a:cubicBezTo>
                  <a:cubicBezTo>
                    <a:pt x="2557" y="53936"/>
                    <a:pt x="2039" y="41855"/>
                    <a:pt x="1354" y="26968"/>
                  </a:cubicBezTo>
                  <a:cubicBezTo>
                    <a:pt x="686" y="12064"/>
                    <a:pt x="84" y="1"/>
                    <a:pt x="3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5"/>
            <p:cNvSpPr/>
            <p:nvPr/>
          </p:nvSpPr>
          <p:spPr>
            <a:xfrm>
              <a:off x="6139175" y="3110000"/>
              <a:ext cx="162500" cy="1309975"/>
            </a:xfrm>
            <a:custGeom>
              <a:avLst/>
              <a:gdLst/>
              <a:ahLst/>
              <a:cxnLst/>
              <a:rect l="l" t="t" r="r" b="b"/>
              <a:pathLst>
                <a:path w="6500" h="52399" extrusionOk="0">
                  <a:moveTo>
                    <a:pt x="50" y="0"/>
                  </a:moveTo>
                  <a:cubicBezTo>
                    <a:pt x="0" y="0"/>
                    <a:pt x="1387" y="11746"/>
                    <a:pt x="3158" y="26216"/>
                  </a:cubicBezTo>
                  <a:cubicBezTo>
                    <a:pt x="4928" y="40675"/>
                    <a:pt x="6397" y="52398"/>
                    <a:pt x="6449" y="52398"/>
                  </a:cubicBezTo>
                  <a:cubicBezTo>
                    <a:pt x="6449" y="52398"/>
                    <a:pt x="6449" y="52398"/>
                    <a:pt x="6450" y="52398"/>
                  </a:cubicBezTo>
                  <a:cubicBezTo>
                    <a:pt x="6500" y="52398"/>
                    <a:pt x="5113" y="40669"/>
                    <a:pt x="3342" y="26199"/>
                  </a:cubicBezTo>
                  <a:cubicBezTo>
                    <a:pt x="1571" y="11713"/>
                    <a:pt x="100" y="0"/>
                    <a:pt x="5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5683025" y="2421600"/>
              <a:ext cx="708450" cy="660850"/>
            </a:xfrm>
            <a:custGeom>
              <a:avLst/>
              <a:gdLst/>
              <a:ahLst/>
              <a:cxnLst/>
              <a:rect l="l" t="t" r="r" b="b"/>
              <a:pathLst>
                <a:path w="28338" h="26434" extrusionOk="0">
                  <a:moveTo>
                    <a:pt x="11663" y="1"/>
                  </a:moveTo>
                  <a:lnTo>
                    <a:pt x="11663" y="519"/>
                  </a:lnTo>
                  <a:cubicBezTo>
                    <a:pt x="10293" y="702"/>
                    <a:pt x="8956" y="1103"/>
                    <a:pt x="7720" y="1705"/>
                  </a:cubicBezTo>
                  <a:lnTo>
                    <a:pt x="0" y="4829"/>
                  </a:lnTo>
                  <a:lnTo>
                    <a:pt x="2473" y="11647"/>
                  </a:lnTo>
                  <a:lnTo>
                    <a:pt x="7703" y="9892"/>
                  </a:lnTo>
                  <a:lnTo>
                    <a:pt x="7703" y="9892"/>
                  </a:lnTo>
                  <a:cubicBezTo>
                    <a:pt x="7669" y="9976"/>
                    <a:pt x="7636" y="10076"/>
                    <a:pt x="7603" y="10176"/>
                  </a:cubicBezTo>
                  <a:cubicBezTo>
                    <a:pt x="7402" y="10945"/>
                    <a:pt x="7469" y="11780"/>
                    <a:pt x="7803" y="12499"/>
                  </a:cubicBezTo>
                  <a:cubicBezTo>
                    <a:pt x="7970" y="12850"/>
                    <a:pt x="8187" y="13167"/>
                    <a:pt x="8455" y="13434"/>
                  </a:cubicBezTo>
                  <a:lnTo>
                    <a:pt x="8355" y="18931"/>
                  </a:lnTo>
                  <a:lnTo>
                    <a:pt x="6032" y="26266"/>
                  </a:lnTo>
                  <a:lnTo>
                    <a:pt x="22039" y="26434"/>
                  </a:lnTo>
                  <a:lnTo>
                    <a:pt x="22039" y="26434"/>
                  </a:lnTo>
                  <a:lnTo>
                    <a:pt x="20218" y="18514"/>
                  </a:lnTo>
                  <a:lnTo>
                    <a:pt x="21053" y="10677"/>
                  </a:lnTo>
                  <a:lnTo>
                    <a:pt x="24127" y="13685"/>
                  </a:lnTo>
                  <a:lnTo>
                    <a:pt x="28338" y="8422"/>
                  </a:lnTo>
                  <a:lnTo>
                    <a:pt x="23175" y="3225"/>
                  </a:lnTo>
                  <a:cubicBezTo>
                    <a:pt x="22189" y="2189"/>
                    <a:pt x="20953" y="1387"/>
                    <a:pt x="19599" y="920"/>
                  </a:cubicBezTo>
                  <a:cubicBezTo>
                    <a:pt x="18948" y="669"/>
                    <a:pt x="18263" y="535"/>
                    <a:pt x="17561" y="502"/>
                  </a:cubicBezTo>
                  <a:lnTo>
                    <a:pt x="17561" y="84"/>
                  </a:lnTo>
                  <a:lnTo>
                    <a:pt x="15289" y="134"/>
                  </a:lnTo>
                  <a:cubicBezTo>
                    <a:pt x="15289" y="134"/>
                    <a:pt x="15188" y="485"/>
                    <a:pt x="15055" y="886"/>
                  </a:cubicBezTo>
                  <a:cubicBezTo>
                    <a:pt x="14938" y="1204"/>
                    <a:pt x="14871" y="1872"/>
                    <a:pt x="14737" y="1872"/>
                  </a:cubicBezTo>
                  <a:cubicBezTo>
                    <a:pt x="14570" y="1872"/>
                    <a:pt x="14353" y="1204"/>
                    <a:pt x="14136" y="886"/>
                  </a:cubicBezTo>
                  <a:cubicBezTo>
                    <a:pt x="13935" y="469"/>
                    <a:pt x="13751" y="101"/>
                    <a:pt x="13751" y="101"/>
                  </a:cubicBezTo>
                  <a:lnTo>
                    <a:pt x="1166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5"/>
            <p:cNvSpPr/>
            <p:nvPr/>
          </p:nvSpPr>
          <p:spPr>
            <a:xfrm>
              <a:off x="5972075" y="2426200"/>
              <a:ext cx="53500" cy="36950"/>
            </a:xfrm>
            <a:custGeom>
              <a:avLst/>
              <a:gdLst/>
              <a:ahLst/>
              <a:cxnLst/>
              <a:rect l="l" t="t" r="r" b="b"/>
              <a:pathLst>
                <a:path w="2140" h="1478" extrusionOk="0">
                  <a:moveTo>
                    <a:pt x="2139" y="0"/>
                  </a:moveTo>
                  <a:lnTo>
                    <a:pt x="2139" y="0"/>
                  </a:lnTo>
                  <a:cubicBezTo>
                    <a:pt x="2039" y="134"/>
                    <a:pt x="1955" y="285"/>
                    <a:pt x="1905" y="435"/>
                  </a:cubicBezTo>
                  <a:cubicBezTo>
                    <a:pt x="1839" y="602"/>
                    <a:pt x="1772" y="769"/>
                    <a:pt x="1705" y="936"/>
                  </a:cubicBezTo>
                  <a:cubicBezTo>
                    <a:pt x="1648" y="1077"/>
                    <a:pt x="1592" y="1313"/>
                    <a:pt x="1506" y="1313"/>
                  </a:cubicBezTo>
                  <a:cubicBezTo>
                    <a:pt x="1490" y="1313"/>
                    <a:pt x="1472" y="1305"/>
                    <a:pt x="1454" y="1287"/>
                  </a:cubicBezTo>
                  <a:cubicBezTo>
                    <a:pt x="729" y="814"/>
                    <a:pt x="108" y="431"/>
                    <a:pt x="26" y="431"/>
                  </a:cubicBezTo>
                  <a:cubicBezTo>
                    <a:pt x="21" y="431"/>
                    <a:pt x="18" y="432"/>
                    <a:pt x="17" y="435"/>
                  </a:cubicBezTo>
                  <a:cubicBezTo>
                    <a:pt x="1" y="468"/>
                    <a:pt x="585" y="919"/>
                    <a:pt x="1371" y="1437"/>
                  </a:cubicBezTo>
                  <a:cubicBezTo>
                    <a:pt x="1407" y="1465"/>
                    <a:pt x="1454" y="1477"/>
                    <a:pt x="1500" y="1477"/>
                  </a:cubicBezTo>
                  <a:cubicBezTo>
                    <a:pt x="1538" y="1477"/>
                    <a:pt x="1575" y="1469"/>
                    <a:pt x="1605" y="1454"/>
                  </a:cubicBezTo>
                  <a:cubicBezTo>
                    <a:pt x="1671" y="1421"/>
                    <a:pt x="1722" y="1354"/>
                    <a:pt x="1755" y="1287"/>
                  </a:cubicBezTo>
                  <a:cubicBezTo>
                    <a:pt x="1805" y="1170"/>
                    <a:pt x="1822" y="1087"/>
                    <a:pt x="1855" y="986"/>
                  </a:cubicBezTo>
                  <a:cubicBezTo>
                    <a:pt x="1922" y="819"/>
                    <a:pt x="1972" y="652"/>
                    <a:pt x="2022" y="485"/>
                  </a:cubicBezTo>
                  <a:cubicBezTo>
                    <a:pt x="2089" y="318"/>
                    <a:pt x="2123" y="168"/>
                    <a:pt x="21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5"/>
            <p:cNvSpPr/>
            <p:nvPr/>
          </p:nvSpPr>
          <p:spPr>
            <a:xfrm>
              <a:off x="6066900" y="2432025"/>
              <a:ext cx="61000" cy="43075"/>
            </a:xfrm>
            <a:custGeom>
              <a:avLst/>
              <a:gdLst/>
              <a:ahLst/>
              <a:cxnLst/>
              <a:rect l="l" t="t" r="r" b="b"/>
              <a:pathLst>
                <a:path w="2440" h="1723" extrusionOk="0">
                  <a:moveTo>
                    <a:pt x="37" y="0"/>
                  </a:moveTo>
                  <a:cubicBezTo>
                    <a:pt x="36" y="0"/>
                    <a:pt x="35" y="1"/>
                    <a:pt x="34" y="1"/>
                  </a:cubicBezTo>
                  <a:cubicBezTo>
                    <a:pt x="0" y="1"/>
                    <a:pt x="201" y="787"/>
                    <a:pt x="786" y="1639"/>
                  </a:cubicBezTo>
                  <a:lnTo>
                    <a:pt x="836" y="1722"/>
                  </a:lnTo>
                  <a:lnTo>
                    <a:pt x="903" y="1672"/>
                  </a:lnTo>
                  <a:cubicBezTo>
                    <a:pt x="953" y="1639"/>
                    <a:pt x="986" y="1605"/>
                    <a:pt x="1020" y="1589"/>
                  </a:cubicBezTo>
                  <a:cubicBezTo>
                    <a:pt x="1922" y="954"/>
                    <a:pt x="2440" y="219"/>
                    <a:pt x="2390" y="185"/>
                  </a:cubicBezTo>
                  <a:cubicBezTo>
                    <a:pt x="2389" y="184"/>
                    <a:pt x="2388" y="184"/>
                    <a:pt x="2386" y="184"/>
                  </a:cubicBezTo>
                  <a:cubicBezTo>
                    <a:pt x="2329" y="184"/>
                    <a:pt x="1767" y="835"/>
                    <a:pt x="919" y="1438"/>
                  </a:cubicBezTo>
                  <a:lnTo>
                    <a:pt x="878" y="1468"/>
                  </a:lnTo>
                  <a:lnTo>
                    <a:pt x="878" y="1468"/>
                  </a:lnTo>
                  <a:cubicBezTo>
                    <a:pt x="360" y="686"/>
                    <a:pt x="94" y="0"/>
                    <a:pt x="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6033475" y="2468400"/>
              <a:ext cx="19250" cy="612375"/>
            </a:xfrm>
            <a:custGeom>
              <a:avLst/>
              <a:gdLst/>
              <a:ahLst/>
              <a:cxnLst/>
              <a:rect l="l" t="t" r="r" b="b"/>
              <a:pathLst>
                <a:path w="770" h="24495" extrusionOk="0">
                  <a:moveTo>
                    <a:pt x="719" y="0"/>
                  </a:moveTo>
                  <a:cubicBezTo>
                    <a:pt x="702" y="84"/>
                    <a:pt x="702" y="167"/>
                    <a:pt x="702" y="251"/>
                  </a:cubicBezTo>
                  <a:cubicBezTo>
                    <a:pt x="702" y="434"/>
                    <a:pt x="686" y="668"/>
                    <a:pt x="686" y="969"/>
                  </a:cubicBezTo>
                  <a:cubicBezTo>
                    <a:pt x="669" y="1604"/>
                    <a:pt x="652" y="2490"/>
                    <a:pt x="619" y="3592"/>
                  </a:cubicBezTo>
                  <a:cubicBezTo>
                    <a:pt x="535" y="5815"/>
                    <a:pt x="418" y="8872"/>
                    <a:pt x="301" y="12247"/>
                  </a:cubicBezTo>
                  <a:cubicBezTo>
                    <a:pt x="168" y="15622"/>
                    <a:pt x="68" y="18680"/>
                    <a:pt x="17" y="20902"/>
                  </a:cubicBezTo>
                  <a:cubicBezTo>
                    <a:pt x="1" y="22005"/>
                    <a:pt x="1" y="22907"/>
                    <a:pt x="1" y="23526"/>
                  </a:cubicBezTo>
                  <a:cubicBezTo>
                    <a:pt x="17" y="23826"/>
                    <a:pt x="17" y="24060"/>
                    <a:pt x="34" y="24244"/>
                  </a:cubicBezTo>
                  <a:cubicBezTo>
                    <a:pt x="34" y="24328"/>
                    <a:pt x="34" y="24411"/>
                    <a:pt x="51" y="24495"/>
                  </a:cubicBezTo>
                  <a:cubicBezTo>
                    <a:pt x="68" y="24411"/>
                    <a:pt x="68" y="24328"/>
                    <a:pt x="68" y="24244"/>
                  </a:cubicBezTo>
                  <a:cubicBezTo>
                    <a:pt x="68" y="24060"/>
                    <a:pt x="68" y="23826"/>
                    <a:pt x="84" y="23526"/>
                  </a:cubicBezTo>
                  <a:cubicBezTo>
                    <a:pt x="84" y="22891"/>
                    <a:pt x="118" y="22005"/>
                    <a:pt x="151" y="20902"/>
                  </a:cubicBezTo>
                  <a:cubicBezTo>
                    <a:pt x="235" y="18680"/>
                    <a:pt x="335" y="15622"/>
                    <a:pt x="469" y="12247"/>
                  </a:cubicBezTo>
                  <a:cubicBezTo>
                    <a:pt x="602" y="8872"/>
                    <a:pt x="702" y="5798"/>
                    <a:pt x="753" y="3592"/>
                  </a:cubicBezTo>
                  <a:cubicBezTo>
                    <a:pt x="769" y="2473"/>
                    <a:pt x="769" y="1587"/>
                    <a:pt x="753" y="969"/>
                  </a:cubicBezTo>
                  <a:cubicBezTo>
                    <a:pt x="753" y="668"/>
                    <a:pt x="736" y="434"/>
                    <a:pt x="736" y="251"/>
                  </a:cubicBezTo>
                  <a:cubicBezTo>
                    <a:pt x="736" y="167"/>
                    <a:pt x="736" y="84"/>
                    <a:pt x="7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5"/>
            <p:cNvSpPr/>
            <p:nvPr/>
          </p:nvSpPr>
          <p:spPr>
            <a:xfrm>
              <a:off x="6073175" y="2568800"/>
              <a:ext cx="20475" cy="18650"/>
            </a:xfrm>
            <a:custGeom>
              <a:avLst/>
              <a:gdLst/>
              <a:ahLst/>
              <a:cxnLst/>
              <a:rect l="l" t="t" r="r" b="b"/>
              <a:pathLst>
                <a:path w="819" h="746" extrusionOk="0">
                  <a:moveTo>
                    <a:pt x="496" y="0"/>
                  </a:moveTo>
                  <a:cubicBezTo>
                    <a:pt x="474" y="0"/>
                    <a:pt x="463" y="5"/>
                    <a:pt x="468" y="11"/>
                  </a:cubicBezTo>
                  <a:cubicBezTo>
                    <a:pt x="451" y="44"/>
                    <a:pt x="551" y="61"/>
                    <a:pt x="618" y="195"/>
                  </a:cubicBezTo>
                  <a:cubicBezTo>
                    <a:pt x="652" y="261"/>
                    <a:pt x="668" y="345"/>
                    <a:pt x="635" y="412"/>
                  </a:cubicBezTo>
                  <a:cubicBezTo>
                    <a:pt x="586" y="509"/>
                    <a:pt x="492" y="561"/>
                    <a:pt x="399" y="561"/>
                  </a:cubicBezTo>
                  <a:cubicBezTo>
                    <a:pt x="332" y="561"/>
                    <a:pt x="266" y="534"/>
                    <a:pt x="217" y="479"/>
                  </a:cubicBezTo>
                  <a:cubicBezTo>
                    <a:pt x="167" y="412"/>
                    <a:pt x="150" y="345"/>
                    <a:pt x="167" y="261"/>
                  </a:cubicBezTo>
                  <a:cubicBezTo>
                    <a:pt x="184" y="128"/>
                    <a:pt x="267" y="61"/>
                    <a:pt x="267" y="44"/>
                  </a:cubicBezTo>
                  <a:cubicBezTo>
                    <a:pt x="267" y="41"/>
                    <a:pt x="262" y="39"/>
                    <a:pt x="254" y="39"/>
                  </a:cubicBezTo>
                  <a:cubicBezTo>
                    <a:pt x="215" y="39"/>
                    <a:pt x="105" y="78"/>
                    <a:pt x="50" y="228"/>
                  </a:cubicBezTo>
                  <a:cubicBezTo>
                    <a:pt x="0" y="345"/>
                    <a:pt x="17" y="462"/>
                    <a:pt x="84" y="579"/>
                  </a:cubicBezTo>
                  <a:cubicBezTo>
                    <a:pt x="161" y="692"/>
                    <a:pt x="281" y="745"/>
                    <a:pt x="400" y="745"/>
                  </a:cubicBezTo>
                  <a:cubicBezTo>
                    <a:pt x="564" y="745"/>
                    <a:pt x="727" y="645"/>
                    <a:pt x="785" y="462"/>
                  </a:cubicBezTo>
                  <a:cubicBezTo>
                    <a:pt x="819" y="345"/>
                    <a:pt x="802" y="228"/>
                    <a:pt x="719" y="128"/>
                  </a:cubicBezTo>
                  <a:cubicBezTo>
                    <a:pt x="639" y="25"/>
                    <a:pt x="543" y="0"/>
                    <a:pt x="4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5"/>
            <p:cNvSpPr/>
            <p:nvPr/>
          </p:nvSpPr>
          <p:spPr>
            <a:xfrm>
              <a:off x="6076925" y="2707050"/>
              <a:ext cx="17150" cy="16375"/>
            </a:xfrm>
            <a:custGeom>
              <a:avLst/>
              <a:gdLst/>
              <a:ahLst/>
              <a:cxnLst/>
              <a:rect l="l" t="t" r="r" b="b"/>
              <a:pathLst>
                <a:path w="686" h="655" extrusionOk="0">
                  <a:moveTo>
                    <a:pt x="403" y="0"/>
                  </a:moveTo>
                  <a:cubicBezTo>
                    <a:pt x="381" y="0"/>
                    <a:pt x="368" y="6"/>
                    <a:pt x="368" y="11"/>
                  </a:cubicBezTo>
                  <a:cubicBezTo>
                    <a:pt x="368" y="45"/>
                    <a:pt x="452" y="78"/>
                    <a:pt x="502" y="178"/>
                  </a:cubicBezTo>
                  <a:cubicBezTo>
                    <a:pt x="569" y="295"/>
                    <a:pt x="502" y="462"/>
                    <a:pt x="368" y="479"/>
                  </a:cubicBezTo>
                  <a:cubicBezTo>
                    <a:pt x="354" y="483"/>
                    <a:pt x="340" y="484"/>
                    <a:pt x="326" y="484"/>
                  </a:cubicBezTo>
                  <a:cubicBezTo>
                    <a:pt x="212" y="484"/>
                    <a:pt x="123" y="365"/>
                    <a:pt x="168" y="245"/>
                  </a:cubicBezTo>
                  <a:cubicBezTo>
                    <a:pt x="201" y="128"/>
                    <a:pt x="284" y="112"/>
                    <a:pt x="284" y="78"/>
                  </a:cubicBezTo>
                  <a:cubicBezTo>
                    <a:pt x="284" y="73"/>
                    <a:pt x="271" y="68"/>
                    <a:pt x="250" y="68"/>
                  </a:cubicBezTo>
                  <a:cubicBezTo>
                    <a:pt x="203" y="68"/>
                    <a:pt x="119" y="92"/>
                    <a:pt x="51" y="195"/>
                  </a:cubicBezTo>
                  <a:cubicBezTo>
                    <a:pt x="0" y="295"/>
                    <a:pt x="0" y="396"/>
                    <a:pt x="51" y="496"/>
                  </a:cubicBezTo>
                  <a:cubicBezTo>
                    <a:pt x="106" y="592"/>
                    <a:pt x="207" y="655"/>
                    <a:pt x="315" y="655"/>
                  </a:cubicBezTo>
                  <a:cubicBezTo>
                    <a:pt x="338" y="655"/>
                    <a:pt x="361" y="652"/>
                    <a:pt x="385" y="646"/>
                  </a:cubicBezTo>
                  <a:cubicBezTo>
                    <a:pt x="535" y="630"/>
                    <a:pt x="635" y="529"/>
                    <a:pt x="669" y="396"/>
                  </a:cubicBezTo>
                  <a:cubicBezTo>
                    <a:pt x="685" y="295"/>
                    <a:pt x="669" y="195"/>
                    <a:pt x="602" y="112"/>
                  </a:cubicBezTo>
                  <a:cubicBezTo>
                    <a:pt x="524" y="22"/>
                    <a:pt x="446" y="0"/>
                    <a:pt x="4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5709750" y="2533975"/>
              <a:ext cx="66850" cy="166275"/>
            </a:xfrm>
            <a:custGeom>
              <a:avLst/>
              <a:gdLst/>
              <a:ahLst/>
              <a:cxnLst/>
              <a:rect l="l" t="t" r="r" b="b"/>
              <a:pathLst>
                <a:path w="2674" h="6651" extrusionOk="0">
                  <a:moveTo>
                    <a:pt x="1" y="0"/>
                  </a:moveTo>
                  <a:lnTo>
                    <a:pt x="1" y="0"/>
                  </a:lnTo>
                  <a:cubicBezTo>
                    <a:pt x="101" y="334"/>
                    <a:pt x="218" y="669"/>
                    <a:pt x="385" y="969"/>
                  </a:cubicBezTo>
                  <a:cubicBezTo>
                    <a:pt x="652" y="1621"/>
                    <a:pt x="986" y="2423"/>
                    <a:pt x="1354" y="3325"/>
                  </a:cubicBezTo>
                  <a:cubicBezTo>
                    <a:pt x="1705" y="4211"/>
                    <a:pt x="2022" y="5030"/>
                    <a:pt x="2273" y="5681"/>
                  </a:cubicBezTo>
                  <a:cubicBezTo>
                    <a:pt x="2390" y="6015"/>
                    <a:pt x="2524" y="6333"/>
                    <a:pt x="2674" y="6650"/>
                  </a:cubicBezTo>
                  <a:cubicBezTo>
                    <a:pt x="2607" y="6299"/>
                    <a:pt x="2524" y="5965"/>
                    <a:pt x="2390" y="5631"/>
                  </a:cubicBezTo>
                  <a:cubicBezTo>
                    <a:pt x="2189" y="5013"/>
                    <a:pt x="1872" y="4177"/>
                    <a:pt x="1504" y="3258"/>
                  </a:cubicBezTo>
                  <a:cubicBezTo>
                    <a:pt x="1137" y="2339"/>
                    <a:pt x="769" y="1521"/>
                    <a:pt x="485" y="919"/>
                  </a:cubicBezTo>
                  <a:cubicBezTo>
                    <a:pt x="351" y="602"/>
                    <a:pt x="184" y="284"/>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5"/>
            <p:cNvSpPr/>
            <p:nvPr/>
          </p:nvSpPr>
          <p:spPr>
            <a:xfrm>
              <a:off x="6254875" y="2614575"/>
              <a:ext cx="121150" cy="123700"/>
            </a:xfrm>
            <a:custGeom>
              <a:avLst/>
              <a:gdLst/>
              <a:ahLst/>
              <a:cxnLst/>
              <a:rect l="l" t="t" r="r" b="b"/>
              <a:pathLst>
                <a:path w="4846" h="4948" extrusionOk="0">
                  <a:moveTo>
                    <a:pt x="4810" y="0"/>
                  </a:moveTo>
                  <a:cubicBezTo>
                    <a:pt x="4745" y="0"/>
                    <a:pt x="3656" y="1058"/>
                    <a:pt x="2356" y="2407"/>
                  </a:cubicBezTo>
                  <a:cubicBezTo>
                    <a:pt x="1036" y="3777"/>
                    <a:pt x="0" y="4913"/>
                    <a:pt x="34" y="4947"/>
                  </a:cubicBezTo>
                  <a:cubicBezTo>
                    <a:pt x="34" y="4947"/>
                    <a:pt x="35" y="4947"/>
                    <a:pt x="36" y="4947"/>
                  </a:cubicBezTo>
                  <a:cubicBezTo>
                    <a:pt x="100" y="4947"/>
                    <a:pt x="1190" y="3874"/>
                    <a:pt x="2490" y="2524"/>
                  </a:cubicBezTo>
                  <a:cubicBezTo>
                    <a:pt x="3810" y="1171"/>
                    <a:pt x="4846" y="34"/>
                    <a:pt x="4812" y="1"/>
                  </a:cubicBezTo>
                  <a:cubicBezTo>
                    <a:pt x="4812" y="0"/>
                    <a:pt x="4811" y="0"/>
                    <a:pt x="48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5"/>
            <p:cNvSpPr/>
            <p:nvPr/>
          </p:nvSpPr>
          <p:spPr>
            <a:xfrm>
              <a:off x="5978350" y="2767050"/>
              <a:ext cx="431525" cy="335525"/>
            </a:xfrm>
            <a:custGeom>
              <a:avLst/>
              <a:gdLst/>
              <a:ahLst/>
              <a:cxnLst/>
              <a:rect l="l" t="t" r="r" b="b"/>
              <a:pathLst>
                <a:path w="17261" h="13421" extrusionOk="0">
                  <a:moveTo>
                    <a:pt x="14954" y="1"/>
                  </a:moveTo>
                  <a:lnTo>
                    <a:pt x="4344" y="2189"/>
                  </a:lnTo>
                  <a:cubicBezTo>
                    <a:pt x="1704" y="2724"/>
                    <a:pt x="0" y="5314"/>
                    <a:pt x="552" y="7954"/>
                  </a:cubicBezTo>
                  <a:lnTo>
                    <a:pt x="886" y="9524"/>
                  </a:lnTo>
                  <a:cubicBezTo>
                    <a:pt x="1353" y="11829"/>
                    <a:pt x="3386" y="13421"/>
                    <a:pt x="5651" y="13421"/>
                  </a:cubicBezTo>
                  <a:cubicBezTo>
                    <a:pt x="5981" y="13421"/>
                    <a:pt x="6315" y="13387"/>
                    <a:pt x="6650" y="13317"/>
                  </a:cubicBezTo>
                  <a:lnTo>
                    <a:pt x="17260" y="11128"/>
                  </a:lnTo>
                  <a:lnTo>
                    <a:pt x="14954"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5"/>
            <p:cNvSpPr/>
            <p:nvPr/>
          </p:nvSpPr>
          <p:spPr>
            <a:xfrm>
              <a:off x="6137500" y="2696575"/>
              <a:ext cx="430250" cy="113950"/>
            </a:xfrm>
            <a:custGeom>
              <a:avLst/>
              <a:gdLst/>
              <a:ahLst/>
              <a:cxnLst/>
              <a:rect l="l" t="t" r="r" b="b"/>
              <a:pathLst>
                <a:path w="17210" h="4558" extrusionOk="0">
                  <a:moveTo>
                    <a:pt x="15944" y="0"/>
                  </a:moveTo>
                  <a:cubicBezTo>
                    <a:pt x="15855" y="0"/>
                    <a:pt x="15764" y="10"/>
                    <a:pt x="15673" y="29"/>
                  </a:cubicBezTo>
                  <a:lnTo>
                    <a:pt x="1136" y="3037"/>
                  </a:lnTo>
                  <a:cubicBezTo>
                    <a:pt x="435" y="3170"/>
                    <a:pt x="0" y="3856"/>
                    <a:pt x="134" y="4557"/>
                  </a:cubicBezTo>
                  <a:lnTo>
                    <a:pt x="17210" y="1032"/>
                  </a:lnTo>
                  <a:cubicBezTo>
                    <a:pt x="17079" y="421"/>
                    <a:pt x="16544" y="0"/>
                    <a:pt x="1594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5"/>
            <p:cNvSpPr/>
            <p:nvPr/>
          </p:nvSpPr>
          <p:spPr>
            <a:xfrm>
              <a:off x="6199725" y="2765375"/>
              <a:ext cx="158350" cy="33025"/>
            </a:xfrm>
            <a:custGeom>
              <a:avLst/>
              <a:gdLst/>
              <a:ahLst/>
              <a:cxnLst/>
              <a:rect l="l" t="t" r="r" b="b"/>
              <a:pathLst>
                <a:path w="6334" h="1321" extrusionOk="0">
                  <a:moveTo>
                    <a:pt x="6333" y="1"/>
                  </a:moveTo>
                  <a:cubicBezTo>
                    <a:pt x="6016" y="17"/>
                    <a:pt x="5698" y="68"/>
                    <a:pt x="5398" y="134"/>
                  </a:cubicBezTo>
                  <a:cubicBezTo>
                    <a:pt x="4813" y="235"/>
                    <a:pt x="4028" y="402"/>
                    <a:pt x="3159" y="569"/>
                  </a:cubicBezTo>
                  <a:cubicBezTo>
                    <a:pt x="2273" y="753"/>
                    <a:pt x="1488" y="936"/>
                    <a:pt x="920" y="1070"/>
                  </a:cubicBezTo>
                  <a:cubicBezTo>
                    <a:pt x="602" y="1120"/>
                    <a:pt x="302" y="1204"/>
                    <a:pt x="1" y="1321"/>
                  </a:cubicBezTo>
                  <a:cubicBezTo>
                    <a:pt x="318" y="1304"/>
                    <a:pt x="636" y="1254"/>
                    <a:pt x="953" y="1187"/>
                  </a:cubicBezTo>
                  <a:cubicBezTo>
                    <a:pt x="1521" y="1087"/>
                    <a:pt x="2323" y="920"/>
                    <a:pt x="3192" y="753"/>
                  </a:cubicBezTo>
                  <a:cubicBezTo>
                    <a:pt x="4061" y="569"/>
                    <a:pt x="4846" y="385"/>
                    <a:pt x="5414" y="251"/>
                  </a:cubicBezTo>
                  <a:cubicBezTo>
                    <a:pt x="5732" y="201"/>
                    <a:pt x="6033" y="118"/>
                    <a:pt x="63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5"/>
            <p:cNvSpPr/>
            <p:nvPr/>
          </p:nvSpPr>
          <p:spPr>
            <a:xfrm>
              <a:off x="6196400" y="2855600"/>
              <a:ext cx="177950" cy="232275"/>
            </a:xfrm>
            <a:custGeom>
              <a:avLst/>
              <a:gdLst/>
              <a:ahLst/>
              <a:cxnLst/>
              <a:rect l="l" t="t" r="r" b="b"/>
              <a:pathLst>
                <a:path w="7118" h="9291" extrusionOk="0">
                  <a:moveTo>
                    <a:pt x="7001" y="1"/>
                  </a:moveTo>
                  <a:cubicBezTo>
                    <a:pt x="4996" y="1622"/>
                    <a:pt x="3158" y="3409"/>
                    <a:pt x="1504" y="5364"/>
                  </a:cubicBezTo>
                  <a:cubicBezTo>
                    <a:pt x="1036" y="5932"/>
                    <a:pt x="551" y="6500"/>
                    <a:pt x="284" y="7185"/>
                  </a:cubicBezTo>
                  <a:cubicBezTo>
                    <a:pt x="33" y="7871"/>
                    <a:pt x="0" y="8673"/>
                    <a:pt x="384" y="9291"/>
                  </a:cubicBezTo>
                  <a:lnTo>
                    <a:pt x="4812" y="8305"/>
                  </a:lnTo>
                  <a:lnTo>
                    <a:pt x="7118" y="786"/>
                  </a:lnTo>
                  <a:cubicBezTo>
                    <a:pt x="7068" y="519"/>
                    <a:pt x="7034" y="268"/>
                    <a:pt x="7001" y="1"/>
                  </a:cubicBezTo>
                  <a:close/>
                </a:path>
              </a:pathLst>
            </a:custGeom>
            <a:solidFill>
              <a:srgbClr val="000000">
                <a:alpha val="258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5"/>
            <p:cNvSpPr/>
            <p:nvPr/>
          </p:nvSpPr>
          <p:spPr>
            <a:xfrm>
              <a:off x="6218950" y="2645925"/>
              <a:ext cx="308300" cy="539050"/>
            </a:xfrm>
            <a:custGeom>
              <a:avLst/>
              <a:gdLst/>
              <a:ahLst/>
              <a:cxnLst/>
              <a:rect l="l" t="t" r="r" b="b"/>
              <a:pathLst>
                <a:path w="12332" h="21562" extrusionOk="0">
                  <a:moveTo>
                    <a:pt x="6350" y="0"/>
                  </a:moveTo>
                  <a:lnTo>
                    <a:pt x="2974" y="4194"/>
                  </a:lnTo>
                  <a:cubicBezTo>
                    <a:pt x="3125" y="4294"/>
                    <a:pt x="6617" y="8455"/>
                    <a:pt x="6617" y="8455"/>
                  </a:cubicBezTo>
                  <a:lnTo>
                    <a:pt x="1270" y="15105"/>
                  </a:lnTo>
                  <a:cubicBezTo>
                    <a:pt x="451" y="16141"/>
                    <a:pt x="0" y="17578"/>
                    <a:pt x="435" y="18831"/>
                  </a:cubicBezTo>
                  <a:lnTo>
                    <a:pt x="1153" y="20318"/>
                  </a:lnTo>
                  <a:cubicBezTo>
                    <a:pt x="1520" y="21101"/>
                    <a:pt x="2309" y="21561"/>
                    <a:pt x="3131" y="21561"/>
                  </a:cubicBezTo>
                  <a:cubicBezTo>
                    <a:pt x="3432" y="21561"/>
                    <a:pt x="3737" y="21500"/>
                    <a:pt x="4027" y="21370"/>
                  </a:cubicBezTo>
                  <a:lnTo>
                    <a:pt x="5297" y="20802"/>
                  </a:lnTo>
                  <a:cubicBezTo>
                    <a:pt x="5614" y="20652"/>
                    <a:pt x="5681" y="20234"/>
                    <a:pt x="5414" y="20017"/>
                  </a:cubicBezTo>
                  <a:lnTo>
                    <a:pt x="5113" y="19733"/>
                  </a:lnTo>
                  <a:cubicBezTo>
                    <a:pt x="4913" y="19561"/>
                    <a:pt x="4663" y="19475"/>
                    <a:pt x="4406" y="19475"/>
                  </a:cubicBezTo>
                  <a:cubicBezTo>
                    <a:pt x="4364" y="19475"/>
                    <a:pt x="4321" y="19477"/>
                    <a:pt x="4278" y="19482"/>
                  </a:cubicBezTo>
                  <a:lnTo>
                    <a:pt x="2640" y="19633"/>
                  </a:lnTo>
                  <a:lnTo>
                    <a:pt x="2573" y="19332"/>
                  </a:lnTo>
                  <a:lnTo>
                    <a:pt x="10644" y="11579"/>
                  </a:lnTo>
                  <a:cubicBezTo>
                    <a:pt x="12331" y="9658"/>
                    <a:pt x="12315" y="6767"/>
                    <a:pt x="10610" y="4846"/>
                  </a:cubicBezTo>
                  <a:lnTo>
                    <a:pt x="6350"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5"/>
            <p:cNvSpPr/>
            <p:nvPr/>
          </p:nvSpPr>
          <p:spPr>
            <a:xfrm>
              <a:off x="6282850" y="3129200"/>
              <a:ext cx="75225" cy="35125"/>
            </a:xfrm>
            <a:custGeom>
              <a:avLst/>
              <a:gdLst/>
              <a:ahLst/>
              <a:cxnLst/>
              <a:rect l="l" t="t" r="r" b="b"/>
              <a:pathLst>
                <a:path w="3009" h="1405" extrusionOk="0">
                  <a:moveTo>
                    <a:pt x="17" y="1"/>
                  </a:moveTo>
                  <a:cubicBezTo>
                    <a:pt x="1" y="201"/>
                    <a:pt x="34" y="385"/>
                    <a:pt x="134" y="552"/>
                  </a:cubicBezTo>
                  <a:cubicBezTo>
                    <a:pt x="218" y="736"/>
                    <a:pt x="352" y="903"/>
                    <a:pt x="485" y="1054"/>
                  </a:cubicBezTo>
                  <a:cubicBezTo>
                    <a:pt x="669" y="1254"/>
                    <a:pt x="920" y="1371"/>
                    <a:pt x="1187" y="1404"/>
                  </a:cubicBezTo>
                  <a:cubicBezTo>
                    <a:pt x="1638" y="1371"/>
                    <a:pt x="2073" y="1271"/>
                    <a:pt x="2490" y="1087"/>
                  </a:cubicBezTo>
                  <a:cubicBezTo>
                    <a:pt x="2674" y="1037"/>
                    <a:pt x="2841" y="970"/>
                    <a:pt x="3008" y="903"/>
                  </a:cubicBezTo>
                  <a:cubicBezTo>
                    <a:pt x="2965" y="899"/>
                    <a:pt x="2921" y="897"/>
                    <a:pt x="2876" y="897"/>
                  </a:cubicBezTo>
                  <a:cubicBezTo>
                    <a:pt x="2732" y="897"/>
                    <a:pt x="2585" y="919"/>
                    <a:pt x="2457" y="970"/>
                  </a:cubicBezTo>
                  <a:cubicBezTo>
                    <a:pt x="2137" y="1050"/>
                    <a:pt x="1710" y="1222"/>
                    <a:pt x="1249" y="1222"/>
                  </a:cubicBezTo>
                  <a:cubicBezTo>
                    <a:pt x="1229" y="1222"/>
                    <a:pt x="1208" y="1221"/>
                    <a:pt x="1187" y="1221"/>
                  </a:cubicBezTo>
                  <a:cubicBezTo>
                    <a:pt x="970" y="1204"/>
                    <a:pt x="753" y="1104"/>
                    <a:pt x="602" y="937"/>
                  </a:cubicBezTo>
                  <a:cubicBezTo>
                    <a:pt x="469" y="803"/>
                    <a:pt x="335" y="669"/>
                    <a:pt x="251" y="502"/>
                  </a:cubicBezTo>
                  <a:cubicBezTo>
                    <a:pt x="68" y="218"/>
                    <a:pt x="51" y="1"/>
                    <a:pt x="1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5"/>
            <p:cNvSpPr/>
            <p:nvPr/>
          </p:nvSpPr>
          <p:spPr>
            <a:xfrm>
              <a:off x="6285375" y="3138975"/>
              <a:ext cx="61425" cy="12575"/>
            </a:xfrm>
            <a:custGeom>
              <a:avLst/>
              <a:gdLst/>
              <a:ahLst/>
              <a:cxnLst/>
              <a:rect l="l" t="t" r="r" b="b"/>
              <a:pathLst>
                <a:path w="2457" h="503" extrusionOk="0">
                  <a:moveTo>
                    <a:pt x="2416" y="0"/>
                  </a:moveTo>
                  <a:cubicBezTo>
                    <a:pt x="2274" y="0"/>
                    <a:pt x="1773" y="121"/>
                    <a:pt x="1186" y="278"/>
                  </a:cubicBezTo>
                  <a:cubicBezTo>
                    <a:pt x="1064" y="314"/>
                    <a:pt x="941" y="332"/>
                    <a:pt x="818" y="332"/>
                  </a:cubicBezTo>
                  <a:cubicBezTo>
                    <a:pt x="657" y="332"/>
                    <a:pt x="495" y="302"/>
                    <a:pt x="334" y="245"/>
                  </a:cubicBezTo>
                  <a:cubicBezTo>
                    <a:pt x="147" y="182"/>
                    <a:pt x="47" y="76"/>
                    <a:pt x="21" y="76"/>
                  </a:cubicBezTo>
                  <a:cubicBezTo>
                    <a:pt x="19" y="76"/>
                    <a:pt x="18" y="77"/>
                    <a:pt x="17" y="78"/>
                  </a:cubicBezTo>
                  <a:cubicBezTo>
                    <a:pt x="0" y="78"/>
                    <a:pt x="67" y="245"/>
                    <a:pt x="284" y="362"/>
                  </a:cubicBezTo>
                  <a:cubicBezTo>
                    <a:pt x="459" y="454"/>
                    <a:pt x="653" y="503"/>
                    <a:pt x="850" y="503"/>
                  </a:cubicBezTo>
                  <a:cubicBezTo>
                    <a:pt x="973" y="503"/>
                    <a:pt x="1098" y="484"/>
                    <a:pt x="1220" y="445"/>
                  </a:cubicBezTo>
                  <a:cubicBezTo>
                    <a:pt x="1921" y="262"/>
                    <a:pt x="2456" y="61"/>
                    <a:pt x="2456" y="11"/>
                  </a:cubicBezTo>
                  <a:cubicBezTo>
                    <a:pt x="2454" y="4"/>
                    <a:pt x="2440" y="0"/>
                    <a:pt x="241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 Placeholder 2">
            <a:extLst>
              <a:ext uri="{FF2B5EF4-FFF2-40B4-BE49-F238E27FC236}">
                <a16:creationId xmlns:a16="http://schemas.microsoft.com/office/drawing/2014/main" id="{8651E934-96D6-4D19-A98B-E028CF7FB8F0}"/>
              </a:ext>
            </a:extLst>
          </p:cNvPr>
          <p:cNvSpPr>
            <a:spLocks noGrp="1"/>
          </p:cNvSpPr>
          <p:nvPr>
            <p:ph type="body" idx="1"/>
          </p:nvPr>
        </p:nvSpPr>
        <p:spPr>
          <a:xfrm>
            <a:off x="572312" y="1327277"/>
            <a:ext cx="5611200" cy="3115437"/>
          </a:xfrm>
        </p:spPr>
        <p:txBody>
          <a:bodyPr/>
          <a:lstStyle/>
          <a:p>
            <a:pPr marL="0" lvl="0" indent="0">
              <a:buNone/>
            </a:pPr>
            <a:r>
              <a:rPr lang="en-US" dirty="0"/>
              <a:t>What are the </a:t>
            </a:r>
            <a:r>
              <a:rPr lang="en-US" b="1" dirty="0">
                <a:solidFill>
                  <a:schemeClr val="accent2"/>
                </a:solidFill>
              </a:rPr>
              <a:t>problems &amp; weaknesses </a:t>
            </a:r>
            <a:r>
              <a:rPr lang="en-US" dirty="0"/>
              <a:t>of MOOCs now?</a:t>
            </a:r>
          </a:p>
          <a:p>
            <a:pPr marL="0" lvl="0" indent="0">
              <a:buNone/>
            </a:pPr>
            <a:endParaRPr lang="en-US" dirty="0"/>
          </a:p>
          <a:p>
            <a:pPr lvl="0" indent="-292100">
              <a:spcBef>
                <a:spcPts val="600"/>
              </a:spcBef>
              <a:buSzPts val="1000"/>
            </a:pPr>
            <a:r>
              <a:rPr lang="en-US" b="1" dirty="0">
                <a:solidFill>
                  <a:schemeClr val="accent2"/>
                </a:solidFill>
              </a:rPr>
              <a:t>Low Completion Rates </a:t>
            </a:r>
            <a:r>
              <a:rPr lang="en-US" dirty="0"/>
              <a:t>One of the biggest problems with MOOCs is that so far the courses have had incredibly low completion rates – most are under 10%</a:t>
            </a:r>
            <a:endParaRPr lang="en-US" b="1" dirty="0"/>
          </a:p>
          <a:p>
            <a:pPr lvl="0" indent="-292100">
              <a:spcBef>
                <a:spcPts val="600"/>
              </a:spcBef>
              <a:buSzPts val="1000"/>
            </a:pPr>
            <a:r>
              <a:rPr lang="en-US" b="1" dirty="0">
                <a:solidFill>
                  <a:schemeClr val="accent2"/>
                </a:solidFill>
              </a:rPr>
              <a:t>Lack of One-on-One Teaching and Interaction </a:t>
            </a:r>
            <a:r>
              <a:rPr lang="en-US" dirty="0"/>
              <a:t>In a class with 50,000 students, there is not a lot of opportunity to get face time with your professor, as you might in a traditional environment. </a:t>
            </a:r>
          </a:p>
          <a:p>
            <a:pPr lvl="0" indent="-292100">
              <a:spcBef>
                <a:spcPts val="600"/>
              </a:spcBef>
              <a:buSzPts val="1000"/>
            </a:pPr>
            <a:r>
              <a:rPr lang="en-US" b="1" dirty="0">
                <a:solidFill>
                  <a:schemeClr val="accent2"/>
                </a:solidFill>
              </a:rPr>
              <a:t>Difficult to track status of each student </a:t>
            </a:r>
            <a:r>
              <a:rPr lang="en-US" dirty="0"/>
              <a:t>It is difficult to keep track of students’ assignments and involvement</a:t>
            </a:r>
          </a:p>
          <a:p>
            <a:pPr lvl="0" indent="-292100">
              <a:spcBef>
                <a:spcPts val="600"/>
              </a:spcBef>
              <a:buSzPts val="1000"/>
            </a:pPr>
            <a:r>
              <a:rPr lang="en-US" b="1" dirty="0">
                <a:solidFill>
                  <a:schemeClr val="accent2"/>
                </a:solidFill>
              </a:rPr>
              <a:t>Integrity (AKA Cheating) </a:t>
            </a:r>
            <a:r>
              <a:rPr lang="en-US" dirty="0"/>
              <a:t>A lack of personal attention from the teachers and TAs can also lead to an increase in cheating amongst students. </a:t>
            </a:r>
            <a:endParaRPr lang="en-US" b="1" dirty="0"/>
          </a:p>
          <a:p>
            <a:pPr lvl="0" indent="-292100">
              <a:spcBef>
                <a:spcPts val="600"/>
              </a:spcBef>
              <a:buSzPts val="1000"/>
            </a:pPr>
            <a:r>
              <a:rPr lang="en-US" b="1" dirty="0">
                <a:solidFill>
                  <a:schemeClr val="accent2"/>
                </a:solidFill>
              </a:rPr>
              <a:t>Lack of Accreditation </a:t>
            </a:r>
            <a:r>
              <a:rPr lang="en-US" dirty="0"/>
              <a:t>the quality of online courses was thought to be questionable, the diplomas and certificates obtained online are not highly recognized by the public.</a:t>
            </a:r>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4"/>
        <p:cNvGrpSpPr/>
        <p:nvPr/>
      </p:nvGrpSpPr>
      <p:grpSpPr>
        <a:xfrm>
          <a:off x="0" y="0"/>
          <a:ext cx="0" cy="0"/>
          <a:chOff x="0" y="0"/>
          <a:chExt cx="0" cy="0"/>
        </a:xfrm>
      </p:grpSpPr>
      <p:sp>
        <p:nvSpPr>
          <p:cNvPr id="1145" name="Google Shape;1145;p35"/>
          <p:cNvSpPr txBox="1">
            <a:spLocks noGrp="1"/>
          </p:cNvSpPr>
          <p:nvPr>
            <p:ph type="title"/>
          </p:nvPr>
        </p:nvSpPr>
        <p:spPr>
          <a:xfrm>
            <a:off x="720000" y="540000"/>
            <a:ext cx="7704000" cy="320400"/>
          </a:xfrm>
          <a:prstGeom prst="rect">
            <a:avLst/>
          </a:prstGeom>
        </p:spPr>
        <p:txBody>
          <a:bodyPr spcFirstLastPara="1" wrap="square" lIns="91425" tIns="91425" rIns="91425" bIns="91425" anchor="ctr" anchorCtr="0">
            <a:noAutofit/>
          </a:bodyPr>
          <a:lstStyle/>
          <a:p>
            <a:pPr lvl="0"/>
            <a:r>
              <a:rPr lang="en-US" dirty="0"/>
              <a:t>Problem Statement</a:t>
            </a:r>
            <a:endParaRPr dirty="0"/>
          </a:p>
        </p:txBody>
      </p:sp>
      <p:sp>
        <p:nvSpPr>
          <p:cNvPr id="3" name="Text Placeholder 2">
            <a:extLst>
              <a:ext uri="{FF2B5EF4-FFF2-40B4-BE49-F238E27FC236}">
                <a16:creationId xmlns:a16="http://schemas.microsoft.com/office/drawing/2014/main" id="{8651E934-96D6-4D19-A98B-E028CF7FB8F0}"/>
              </a:ext>
            </a:extLst>
          </p:cNvPr>
          <p:cNvSpPr>
            <a:spLocks noGrp="1"/>
          </p:cNvSpPr>
          <p:nvPr>
            <p:ph type="body" idx="1"/>
          </p:nvPr>
        </p:nvSpPr>
        <p:spPr>
          <a:xfrm>
            <a:off x="629315" y="2713681"/>
            <a:ext cx="5611200" cy="1996747"/>
          </a:xfrm>
        </p:spPr>
        <p:txBody>
          <a:bodyPr/>
          <a:lstStyle/>
          <a:p>
            <a:pPr marL="0" lvl="0" indent="0">
              <a:buNone/>
            </a:pPr>
            <a:r>
              <a:rPr lang="en-US" dirty="0"/>
              <a:t>The </a:t>
            </a:r>
            <a:r>
              <a:rPr lang="en-US" b="1" dirty="0">
                <a:solidFill>
                  <a:schemeClr val="accent2"/>
                </a:solidFill>
              </a:rPr>
              <a:t>interested problems </a:t>
            </a:r>
            <a:r>
              <a:rPr lang="en-US" dirty="0">
                <a:solidFill>
                  <a:schemeClr val="accent3"/>
                </a:solidFill>
              </a:rPr>
              <a:t>of this project are :</a:t>
            </a:r>
          </a:p>
          <a:p>
            <a:pPr marL="0" lvl="0" indent="0">
              <a:buNone/>
            </a:pPr>
            <a:endParaRPr lang="en-US" dirty="0"/>
          </a:p>
          <a:p>
            <a:r>
              <a:rPr lang="en-US" dirty="0"/>
              <a:t>Can we use learners' clickstream to trace their learning behaviors and predict their outcome (fail, pass or distinction)? </a:t>
            </a:r>
          </a:p>
          <a:p>
            <a:r>
              <a:rPr lang="en-US" dirty="0"/>
              <a:t>How click actions influence the learner's performance, and what inspirations can we get for optimizing the course design.</a:t>
            </a:r>
          </a:p>
          <a:p>
            <a:pPr marL="0" indent="0">
              <a:buNone/>
            </a:pPr>
            <a:endParaRPr lang="en-US" dirty="0"/>
          </a:p>
          <a:p>
            <a:pPr marL="0" indent="0">
              <a:buNone/>
            </a:pPr>
            <a:r>
              <a:rPr lang="en-US" dirty="0"/>
              <a:t>The </a:t>
            </a:r>
            <a:r>
              <a:rPr lang="en-US" b="1" dirty="0">
                <a:solidFill>
                  <a:schemeClr val="accent2"/>
                </a:solidFill>
              </a:rPr>
              <a:t>purpose</a:t>
            </a:r>
            <a:r>
              <a:rPr lang="en-US" dirty="0"/>
              <a:t> of this project is establishing an effective model for learning state tracing and performance prediction base on the clickstream made by learners. </a:t>
            </a:r>
          </a:p>
          <a:p>
            <a:pPr marL="0" indent="0">
              <a:buNone/>
            </a:pPr>
            <a:endParaRPr lang="en-US" dirty="0"/>
          </a:p>
          <a:p>
            <a:pPr marL="0" indent="0">
              <a:buNone/>
            </a:pPr>
            <a:r>
              <a:rPr lang="en-US" dirty="0"/>
              <a:t>This model can be used to:</a:t>
            </a:r>
          </a:p>
          <a:p>
            <a:pPr marL="158750" indent="0">
              <a:buNone/>
            </a:pPr>
            <a:endParaRPr lang="en-US" dirty="0"/>
          </a:p>
          <a:p>
            <a:r>
              <a:rPr lang="en-US" dirty="0"/>
              <a:t>Identify students </a:t>
            </a:r>
            <a:r>
              <a:rPr lang="en-US" b="1" dirty="0">
                <a:solidFill>
                  <a:schemeClr val="accent2"/>
                </a:solidFill>
              </a:rPr>
              <a:t>at risk </a:t>
            </a:r>
            <a:r>
              <a:rPr lang="en-US" dirty="0"/>
              <a:t>of failing and make intervention.</a:t>
            </a:r>
          </a:p>
          <a:p>
            <a:r>
              <a:rPr lang="en-US" dirty="0"/>
              <a:t>Identify students who may </a:t>
            </a:r>
            <a:r>
              <a:rPr lang="en-US" b="1" dirty="0">
                <a:solidFill>
                  <a:schemeClr val="accent2"/>
                </a:solidFill>
              </a:rPr>
              <a:t>cheat</a:t>
            </a:r>
            <a:r>
              <a:rPr lang="en-US" dirty="0"/>
              <a:t> with unusual click patterns and unreasonable outcomes.</a:t>
            </a:r>
          </a:p>
          <a:p>
            <a:r>
              <a:rPr lang="en-US" dirty="0"/>
              <a:t>Identify students with </a:t>
            </a:r>
            <a:r>
              <a:rPr lang="en-US" b="1" dirty="0">
                <a:solidFill>
                  <a:schemeClr val="accent2"/>
                </a:solidFill>
              </a:rPr>
              <a:t>excellent</a:t>
            </a:r>
            <a:r>
              <a:rPr lang="en-US" dirty="0"/>
              <a:t> performance and promote their successful experience.</a:t>
            </a:r>
          </a:p>
          <a:p>
            <a:endParaRPr lang="en-US" dirty="0"/>
          </a:p>
          <a:p>
            <a:pPr marL="158750" indent="0">
              <a:buNone/>
            </a:pPr>
            <a:endParaRPr lang="en-US" dirty="0"/>
          </a:p>
        </p:txBody>
      </p:sp>
      <p:grpSp>
        <p:nvGrpSpPr>
          <p:cNvPr id="114" name="Google Shape;4785;p61">
            <a:extLst>
              <a:ext uri="{FF2B5EF4-FFF2-40B4-BE49-F238E27FC236}">
                <a16:creationId xmlns:a16="http://schemas.microsoft.com/office/drawing/2014/main" id="{6B09433E-80FC-4245-83E9-D1786B943E05}"/>
              </a:ext>
            </a:extLst>
          </p:cNvPr>
          <p:cNvGrpSpPr/>
          <p:nvPr/>
        </p:nvGrpSpPr>
        <p:grpSpPr>
          <a:xfrm>
            <a:off x="6396342" y="1107656"/>
            <a:ext cx="1923577" cy="3335058"/>
            <a:chOff x="5554375" y="1878575"/>
            <a:chExt cx="1500450" cy="2601450"/>
          </a:xfrm>
        </p:grpSpPr>
        <p:sp>
          <p:nvSpPr>
            <p:cNvPr id="115" name="Google Shape;4786;p61">
              <a:extLst>
                <a:ext uri="{FF2B5EF4-FFF2-40B4-BE49-F238E27FC236}">
                  <a16:creationId xmlns:a16="http://schemas.microsoft.com/office/drawing/2014/main" id="{829EE380-E128-4746-AAB4-6C1E3C57AFE4}"/>
                </a:ext>
              </a:extLst>
            </p:cNvPr>
            <p:cNvSpPr/>
            <p:nvPr/>
          </p:nvSpPr>
          <p:spPr>
            <a:xfrm>
              <a:off x="5627475" y="1938300"/>
              <a:ext cx="1180900" cy="1193025"/>
            </a:xfrm>
            <a:custGeom>
              <a:avLst/>
              <a:gdLst/>
              <a:ahLst/>
              <a:cxnLst/>
              <a:rect l="l" t="t" r="r" b="b"/>
              <a:pathLst>
                <a:path w="47236" h="47721" extrusionOk="0">
                  <a:moveTo>
                    <a:pt x="2707" y="1"/>
                  </a:moveTo>
                  <a:lnTo>
                    <a:pt x="0" y="2490"/>
                  </a:lnTo>
                  <a:cubicBezTo>
                    <a:pt x="4495" y="8673"/>
                    <a:pt x="43994" y="47720"/>
                    <a:pt x="43994" y="47720"/>
                  </a:cubicBezTo>
                  <a:lnTo>
                    <a:pt x="47235" y="44295"/>
                  </a:lnTo>
                  <a:lnTo>
                    <a:pt x="2707" y="1"/>
                  </a:ln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4787;p61">
              <a:extLst>
                <a:ext uri="{FF2B5EF4-FFF2-40B4-BE49-F238E27FC236}">
                  <a16:creationId xmlns:a16="http://schemas.microsoft.com/office/drawing/2014/main" id="{3AAE06C8-0A47-49AD-8594-B7EC1E75E1A8}"/>
                </a:ext>
              </a:extLst>
            </p:cNvPr>
            <p:cNvSpPr/>
            <p:nvPr/>
          </p:nvSpPr>
          <p:spPr>
            <a:xfrm>
              <a:off x="6431975" y="2678950"/>
              <a:ext cx="622850" cy="658750"/>
            </a:xfrm>
            <a:custGeom>
              <a:avLst/>
              <a:gdLst/>
              <a:ahLst/>
              <a:cxnLst/>
              <a:rect l="l" t="t" r="r" b="b"/>
              <a:pathLst>
                <a:path w="24914" h="26350" extrusionOk="0">
                  <a:moveTo>
                    <a:pt x="525" y="1"/>
                  </a:moveTo>
                  <a:cubicBezTo>
                    <a:pt x="486" y="1"/>
                    <a:pt x="456" y="11"/>
                    <a:pt x="435" y="33"/>
                  </a:cubicBezTo>
                  <a:cubicBezTo>
                    <a:pt x="1" y="500"/>
                    <a:pt x="9107" y="8938"/>
                    <a:pt x="9107" y="8938"/>
                  </a:cubicBezTo>
                  <a:lnTo>
                    <a:pt x="4529" y="13333"/>
                  </a:lnTo>
                  <a:lnTo>
                    <a:pt x="10510" y="18713"/>
                  </a:lnTo>
                  <a:cubicBezTo>
                    <a:pt x="17119" y="25533"/>
                    <a:pt x="21869" y="26350"/>
                    <a:pt x="23728" y="26350"/>
                  </a:cubicBezTo>
                  <a:cubicBezTo>
                    <a:pt x="23768" y="26350"/>
                    <a:pt x="23807" y="26349"/>
                    <a:pt x="23844" y="26348"/>
                  </a:cubicBezTo>
                  <a:lnTo>
                    <a:pt x="23844" y="26332"/>
                  </a:lnTo>
                  <a:cubicBezTo>
                    <a:pt x="24445" y="26332"/>
                    <a:pt x="24913" y="25814"/>
                    <a:pt x="24880" y="25212"/>
                  </a:cubicBezTo>
                  <a:cubicBezTo>
                    <a:pt x="24612" y="21002"/>
                    <a:pt x="13000" y="10392"/>
                    <a:pt x="9525" y="7368"/>
                  </a:cubicBezTo>
                  <a:cubicBezTo>
                    <a:pt x="5879" y="4215"/>
                    <a:pt x="1323" y="1"/>
                    <a:pt x="525" y="1"/>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4788;p61">
              <a:extLst>
                <a:ext uri="{FF2B5EF4-FFF2-40B4-BE49-F238E27FC236}">
                  <a16:creationId xmlns:a16="http://schemas.microsoft.com/office/drawing/2014/main" id="{006C804D-1556-484A-8522-694ECE1D2A98}"/>
                </a:ext>
              </a:extLst>
            </p:cNvPr>
            <p:cNvSpPr/>
            <p:nvPr/>
          </p:nvSpPr>
          <p:spPr>
            <a:xfrm>
              <a:off x="6431975" y="2678950"/>
              <a:ext cx="619500" cy="658325"/>
            </a:xfrm>
            <a:custGeom>
              <a:avLst/>
              <a:gdLst/>
              <a:ahLst/>
              <a:cxnLst/>
              <a:rect l="l" t="t" r="r" b="b"/>
              <a:pathLst>
                <a:path w="24780" h="26333" extrusionOk="0">
                  <a:moveTo>
                    <a:pt x="525" y="1"/>
                  </a:moveTo>
                  <a:cubicBezTo>
                    <a:pt x="486" y="1"/>
                    <a:pt x="456" y="11"/>
                    <a:pt x="435" y="33"/>
                  </a:cubicBezTo>
                  <a:cubicBezTo>
                    <a:pt x="1" y="500"/>
                    <a:pt x="9107" y="8938"/>
                    <a:pt x="9107" y="8938"/>
                  </a:cubicBezTo>
                  <a:lnTo>
                    <a:pt x="4529" y="13333"/>
                  </a:lnTo>
                  <a:lnTo>
                    <a:pt x="10510" y="18713"/>
                  </a:lnTo>
                  <a:cubicBezTo>
                    <a:pt x="17116" y="25531"/>
                    <a:pt x="21865" y="26333"/>
                    <a:pt x="23726" y="26333"/>
                  </a:cubicBezTo>
                  <a:cubicBezTo>
                    <a:pt x="23766" y="26333"/>
                    <a:pt x="23806" y="26332"/>
                    <a:pt x="23844" y="26332"/>
                  </a:cubicBezTo>
                  <a:cubicBezTo>
                    <a:pt x="24262" y="26332"/>
                    <a:pt x="24629" y="26081"/>
                    <a:pt x="24780" y="25714"/>
                  </a:cubicBezTo>
                  <a:cubicBezTo>
                    <a:pt x="22674" y="25563"/>
                    <a:pt x="18163" y="24410"/>
                    <a:pt x="12031" y="18061"/>
                  </a:cubicBezTo>
                  <a:lnTo>
                    <a:pt x="6066" y="12664"/>
                  </a:lnTo>
                  <a:lnTo>
                    <a:pt x="10611" y="8320"/>
                  </a:lnTo>
                  <a:cubicBezTo>
                    <a:pt x="10193" y="7952"/>
                    <a:pt x="9825" y="7635"/>
                    <a:pt x="9525" y="7368"/>
                  </a:cubicBezTo>
                  <a:cubicBezTo>
                    <a:pt x="5895" y="4215"/>
                    <a:pt x="1324" y="1"/>
                    <a:pt x="525" y="1"/>
                  </a:cubicBezTo>
                  <a:close/>
                </a:path>
              </a:pathLst>
            </a:custGeom>
            <a:solidFill>
              <a:srgbClr val="263238">
                <a:alpha val="1964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4789;p61">
              <a:extLst>
                <a:ext uri="{FF2B5EF4-FFF2-40B4-BE49-F238E27FC236}">
                  <a16:creationId xmlns:a16="http://schemas.microsoft.com/office/drawing/2014/main" id="{0910679C-68BB-42B4-BFE3-683C76A97BFD}"/>
                </a:ext>
              </a:extLst>
            </p:cNvPr>
            <p:cNvSpPr/>
            <p:nvPr/>
          </p:nvSpPr>
          <p:spPr>
            <a:xfrm>
              <a:off x="5751100" y="2062375"/>
              <a:ext cx="809975" cy="812475"/>
            </a:xfrm>
            <a:custGeom>
              <a:avLst/>
              <a:gdLst/>
              <a:ahLst/>
              <a:cxnLst/>
              <a:rect l="l" t="t" r="r" b="b"/>
              <a:pathLst>
                <a:path w="32399" h="32499" extrusionOk="0">
                  <a:moveTo>
                    <a:pt x="1321" y="0"/>
                  </a:moveTo>
                  <a:lnTo>
                    <a:pt x="1" y="1203"/>
                  </a:lnTo>
                  <a:lnTo>
                    <a:pt x="31146" y="32498"/>
                  </a:lnTo>
                  <a:lnTo>
                    <a:pt x="32399" y="31162"/>
                  </a:lnTo>
                  <a:lnTo>
                    <a:pt x="1321"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4790;p61">
              <a:extLst>
                <a:ext uri="{FF2B5EF4-FFF2-40B4-BE49-F238E27FC236}">
                  <a16:creationId xmlns:a16="http://schemas.microsoft.com/office/drawing/2014/main" id="{03B5C3FA-4787-4BAE-AF57-CC5E650B41F0}"/>
                </a:ext>
              </a:extLst>
            </p:cNvPr>
            <p:cNvSpPr/>
            <p:nvPr/>
          </p:nvSpPr>
          <p:spPr>
            <a:xfrm>
              <a:off x="5554375" y="1878575"/>
              <a:ext cx="234350" cy="213900"/>
            </a:xfrm>
            <a:custGeom>
              <a:avLst/>
              <a:gdLst/>
              <a:ahLst/>
              <a:cxnLst/>
              <a:rect l="l" t="t" r="r" b="b"/>
              <a:pathLst>
                <a:path w="9374" h="8556" extrusionOk="0">
                  <a:moveTo>
                    <a:pt x="950" y="0"/>
                  </a:moveTo>
                  <a:cubicBezTo>
                    <a:pt x="900" y="0"/>
                    <a:pt x="856" y="6"/>
                    <a:pt x="819" y="17"/>
                  </a:cubicBezTo>
                  <a:cubicBezTo>
                    <a:pt x="0" y="268"/>
                    <a:pt x="2941" y="4913"/>
                    <a:pt x="2941" y="4913"/>
                  </a:cubicBezTo>
                  <a:lnTo>
                    <a:pt x="3759" y="4211"/>
                  </a:lnTo>
                  <a:lnTo>
                    <a:pt x="7870" y="8555"/>
                  </a:lnTo>
                  <a:lnTo>
                    <a:pt x="9374" y="7519"/>
                  </a:lnTo>
                  <a:lnTo>
                    <a:pt x="4862" y="3175"/>
                  </a:lnTo>
                  <a:lnTo>
                    <a:pt x="5631" y="2390"/>
                  </a:lnTo>
                  <a:cubicBezTo>
                    <a:pt x="5631" y="2390"/>
                    <a:pt x="1993" y="0"/>
                    <a:pt x="950"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4791;p61">
              <a:extLst>
                <a:ext uri="{FF2B5EF4-FFF2-40B4-BE49-F238E27FC236}">
                  <a16:creationId xmlns:a16="http://schemas.microsoft.com/office/drawing/2014/main" id="{6F2619AA-70C2-4D29-A386-B8545DDE7A09}"/>
                </a:ext>
              </a:extLst>
            </p:cNvPr>
            <p:cNvSpPr/>
            <p:nvPr/>
          </p:nvSpPr>
          <p:spPr>
            <a:xfrm>
              <a:off x="6236900" y="2098525"/>
              <a:ext cx="220175" cy="432375"/>
            </a:xfrm>
            <a:custGeom>
              <a:avLst/>
              <a:gdLst/>
              <a:ahLst/>
              <a:cxnLst/>
              <a:rect l="l" t="t" r="r" b="b"/>
              <a:pathLst>
                <a:path w="8807" h="17295" extrusionOk="0">
                  <a:moveTo>
                    <a:pt x="3792" y="1"/>
                  </a:moveTo>
                  <a:cubicBezTo>
                    <a:pt x="2525" y="1"/>
                    <a:pt x="1255" y="291"/>
                    <a:pt x="84" y="877"/>
                  </a:cubicBezTo>
                  <a:cubicBezTo>
                    <a:pt x="84" y="877"/>
                    <a:pt x="1" y="6357"/>
                    <a:pt x="185" y="8730"/>
                  </a:cubicBezTo>
                  <a:cubicBezTo>
                    <a:pt x="352" y="11102"/>
                    <a:pt x="2758" y="11320"/>
                    <a:pt x="2758" y="11320"/>
                  </a:cubicBezTo>
                  <a:cubicBezTo>
                    <a:pt x="2758" y="11320"/>
                    <a:pt x="2808" y="12924"/>
                    <a:pt x="2858" y="14494"/>
                  </a:cubicBezTo>
                  <a:cubicBezTo>
                    <a:pt x="2922" y="16068"/>
                    <a:pt x="4211" y="17294"/>
                    <a:pt x="5746" y="17294"/>
                  </a:cubicBezTo>
                  <a:cubicBezTo>
                    <a:pt x="5824" y="17294"/>
                    <a:pt x="5903" y="17291"/>
                    <a:pt x="5982" y="17285"/>
                  </a:cubicBezTo>
                  <a:cubicBezTo>
                    <a:pt x="7486" y="17168"/>
                    <a:pt x="8656" y="15931"/>
                    <a:pt x="8673" y="14427"/>
                  </a:cubicBezTo>
                  <a:lnTo>
                    <a:pt x="8806" y="1662"/>
                  </a:lnTo>
                  <a:lnTo>
                    <a:pt x="8439" y="1428"/>
                  </a:lnTo>
                  <a:cubicBezTo>
                    <a:pt x="7039" y="480"/>
                    <a:pt x="5418" y="1"/>
                    <a:pt x="3792"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4792;p61">
              <a:extLst>
                <a:ext uri="{FF2B5EF4-FFF2-40B4-BE49-F238E27FC236}">
                  <a16:creationId xmlns:a16="http://schemas.microsoft.com/office/drawing/2014/main" id="{42CC5F8F-5B8D-4115-A379-08E2FD2DAEB0}"/>
                </a:ext>
              </a:extLst>
            </p:cNvPr>
            <p:cNvSpPr/>
            <p:nvPr/>
          </p:nvSpPr>
          <p:spPr>
            <a:xfrm>
              <a:off x="6134975" y="2042025"/>
              <a:ext cx="364700" cy="371875"/>
            </a:xfrm>
            <a:custGeom>
              <a:avLst/>
              <a:gdLst/>
              <a:ahLst/>
              <a:cxnLst/>
              <a:rect l="l" t="t" r="r" b="b"/>
              <a:pathLst>
                <a:path w="14588" h="14875" extrusionOk="0">
                  <a:moveTo>
                    <a:pt x="9241" y="0"/>
                  </a:moveTo>
                  <a:cubicBezTo>
                    <a:pt x="8760" y="0"/>
                    <a:pt x="8310" y="50"/>
                    <a:pt x="7737" y="113"/>
                  </a:cubicBezTo>
                  <a:cubicBezTo>
                    <a:pt x="6818" y="230"/>
                    <a:pt x="5899" y="597"/>
                    <a:pt x="5364" y="1282"/>
                  </a:cubicBezTo>
                  <a:cubicBezTo>
                    <a:pt x="5030" y="1717"/>
                    <a:pt x="4863" y="2251"/>
                    <a:pt x="4462" y="2652"/>
                  </a:cubicBezTo>
                  <a:cubicBezTo>
                    <a:pt x="4011" y="3103"/>
                    <a:pt x="3309" y="3337"/>
                    <a:pt x="3008" y="3872"/>
                  </a:cubicBezTo>
                  <a:cubicBezTo>
                    <a:pt x="2440" y="4908"/>
                    <a:pt x="3744" y="6194"/>
                    <a:pt x="3226" y="7264"/>
                  </a:cubicBezTo>
                  <a:cubicBezTo>
                    <a:pt x="2942" y="7899"/>
                    <a:pt x="2073" y="8216"/>
                    <a:pt x="1822" y="8868"/>
                  </a:cubicBezTo>
                  <a:cubicBezTo>
                    <a:pt x="1471" y="9737"/>
                    <a:pt x="2357" y="10672"/>
                    <a:pt x="2089" y="11558"/>
                  </a:cubicBezTo>
                  <a:cubicBezTo>
                    <a:pt x="1922" y="12126"/>
                    <a:pt x="1354" y="12494"/>
                    <a:pt x="886" y="12895"/>
                  </a:cubicBezTo>
                  <a:cubicBezTo>
                    <a:pt x="419" y="13296"/>
                    <a:pt x="1" y="13914"/>
                    <a:pt x="302" y="14432"/>
                  </a:cubicBezTo>
                  <a:cubicBezTo>
                    <a:pt x="2460" y="14728"/>
                    <a:pt x="4635" y="14875"/>
                    <a:pt x="6810" y="14875"/>
                  </a:cubicBezTo>
                  <a:cubicBezTo>
                    <a:pt x="9046" y="14875"/>
                    <a:pt x="11282" y="14720"/>
                    <a:pt x="13501" y="14415"/>
                  </a:cubicBezTo>
                  <a:cubicBezTo>
                    <a:pt x="13735" y="14415"/>
                    <a:pt x="13953" y="14332"/>
                    <a:pt x="14120" y="14181"/>
                  </a:cubicBezTo>
                  <a:cubicBezTo>
                    <a:pt x="14237" y="14031"/>
                    <a:pt x="14303" y="13830"/>
                    <a:pt x="14287" y="13646"/>
                  </a:cubicBezTo>
                  <a:cubicBezTo>
                    <a:pt x="14437" y="11073"/>
                    <a:pt x="14588" y="8500"/>
                    <a:pt x="14471" y="5944"/>
                  </a:cubicBezTo>
                  <a:cubicBezTo>
                    <a:pt x="14404" y="4624"/>
                    <a:pt x="14270" y="3287"/>
                    <a:pt x="13602" y="2118"/>
                  </a:cubicBezTo>
                  <a:cubicBezTo>
                    <a:pt x="12945" y="985"/>
                    <a:pt x="11659" y="62"/>
                    <a:pt x="10251" y="62"/>
                  </a:cubicBezTo>
                  <a:cubicBezTo>
                    <a:pt x="10226" y="62"/>
                    <a:pt x="10201" y="62"/>
                    <a:pt x="10176" y="62"/>
                  </a:cubicBezTo>
                  <a:cubicBezTo>
                    <a:pt x="9831" y="18"/>
                    <a:pt x="9530" y="0"/>
                    <a:pt x="924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4793;p61">
              <a:extLst>
                <a:ext uri="{FF2B5EF4-FFF2-40B4-BE49-F238E27FC236}">
                  <a16:creationId xmlns:a16="http://schemas.microsoft.com/office/drawing/2014/main" id="{0EFA7670-86F2-4820-8F6D-CA04AFB436BE}"/>
                </a:ext>
              </a:extLst>
            </p:cNvPr>
            <p:cNvSpPr/>
            <p:nvPr/>
          </p:nvSpPr>
          <p:spPr>
            <a:xfrm>
              <a:off x="6388125" y="2111650"/>
              <a:ext cx="201775" cy="294950"/>
            </a:xfrm>
            <a:custGeom>
              <a:avLst/>
              <a:gdLst/>
              <a:ahLst/>
              <a:cxnLst/>
              <a:rect l="l" t="t" r="r" b="b"/>
              <a:pathLst>
                <a:path w="8071" h="11798" extrusionOk="0">
                  <a:moveTo>
                    <a:pt x="3426" y="1"/>
                  </a:moveTo>
                  <a:lnTo>
                    <a:pt x="0" y="11730"/>
                  </a:lnTo>
                  <a:lnTo>
                    <a:pt x="7920" y="11797"/>
                  </a:lnTo>
                  <a:cubicBezTo>
                    <a:pt x="8020" y="10962"/>
                    <a:pt x="8071" y="9993"/>
                    <a:pt x="7469" y="9408"/>
                  </a:cubicBezTo>
                  <a:cubicBezTo>
                    <a:pt x="7035" y="8973"/>
                    <a:pt x="6333" y="8856"/>
                    <a:pt x="5982" y="8355"/>
                  </a:cubicBezTo>
                  <a:cubicBezTo>
                    <a:pt x="5431" y="7587"/>
                    <a:pt x="6049" y="6501"/>
                    <a:pt x="5832" y="5582"/>
                  </a:cubicBezTo>
                  <a:cubicBezTo>
                    <a:pt x="5665" y="4863"/>
                    <a:pt x="5046" y="4362"/>
                    <a:pt x="4746" y="3710"/>
                  </a:cubicBezTo>
                  <a:cubicBezTo>
                    <a:pt x="4462" y="3075"/>
                    <a:pt x="4478" y="2374"/>
                    <a:pt x="4395" y="1705"/>
                  </a:cubicBezTo>
                  <a:cubicBezTo>
                    <a:pt x="4311" y="1020"/>
                    <a:pt x="4044" y="285"/>
                    <a:pt x="3426"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4794;p61">
              <a:extLst>
                <a:ext uri="{FF2B5EF4-FFF2-40B4-BE49-F238E27FC236}">
                  <a16:creationId xmlns:a16="http://schemas.microsoft.com/office/drawing/2014/main" id="{A9442EAC-CC08-425B-A371-F6813D557B0E}"/>
                </a:ext>
              </a:extLst>
            </p:cNvPr>
            <p:cNvSpPr/>
            <p:nvPr/>
          </p:nvSpPr>
          <p:spPr>
            <a:xfrm>
              <a:off x="6419875" y="2030650"/>
              <a:ext cx="210125" cy="179400"/>
            </a:xfrm>
            <a:custGeom>
              <a:avLst/>
              <a:gdLst/>
              <a:ahLst/>
              <a:cxnLst/>
              <a:rect l="l" t="t" r="r" b="b"/>
              <a:pathLst>
                <a:path w="8405" h="7176" extrusionOk="0">
                  <a:moveTo>
                    <a:pt x="2784" y="1"/>
                  </a:moveTo>
                  <a:cubicBezTo>
                    <a:pt x="1679" y="1"/>
                    <a:pt x="635" y="777"/>
                    <a:pt x="418" y="1971"/>
                  </a:cubicBezTo>
                  <a:lnTo>
                    <a:pt x="418" y="1754"/>
                  </a:lnTo>
                  <a:cubicBezTo>
                    <a:pt x="0" y="1888"/>
                    <a:pt x="67" y="2573"/>
                    <a:pt x="418" y="2840"/>
                  </a:cubicBezTo>
                  <a:cubicBezTo>
                    <a:pt x="769" y="3107"/>
                    <a:pt x="1237" y="3141"/>
                    <a:pt x="1654" y="3308"/>
                  </a:cubicBezTo>
                  <a:cubicBezTo>
                    <a:pt x="2573" y="3692"/>
                    <a:pt x="3024" y="4711"/>
                    <a:pt x="3526" y="5580"/>
                  </a:cubicBezTo>
                  <a:cubicBezTo>
                    <a:pt x="3982" y="6371"/>
                    <a:pt x="4715" y="7175"/>
                    <a:pt x="5586" y="7175"/>
                  </a:cubicBezTo>
                  <a:cubicBezTo>
                    <a:pt x="5672" y="7175"/>
                    <a:pt x="5759" y="7167"/>
                    <a:pt x="5848" y="7151"/>
                  </a:cubicBezTo>
                  <a:cubicBezTo>
                    <a:pt x="5684" y="6676"/>
                    <a:pt x="5505" y="6185"/>
                    <a:pt x="5340" y="5694"/>
                  </a:cubicBezTo>
                  <a:lnTo>
                    <a:pt x="5340" y="5694"/>
                  </a:lnTo>
                  <a:cubicBezTo>
                    <a:pt x="5497" y="6147"/>
                    <a:pt x="5875" y="6485"/>
                    <a:pt x="6333" y="6583"/>
                  </a:cubicBezTo>
                  <a:cubicBezTo>
                    <a:pt x="6387" y="6592"/>
                    <a:pt x="6441" y="6597"/>
                    <a:pt x="6494" y="6597"/>
                  </a:cubicBezTo>
                  <a:cubicBezTo>
                    <a:pt x="6918" y="6597"/>
                    <a:pt x="7300" y="6311"/>
                    <a:pt x="7419" y="5881"/>
                  </a:cubicBezTo>
                  <a:cubicBezTo>
                    <a:pt x="7494" y="5529"/>
                    <a:pt x="7257" y="5157"/>
                    <a:pt x="6936" y="5038"/>
                  </a:cubicBezTo>
                  <a:lnTo>
                    <a:pt x="6936" y="5038"/>
                  </a:lnTo>
                  <a:cubicBezTo>
                    <a:pt x="7001" y="5042"/>
                    <a:pt x="7066" y="5045"/>
                    <a:pt x="7131" y="5045"/>
                  </a:cubicBezTo>
                  <a:cubicBezTo>
                    <a:pt x="7357" y="5045"/>
                    <a:pt x="7580" y="5015"/>
                    <a:pt x="7786" y="4912"/>
                  </a:cubicBezTo>
                  <a:cubicBezTo>
                    <a:pt x="8154" y="4745"/>
                    <a:pt x="8405" y="4277"/>
                    <a:pt x="8204" y="3926"/>
                  </a:cubicBezTo>
                  <a:cubicBezTo>
                    <a:pt x="8004" y="3592"/>
                    <a:pt x="7552" y="3558"/>
                    <a:pt x="7185" y="3441"/>
                  </a:cubicBezTo>
                  <a:cubicBezTo>
                    <a:pt x="5765" y="3007"/>
                    <a:pt x="5313" y="1136"/>
                    <a:pt x="4044" y="367"/>
                  </a:cubicBezTo>
                  <a:cubicBezTo>
                    <a:pt x="3644" y="116"/>
                    <a:pt x="3209" y="1"/>
                    <a:pt x="278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4795;p61">
              <a:extLst>
                <a:ext uri="{FF2B5EF4-FFF2-40B4-BE49-F238E27FC236}">
                  <a16:creationId xmlns:a16="http://schemas.microsoft.com/office/drawing/2014/main" id="{9197AC23-C51C-4BC6-8850-0114A0F76F09}"/>
                </a:ext>
              </a:extLst>
            </p:cNvPr>
            <p:cNvSpPr/>
            <p:nvPr/>
          </p:nvSpPr>
          <p:spPr>
            <a:xfrm>
              <a:off x="6399825" y="2080700"/>
              <a:ext cx="42200" cy="57575"/>
            </a:xfrm>
            <a:custGeom>
              <a:avLst/>
              <a:gdLst/>
              <a:ahLst/>
              <a:cxnLst/>
              <a:rect l="l" t="t" r="r" b="b"/>
              <a:pathLst>
                <a:path w="1688" h="2303" extrusionOk="0">
                  <a:moveTo>
                    <a:pt x="799" y="0"/>
                  </a:moveTo>
                  <a:cubicBezTo>
                    <a:pt x="773" y="0"/>
                    <a:pt x="605" y="91"/>
                    <a:pt x="451" y="337"/>
                  </a:cubicBezTo>
                  <a:cubicBezTo>
                    <a:pt x="0" y="1055"/>
                    <a:pt x="368" y="2024"/>
                    <a:pt x="1203" y="2258"/>
                  </a:cubicBezTo>
                  <a:cubicBezTo>
                    <a:pt x="1284" y="2285"/>
                    <a:pt x="1374" y="2302"/>
                    <a:pt x="1463" y="2302"/>
                  </a:cubicBezTo>
                  <a:cubicBezTo>
                    <a:pt x="1541" y="2302"/>
                    <a:pt x="1618" y="2289"/>
                    <a:pt x="1688" y="2258"/>
                  </a:cubicBezTo>
                  <a:cubicBezTo>
                    <a:pt x="1688" y="2241"/>
                    <a:pt x="1504" y="2241"/>
                    <a:pt x="1253" y="2141"/>
                  </a:cubicBezTo>
                  <a:cubicBezTo>
                    <a:pt x="535" y="1891"/>
                    <a:pt x="201" y="1055"/>
                    <a:pt x="568" y="387"/>
                  </a:cubicBezTo>
                  <a:cubicBezTo>
                    <a:pt x="685" y="136"/>
                    <a:pt x="819" y="19"/>
                    <a:pt x="802" y="3"/>
                  </a:cubicBezTo>
                  <a:cubicBezTo>
                    <a:pt x="802" y="1"/>
                    <a:pt x="801" y="0"/>
                    <a:pt x="799" y="0"/>
                  </a:cubicBez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4796;p61">
              <a:extLst>
                <a:ext uri="{FF2B5EF4-FFF2-40B4-BE49-F238E27FC236}">
                  <a16:creationId xmlns:a16="http://schemas.microsoft.com/office/drawing/2014/main" id="{45CBA7CF-33FF-4159-9E26-008C9501649E}"/>
                </a:ext>
              </a:extLst>
            </p:cNvPr>
            <p:cNvSpPr/>
            <p:nvPr/>
          </p:nvSpPr>
          <p:spPr>
            <a:xfrm>
              <a:off x="5970000" y="3919950"/>
              <a:ext cx="235175" cy="509200"/>
            </a:xfrm>
            <a:custGeom>
              <a:avLst/>
              <a:gdLst/>
              <a:ahLst/>
              <a:cxnLst/>
              <a:rect l="l" t="t" r="r" b="b"/>
              <a:pathLst>
                <a:path w="9407" h="20368" extrusionOk="0">
                  <a:moveTo>
                    <a:pt x="2373" y="0"/>
                  </a:moveTo>
                  <a:lnTo>
                    <a:pt x="0" y="20234"/>
                  </a:lnTo>
                  <a:lnTo>
                    <a:pt x="5363" y="20368"/>
                  </a:lnTo>
                  <a:lnTo>
                    <a:pt x="9407" y="1654"/>
                  </a:lnTo>
                  <a:lnTo>
                    <a:pt x="2373" y="0"/>
                  </a:ln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4797;p61">
              <a:extLst>
                <a:ext uri="{FF2B5EF4-FFF2-40B4-BE49-F238E27FC236}">
                  <a16:creationId xmlns:a16="http://schemas.microsoft.com/office/drawing/2014/main" id="{6D3EF87B-00D4-4254-9646-F2AA209F177F}"/>
                </a:ext>
              </a:extLst>
            </p:cNvPr>
            <p:cNvSpPr/>
            <p:nvPr/>
          </p:nvSpPr>
          <p:spPr>
            <a:xfrm>
              <a:off x="6569825" y="2657600"/>
              <a:ext cx="200525" cy="247750"/>
            </a:xfrm>
            <a:custGeom>
              <a:avLst/>
              <a:gdLst/>
              <a:ahLst/>
              <a:cxnLst/>
              <a:rect l="l" t="t" r="r" b="b"/>
              <a:pathLst>
                <a:path w="8021" h="9910" extrusionOk="0">
                  <a:moveTo>
                    <a:pt x="4512" y="1"/>
                  </a:moveTo>
                  <a:lnTo>
                    <a:pt x="1" y="3376"/>
                  </a:lnTo>
                  <a:lnTo>
                    <a:pt x="869" y="5398"/>
                  </a:lnTo>
                  <a:lnTo>
                    <a:pt x="5982" y="9909"/>
                  </a:lnTo>
                  <a:cubicBezTo>
                    <a:pt x="8021" y="6634"/>
                    <a:pt x="5598" y="1739"/>
                    <a:pt x="4746" y="369"/>
                  </a:cubicBezTo>
                  <a:cubicBezTo>
                    <a:pt x="4595" y="135"/>
                    <a:pt x="4512" y="1"/>
                    <a:pt x="4512"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4798;p61">
              <a:extLst>
                <a:ext uri="{FF2B5EF4-FFF2-40B4-BE49-F238E27FC236}">
                  <a16:creationId xmlns:a16="http://schemas.microsoft.com/office/drawing/2014/main" id="{EA4AA3D5-C446-49D2-AD30-0BB1C43742BD}"/>
                </a:ext>
              </a:extLst>
            </p:cNvPr>
            <p:cNvSpPr/>
            <p:nvPr/>
          </p:nvSpPr>
          <p:spPr>
            <a:xfrm>
              <a:off x="6421550" y="3583275"/>
              <a:ext cx="230175" cy="830425"/>
            </a:xfrm>
            <a:custGeom>
              <a:avLst/>
              <a:gdLst/>
              <a:ahLst/>
              <a:cxnLst/>
              <a:rect l="l" t="t" r="r" b="b"/>
              <a:pathLst>
                <a:path w="9207" h="33217" extrusionOk="0">
                  <a:moveTo>
                    <a:pt x="7485" y="0"/>
                  </a:moveTo>
                  <a:lnTo>
                    <a:pt x="0" y="668"/>
                  </a:lnTo>
                  <a:lnTo>
                    <a:pt x="3943" y="33217"/>
                  </a:lnTo>
                  <a:lnTo>
                    <a:pt x="9206" y="31947"/>
                  </a:lnTo>
                  <a:lnTo>
                    <a:pt x="7485" y="0"/>
                  </a:ln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4799;p61">
              <a:extLst>
                <a:ext uri="{FF2B5EF4-FFF2-40B4-BE49-F238E27FC236}">
                  <a16:creationId xmlns:a16="http://schemas.microsoft.com/office/drawing/2014/main" id="{F1E7AB51-9D5B-4B0D-9EF6-50603E6A8D58}"/>
                </a:ext>
              </a:extLst>
            </p:cNvPr>
            <p:cNvSpPr/>
            <p:nvPr/>
          </p:nvSpPr>
          <p:spPr>
            <a:xfrm>
              <a:off x="6026800" y="2406575"/>
              <a:ext cx="684250" cy="632025"/>
            </a:xfrm>
            <a:custGeom>
              <a:avLst/>
              <a:gdLst/>
              <a:ahLst/>
              <a:cxnLst/>
              <a:rect l="l" t="t" r="r" b="b"/>
              <a:pathLst>
                <a:path w="27370" h="25281" extrusionOk="0">
                  <a:moveTo>
                    <a:pt x="1471" y="0"/>
                  </a:moveTo>
                  <a:lnTo>
                    <a:pt x="0" y="6901"/>
                  </a:lnTo>
                  <a:lnTo>
                    <a:pt x="7436" y="8689"/>
                  </a:lnTo>
                  <a:lnTo>
                    <a:pt x="7853" y="14420"/>
                  </a:lnTo>
                  <a:lnTo>
                    <a:pt x="6834" y="17678"/>
                  </a:lnTo>
                  <a:cubicBezTo>
                    <a:pt x="6834" y="17795"/>
                    <a:pt x="5163" y="23292"/>
                    <a:pt x="5163" y="23292"/>
                  </a:cubicBezTo>
                  <a:lnTo>
                    <a:pt x="4629" y="25113"/>
                  </a:lnTo>
                  <a:lnTo>
                    <a:pt x="21605" y="25280"/>
                  </a:lnTo>
                  <a:cubicBezTo>
                    <a:pt x="21671" y="23309"/>
                    <a:pt x="20351" y="21354"/>
                    <a:pt x="20351" y="21354"/>
                  </a:cubicBezTo>
                  <a:cubicBezTo>
                    <a:pt x="19382" y="19716"/>
                    <a:pt x="19633" y="17243"/>
                    <a:pt x="20084" y="15355"/>
                  </a:cubicBezTo>
                  <a:cubicBezTo>
                    <a:pt x="20218" y="14770"/>
                    <a:pt x="20418" y="13785"/>
                    <a:pt x="20485" y="13183"/>
                  </a:cubicBezTo>
                  <a:lnTo>
                    <a:pt x="20502" y="13083"/>
                  </a:lnTo>
                  <a:lnTo>
                    <a:pt x="21471" y="14787"/>
                  </a:lnTo>
                  <a:lnTo>
                    <a:pt x="27369" y="10527"/>
                  </a:lnTo>
                  <a:cubicBezTo>
                    <a:pt x="25448" y="6834"/>
                    <a:pt x="22641" y="3108"/>
                    <a:pt x="22306" y="2824"/>
                  </a:cubicBezTo>
                  <a:cubicBezTo>
                    <a:pt x="21070" y="1805"/>
                    <a:pt x="19533" y="1237"/>
                    <a:pt x="17929" y="1220"/>
                  </a:cubicBezTo>
                  <a:lnTo>
                    <a:pt x="10610" y="1287"/>
                  </a:lnTo>
                  <a:cubicBezTo>
                    <a:pt x="10610" y="1287"/>
                    <a:pt x="4829" y="568"/>
                    <a:pt x="1471" y="0"/>
                  </a:cubicBezTo>
                  <a:close/>
                </a:path>
              </a:pathLst>
            </a:custGeom>
            <a:solidFill>
              <a:srgbClr val="045A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4800;p61">
              <a:extLst>
                <a:ext uri="{FF2B5EF4-FFF2-40B4-BE49-F238E27FC236}">
                  <a16:creationId xmlns:a16="http://schemas.microsoft.com/office/drawing/2014/main" id="{E7777F06-7FA5-4AE7-A07D-4484F7FD595A}"/>
                </a:ext>
              </a:extLst>
            </p:cNvPr>
            <p:cNvSpPr/>
            <p:nvPr/>
          </p:nvSpPr>
          <p:spPr>
            <a:xfrm>
              <a:off x="6059800" y="2427025"/>
              <a:ext cx="555175" cy="114925"/>
            </a:xfrm>
            <a:custGeom>
              <a:avLst/>
              <a:gdLst/>
              <a:ahLst/>
              <a:cxnLst/>
              <a:rect l="l" t="t" r="r" b="b"/>
              <a:pathLst>
                <a:path w="22207" h="4597" extrusionOk="0">
                  <a:moveTo>
                    <a:pt x="0" y="1"/>
                  </a:moveTo>
                  <a:cubicBezTo>
                    <a:pt x="11" y="1"/>
                    <a:pt x="21" y="7"/>
                    <a:pt x="35" y="12"/>
                  </a:cubicBezTo>
                  <a:lnTo>
                    <a:pt x="35" y="12"/>
                  </a:lnTo>
                  <a:cubicBezTo>
                    <a:pt x="29" y="8"/>
                    <a:pt x="23" y="5"/>
                    <a:pt x="17" y="1"/>
                  </a:cubicBezTo>
                  <a:close/>
                  <a:moveTo>
                    <a:pt x="35" y="12"/>
                  </a:moveTo>
                  <a:cubicBezTo>
                    <a:pt x="295" y="175"/>
                    <a:pt x="540" y="340"/>
                    <a:pt x="769" y="552"/>
                  </a:cubicBezTo>
                  <a:cubicBezTo>
                    <a:pt x="1003" y="753"/>
                    <a:pt x="1254" y="1020"/>
                    <a:pt x="1554" y="1338"/>
                  </a:cubicBezTo>
                  <a:cubicBezTo>
                    <a:pt x="1888" y="1705"/>
                    <a:pt x="2239" y="2039"/>
                    <a:pt x="2640" y="2340"/>
                  </a:cubicBezTo>
                  <a:cubicBezTo>
                    <a:pt x="3676" y="3109"/>
                    <a:pt x="4929" y="3576"/>
                    <a:pt x="6216" y="3677"/>
                  </a:cubicBezTo>
                  <a:cubicBezTo>
                    <a:pt x="6391" y="3692"/>
                    <a:pt x="6566" y="3699"/>
                    <a:pt x="6741" y="3699"/>
                  </a:cubicBezTo>
                  <a:cubicBezTo>
                    <a:pt x="7333" y="3699"/>
                    <a:pt x="7921" y="3614"/>
                    <a:pt x="8488" y="3460"/>
                  </a:cubicBezTo>
                  <a:cubicBezTo>
                    <a:pt x="9257" y="3259"/>
                    <a:pt x="10009" y="2908"/>
                    <a:pt x="10794" y="2691"/>
                  </a:cubicBezTo>
                  <a:cubicBezTo>
                    <a:pt x="11178" y="2574"/>
                    <a:pt x="11579" y="2507"/>
                    <a:pt x="11980" y="2490"/>
                  </a:cubicBezTo>
                  <a:cubicBezTo>
                    <a:pt x="12381" y="2490"/>
                    <a:pt x="12766" y="2541"/>
                    <a:pt x="13150" y="2624"/>
                  </a:cubicBezTo>
                  <a:cubicBezTo>
                    <a:pt x="13868" y="2841"/>
                    <a:pt x="14570" y="3109"/>
                    <a:pt x="15239" y="3460"/>
                  </a:cubicBezTo>
                  <a:cubicBezTo>
                    <a:pt x="15840" y="3777"/>
                    <a:pt x="16475" y="4044"/>
                    <a:pt x="17110" y="4278"/>
                  </a:cubicBezTo>
                  <a:cubicBezTo>
                    <a:pt x="17678" y="4495"/>
                    <a:pt x="18280" y="4596"/>
                    <a:pt x="18881" y="4596"/>
                  </a:cubicBezTo>
                  <a:cubicBezTo>
                    <a:pt x="18915" y="4596"/>
                    <a:pt x="18949" y="4597"/>
                    <a:pt x="18983" y="4597"/>
                  </a:cubicBezTo>
                  <a:cubicBezTo>
                    <a:pt x="19832" y="4597"/>
                    <a:pt x="20649" y="4397"/>
                    <a:pt x="21404" y="4028"/>
                  </a:cubicBezTo>
                  <a:cubicBezTo>
                    <a:pt x="21621" y="3927"/>
                    <a:pt x="21822" y="3794"/>
                    <a:pt x="22006" y="3660"/>
                  </a:cubicBezTo>
                  <a:cubicBezTo>
                    <a:pt x="22072" y="3627"/>
                    <a:pt x="22139" y="3576"/>
                    <a:pt x="22206" y="3510"/>
                  </a:cubicBezTo>
                  <a:cubicBezTo>
                    <a:pt x="22205" y="3509"/>
                    <a:pt x="22205" y="3509"/>
                    <a:pt x="22203" y="3509"/>
                  </a:cubicBezTo>
                  <a:cubicBezTo>
                    <a:pt x="22170" y="3509"/>
                    <a:pt x="21902" y="3719"/>
                    <a:pt x="21371" y="3961"/>
                  </a:cubicBezTo>
                  <a:cubicBezTo>
                    <a:pt x="20662" y="4300"/>
                    <a:pt x="19881" y="4483"/>
                    <a:pt x="19082" y="4483"/>
                  </a:cubicBezTo>
                  <a:cubicBezTo>
                    <a:pt x="19015" y="4483"/>
                    <a:pt x="18948" y="4481"/>
                    <a:pt x="18881" y="4479"/>
                  </a:cubicBezTo>
                  <a:cubicBezTo>
                    <a:pt x="18296" y="4462"/>
                    <a:pt x="17711" y="4362"/>
                    <a:pt x="17160" y="4161"/>
                  </a:cubicBezTo>
                  <a:cubicBezTo>
                    <a:pt x="16525" y="3911"/>
                    <a:pt x="15907" y="3643"/>
                    <a:pt x="15305" y="3326"/>
                  </a:cubicBezTo>
                  <a:cubicBezTo>
                    <a:pt x="14637" y="2958"/>
                    <a:pt x="13919" y="2674"/>
                    <a:pt x="13183" y="2474"/>
                  </a:cubicBezTo>
                  <a:cubicBezTo>
                    <a:pt x="12799" y="2373"/>
                    <a:pt x="12381" y="2323"/>
                    <a:pt x="11980" y="2323"/>
                  </a:cubicBezTo>
                  <a:cubicBezTo>
                    <a:pt x="11563" y="2340"/>
                    <a:pt x="11145" y="2407"/>
                    <a:pt x="10744" y="2524"/>
                  </a:cubicBezTo>
                  <a:cubicBezTo>
                    <a:pt x="9942" y="2758"/>
                    <a:pt x="9190" y="3109"/>
                    <a:pt x="8438" y="3309"/>
                  </a:cubicBezTo>
                  <a:cubicBezTo>
                    <a:pt x="7871" y="3467"/>
                    <a:pt x="7294" y="3542"/>
                    <a:pt x="6707" y="3542"/>
                  </a:cubicBezTo>
                  <a:cubicBezTo>
                    <a:pt x="6549" y="3542"/>
                    <a:pt x="6391" y="3537"/>
                    <a:pt x="6233" y="3526"/>
                  </a:cubicBezTo>
                  <a:cubicBezTo>
                    <a:pt x="4963" y="3426"/>
                    <a:pt x="3743" y="2992"/>
                    <a:pt x="2707" y="2257"/>
                  </a:cubicBezTo>
                  <a:cubicBezTo>
                    <a:pt x="2323" y="1956"/>
                    <a:pt x="1955" y="1638"/>
                    <a:pt x="1621" y="1271"/>
                  </a:cubicBezTo>
                  <a:cubicBezTo>
                    <a:pt x="1370" y="1003"/>
                    <a:pt x="1103" y="753"/>
                    <a:pt x="819" y="502"/>
                  </a:cubicBezTo>
                  <a:cubicBezTo>
                    <a:pt x="635" y="352"/>
                    <a:pt x="452" y="218"/>
                    <a:pt x="234" y="101"/>
                  </a:cubicBezTo>
                  <a:cubicBezTo>
                    <a:pt x="184" y="68"/>
                    <a:pt x="117" y="51"/>
                    <a:pt x="67" y="18"/>
                  </a:cubicBezTo>
                  <a:cubicBezTo>
                    <a:pt x="54" y="18"/>
                    <a:pt x="44" y="15"/>
                    <a:pt x="35" y="12"/>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4801;p61">
              <a:extLst>
                <a:ext uri="{FF2B5EF4-FFF2-40B4-BE49-F238E27FC236}">
                  <a16:creationId xmlns:a16="http://schemas.microsoft.com/office/drawing/2014/main" id="{AECA50AB-D618-4D7D-BE89-90842E462146}"/>
                </a:ext>
              </a:extLst>
            </p:cNvPr>
            <p:cNvSpPr/>
            <p:nvPr/>
          </p:nvSpPr>
          <p:spPr>
            <a:xfrm>
              <a:off x="6221875" y="2583675"/>
              <a:ext cx="438200" cy="100575"/>
            </a:xfrm>
            <a:custGeom>
              <a:avLst/>
              <a:gdLst/>
              <a:ahLst/>
              <a:cxnLst/>
              <a:rect l="l" t="t" r="r" b="b"/>
              <a:pathLst>
                <a:path w="17528" h="4023" extrusionOk="0">
                  <a:moveTo>
                    <a:pt x="17528" y="1"/>
                  </a:moveTo>
                  <a:cubicBezTo>
                    <a:pt x="17494" y="51"/>
                    <a:pt x="17444" y="101"/>
                    <a:pt x="17411" y="168"/>
                  </a:cubicBezTo>
                  <a:lnTo>
                    <a:pt x="17093" y="652"/>
                  </a:lnTo>
                  <a:cubicBezTo>
                    <a:pt x="16709" y="1254"/>
                    <a:pt x="16274" y="1822"/>
                    <a:pt x="15790" y="2340"/>
                  </a:cubicBezTo>
                  <a:cubicBezTo>
                    <a:pt x="15456" y="2707"/>
                    <a:pt x="15071" y="3008"/>
                    <a:pt x="14654" y="3275"/>
                  </a:cubicBezTo>
                  <a:cubicBezTo>
                    <a:pt x="14186" y="3559"/>
                    <a:pt x="13651" y="3760"/>
                    <a:pt x="13100" y="3827"/>
                  </a:cubicBezTo>
                  <a:cubicBezTo>
                    <a:pt x="12904" y="3848"/>
                    <a:pt x="12708" y="3859"/>
                    <a:pt x="12513" y="3859"/>
                  </a:cubicBezTo>
                  <a:cubicBezTo>
                    <a:pt x="12092" y="3859"/>
                    <a:pt x="11673" y="3807"/>
                    <a:pt x="11262" y="3693"/>
                  </a:cubicBezTo>
                  <a:cubicBezTo>
                    <a:pt x="10627" y="3526"/>
                    <a:pt x="9992" y="3292"/>
                    <a:pt x="9374" y="3025"/>
                  </a:cubicBezTo>
                  <a:cubicBezTo>
                    <a:pt x="8104" y="2490"/>
                    <a:pt x="6851" y="1972"/>
                    <a:pt x="5614" y="1939"/>
                  </a:cubicBezTo>
                  <a:cubicBezTo>
                    <a:pt x="5579" y="1938"/>
                    <a:pt x="5543" y="1937"/>
                    <a:pt x="5507" y="1937"/>
                  </a:cubicBezTo>
                  <a:cubicBezTo>
                    <a:pt x="4973" y="1937"/>
                    <a:pt x="4428" y="2054"/>
                    <a:pt x="3927" y="2273"/>
                  </a:cubicBezTo>
                  <a:cubicBezTo>
                    <a:pt x="3492" y="2507"/>
                    <a:pt x="3075" y="2757"/>
                    <a:pt x="2674" y="3058"/>
                  </a:cubicBezTo>
                  <a:cubicBezTo>
                    <a:pt x="2340" y="3309"/>
                    <a:pt x="1989" y="3493"/>
                    <a:pt x="1604" y="3610"/>
                  </a:cubicBezTo>
                  <a:cubicBezTo>
                    <a:pt x="1381" y="3672"/>
                    <a:pt x="1158" y="3706"/>
                    <a:pt x="935" y="3706"/>
                  </a:cubicBezTo>
                  <a:cubicBezTo>
                    <a:pt x="857" y="3706"/>
                    <a:pt x="780" y="3702"/>
                    <a:pt x="702" y="3693"/>
                  </a:cubicBezTo>
                  <a:cubicBezTo>
                    <a:pt x="451" y="3643"/>
                    <a:pt x="201" y="3543"/>
                    <a:pt x="0" y="3376"/>
                  </a:cubicBezTo>
                  <a:lnTo>
                    <a:pt x="0" y="3376"/>
                  </a:lnTo>
                  <a:cubicBezTo>
                    <a:pt x="50" y="3426"/>
                    <a:pt x="101" y="3476"/>
                    <a:pt x="151" y="3509"/>
                  </a:cubicBezTo>
                  <a:cubicBezTo>
                    <a:pt x="318" y="3643"/>
                    <a:pt x="502" y="3710"/>
                    <a:pt x="685" y="3743"/>
                  </a:cubicBezTo>
                  <a:cubicBezTo>
                    <a:pt x="818" y="3771"/>
                    <a:pt x="950" y="3785"/>
                    <a:pt x="1082" y="3785"/>
                  </a:cubicBezTo>
                  <a:cubicBezTo>
                    <a:pt x="1265" y="3785"/>
                    <a:pt x="1446" y="3759"/>
                    <a:pt x="1621" y="3710"/>
                  </a:cubicBezTo>
                  <a:cubicBezTo>
                    <a:pt x="2022" y="3593"/>
                    <a:pt x="2390" y="3409"/>
                    <a:pt x="2741" y="3158"/>
                  </a:cubicBezTo>
                  <a:cubicBezTo>
                    <a:pt x="3125" y="2874"/>
                    <a:pt x="3559" y="2624"/>
                    <a:pt x="3994" y="2390"/>
                  </a:cubicBezTo>
                  <a:cubicBezTo>
                    <a:pt x="4432" y="2200"/>
                    <a:pt x="4921" y="2100"/>
                    <a:pt x="5405" y="2100"/>
                  </a:cubicBezTo>
                  <a:cubicBezTo>
                    <a:pt x="5475" y="2100"/>
                    <a:pt x="5545" y="2102"/>
                    <a:pt x="5614" y="2106"/>
                  </a:cubicBezTo>
                  <a:cubicBezTo>
                    <a:pt x="6801" y="2139"/>
                    <a:pt x="8037" y="2641"/>
                    <a:pt x="9307" y="3192"/>
                  </a:cubicBezTo>
                  <a:cubicBezTo>
                    <a:pt x="9925" y="3459"/>
                    <a:pt x="10577" y="3676"/>
                    <a:pt x="11228" y="3860"/>
                  </a:cubicBezTo>
                  <a:cubicBezTo>
                    <a:pt x="11666" y="3967"/>
                    <a:pt x="12112" y="4023"/>
                    <a:pt x="12561" y="4023"/>
                  </a:cubicBezTo>
                  <a:cubicBezTo>
                    <a:pt x="12746" y="4023"/>
                    <a:pt x="12931" y="4013"/>
                    <a:pt x="13117" y="3994"/>
                  </a:cubicBezTo>
                  <a:cubicBezTo>
                    <a:pt x="13701" y="3910"/>
                    <a:pt x="14253" y="3710"/>
                    <a:pt x="14737" y="3392"/>
                  </a:cubicBezTo>
                  <a:cubicBezTo>
                    <a:pt x="15155" y="3125"/>
                    <a:pt x="15539" y="2791"/>
                    <a:pt x="15873" y="2423"/>
                  </a:cubicBezTo>
                  <a:cubicBezTo>
                    <a:pt x="16358" y="1889"/>
                    <a:pt x="16776" y="1304"/>
                    <a:pt x="17143" y="686"/>
                  </a:cubicBezTo>
                  <a:cubicBezTo>
                    <a:pt x="17277" y="468"/>
                    <a:pt x="17377" y="301"/>
                    <a:pt x="17444" y="184"/>
                  </a:cubicBezTo>
                  <a:cubicBezTo>
                    <a:pt x="17477" y="118"/>
                    <a:pt x="17511" y="67"/>
                    <a:pt x="17528"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4802;p61">
              <a:extLst>
                <a:ext uri="{FF2B5EF4-FFF2-40B4-BE49-F238E27FC236}">
                  <a16:creationId xmlns:a16="http://schemas.microsoft.com/office/drawing/2014/main" id="{7AFF174C-E6FE-4960-8DFE-0F9A80DA5320}"/>
                </a:ext>
              </a:extLst>
            </p:cNvPr>
            <p:cNvSpPr/>
            <p:nvPr/>
          </p:nvSpPr>
          <p:spPr>
            <a:xfrm>
              <a:off x="6215600" y="2777800"/>
              <a:ext cx="302875" cy="48500"/>
            </a:xfrm>
            <a:custGeom>
              <a:avLst/>
              <a:gdLst/>
              <a:ahLst/>
              <a:cxnLst/>
              <a:rect l="l" t="t" r="r" b="b"/>
              <a:pathLst>
                <a:path w="12115" h="1940" extrusionOk="0">
                  <a:moveTo>
                    <a:pt x="8341" y="1"/>
                  </a:moveTo>
                  <a:cubicBezTo>
                    <a:pt x="7559" y="1"/>
                    <a:pt x="6769" y="168"/>
                    <a:pt x="6049" y="490"/>
                  </a:cubicBezTo>
                  <a:cubicBezTo>
                    <a:pt x="5214" y="824"/>
                    <a:pt x="4445" y="1241"/>
                    <a:pt x="3727" y="1492"/>
                  </a:cubicBezTo>
                  <a:cubicBezTo>
                    <a:pt x="3184" y="1701"/>
                    <a:pt x="2617" y="1805"/>
                    <a:pt x="2057" y="1805"/>
                  </a:cubicBezTo>
                  <a:cubicBezTo>
                    <a:pt x="1945" y="1805"/>
                    <a:pt x="1833" y="1801"/>
                    <a:pt x="1722" y="1793"/>
                  </a:cubicBezTo>
                  <a:cubicBezTo>
                    <a:pt x="1254" y="1776"/>
                    <a:pt x="803" y="1626"/>
                    <a:pt x="418" y="1392"/>
                  </a:cubicBezTo>
                  <a:cubicBezTo>
                    <a:pt x="149" y="1233"/>
                    <a:pt x="30" y="1090"/>
                    <a:pt x="4" y="1090"/>
                  </a:cubicBezTo>
                  <a:cubicBezTo>
                    <a:pt x="3" y="1090"/>
                    <a:pt x="2" y="1090"/>
                    <a:pt x="1" y="1091"/>
                  </a:cubicBezTo>
                  <a:cubicBezTo>
                    <a:pt x="1" y="1091"/>
                    <a:pt x="34" y="1125"/>
                    <a:pt x="84" y="1191"/>
                  </a:cubicBezTo>
                  <a:cubicBezTo>
                    <a:pt x="168" y="1292"/>
                    <a:pt x="268" y="1375"/>
                    <a:pt x="385" y="1459"/>
                  </a:cubicBezTo>
                  <a:cubicBezTo>
                    <a:pt x="769" y="1726"/>
                    <a:pt x="1237" y="1876"/>
                    <a:pt x="1705" y="1927"/>
                  </a:cubicBezTo>
                  <a:cubicBezTo>
                    <a:pt x="1823" y="1935"/>
                    <a:pt x="1941" y="1939"/>
                    <a:pt x="2059" y="1939"/>
                  </a:cubicBezTo>
                  <a:cubicBezTo>
                    <a:pt x="2642" y="1939"/>
                    <a:pt x="3221" y="1837"/>
                    <a:pt x="3777" y="1642"/>
                  </a:cubicBezTo>
                  <a:cubicBezTo>
                    <a:pt x="4529" y="1375"/>
                    <a:pt x="5281" y="974"/>
                    <a:pt x="6116" y="640"/>
                  </a:cubicBezTo>
                  <a:cubicBezTo>
                    <a:pt x="6820" y="334"/>
                    <a:pt x="7580" y="168"/>
                    <a:pt x="8345" y="168"/>
                  </a:cubicBezTo>
                  <a:cubicBezTo>
                    <a:pt x="8415" y="168"/>
                    <a:pt x="8485" y="169"/>
                    <a:pt x="8555" y="172"/>
                  </a:cubicBezTo>
                  <a:cubicBezTo>
                    <a:pt x="9241" y="206"/>
                    <a:pt x="9909" y="356"/>
                    <a:pt x="10527" y="640"/>
                  </a:cubicBezTo>
                  <a:cubicBezTo>
                    <a:pt x="11567" y="1127"/>
                    <a:pt x="12054" y="1694"/>
                    <a:pt x="12095" y="1694"/>
                  </a:cubicBezTo>
                  <a:cubicBezTo>
                    <a:pt x="12096" y="1694"/>
                    <a:pt x="12097" y="1694"/>
                    <a:pt x="12098" y="1693"/>
                  </a:cubicBezTo>
                  <a:cubicBezTo>
                    <a:pt x="12114" y="1693"/>
                    <a:pt x="12081" y="1659"/>
                    <a:pt x="12014" y="1592"/>
                  </a:cubicBezTo>
                  <a:cubicBezTo>
                    <a:pt x="11931" y="1492"/>
                    <a:pt x="11847" y="1409"/>
                    <a:pt x="11747" y="1325"/>
                  </a:cubicBezTo>
                  <a:cubicBezTo>
                    <a:pt x="11396" y="1008"/>
                    <a:pt x="11012" y="740"/>
                    <a:pt x="10577" y="540"/>
                  </a:cubicBezTo>
                  <a:cubicBezTo>
                    <a:pt x="9942" y="239"/>
                    <a:pt x="9257" y="55"/>
                    <a:pt x="8555" y="5"/>
                  </a:cubicBezTo>
                  <a:cubicBezTo>
                    <a:pt x="8484" y="2"/>
                    <a:pt x="8413" y="1"/>
                    <a:pt x="834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4803;p61">
              <a:extLst>
                <a:ext uri="{FF2B5EF4-FFF2-40B4-BE49-F238E27FC236}">
                  <a16:creationId xmlns:a16="http://schemas.microsoft.com/office/drawing/2014/main" id="{8E64B980-4F37-4628-9137-61E712758585}"/>
                </a:ext>
              </a:extLst>
            </p:cNvPr>
            <p:cNvSpPr/>
            <p:nvPr/>
          </p:nvSpPr>
          <p:spPr>
            <a:xfrm>
              <a:off x="6170075" y="2916025"/>
              <a:ext cx="356325" cy="43650"/>
            </a:xfrm>
            <a:custGeom>
              <a:avLst/>
              <a:gdLst/>
              <a:ahLst/>
              <a:cxnLst/>
              <a:rect l="l" t="t" r="r" b="b"/>
              <a:pathLst>
                <a:path w="14253" h="1746" extrusionOk="0">
                  <a:moveTo>
                    <a:pt x="2561" y="1"/>
                  </a:moveTo>
                  <a:cubicBezTo>
                    <a:pt x="2381" y="1"/>
                    <a:pt x="2201" y="8"/>
                    <a:pt x="2022" y="23"/>
                  </a:cubicBezTo>
                  <a:cubicBezTo>
                    <a:pt x="1471" y="73"/>
                    <a:pt x="953" y="240"/>
                    <a:pt x="485" y="491"/>
                  </a:cubicBezTo>
                  <a:cubicBezTo>
                    <a:pt x="351" y="558"/>
                    <a:pt x="234" y="641"/>
                    <a:pt x="117" y="742"/>
                  </a:cubicBezTo>
                  <a:cubicBezTo>
                    <a:pt x="51" y="792"/>
                    <a:pt x="0" y="825"/>
                    <a:pt x="17" y="842"/>
                  </a:cubicBezTo>
                  <a:cubicBezTo>
                    <a:pt x="17" y="843"/>
                    <a:pt x="18" y="843"/>
                    <a:pt x="19" y="843"/>
                  </a:cubicBezTo>
                  <a:cubicBezTo>
                    <a:pt x="37" y="843"/>
                    <a:pt x="203" y="715"/>
                    <a:pt x="518" y="541"/>
                  </a:cubicBezTo>
                  <a:cubicBezTo>
                    <a:pt x="986" y="324"/>
                    <a:pt x="1504" y="190"/>
                    <a:pt x="2022" y="140"/>
                  </a:cubicBezTo>
                  <a:cubicBezTo>
                    <a:pt x="2169" y="131"/>
                    <a:pt x="2317" y="126"/>
                    <a:pt x="2464" y="126"/>
                  </a:cubicBezTo>
                  <a:cubicBezTo>
                    <a:pt x="3101" y="126"/>
                    <a:pt x="3734" y="214"/>
                    <a:pt x="4345" y="391"/>
                  </a:cubicBezTo>
                  <a:cubicBezTo>
                    <a:pt x="5197" y="625"/>
                    <a:pt x="6099" y="992"/>
                    <a:pt x="7085" y="1293"/>
                  </a:cubicBezTo>
                  <a:cubicBezTo>
                    <a:pt x="7958" y="1595"/>
                    <a:pt x="8876" y="1745"/>
                    <a:pt x="9797" y="1745"/>
                  </a:cubicBezTo>
                  <a:cubicBezTo>
                    <a:pt x="9845" y="1745"/>
                    <a:pt x="9894" y="1745"/>
                    <a:pt x="9942" y="1744"/>
                  </a:cubicBezTo>
                  <a:cubicBezTo>
                    <a:pt x="10744" y="1744"/>
                    <a:pt x="11529" y="1611"/>
                    <a:pt x="12281" y="1360"/>
                  </a:cubicBezTo>
                  <a:cubicBezTo>
                    <a:pt x="12799" y="1210"/>
                    <a:pt x="13284" y="992"/>
                    <a:pt x="13752" y="725"/>
                  </a:cubicBezTo>
                  <a:cubicBezTo>
                    <a:pt x="13919" y="641"/>
                    <a:pt x="14036" y="558"/>
                    <a:pt x="14119" y="508"/>
                  </a:cubicBezTo>
                  <a:cubicBezTo>
                    <a:pt x="14203" y="458"/>
                    <a:pt x="14253" y="424"/>
                    <a:pt x="14253" y="408"/>
                  </a:cubicBezTo>
                  <a:cubicBezTo>
                    <a:pt x="14252" y="406"/>
                    <a:pt x="14250" y="406"/>
                    <a:pt x="14248" y="406"/>
                  </a:cubicBezTo>
                  <a:cubicBezTo>
                    <a:pt x="14212" y="406"/>
                    <a:pt x="14031" y="518"/>
                    <a:pt x="13718" y="675"/>
                  </a:cubicBezTo>
                  <a:cubicBezTo>
                    <a:pt x="13250" y="909"/>
                    <a:pt x="12766" y="1109"/>
                    <a:pt x="12248" y="1260"/>
                  </a:cubicBezTo>
                  <a:cubicBezTo>
                    <a:pt x="11496" y="1477"/>
                    <a:pt x="10727" y="1594"/>
                    <a:pt x="9942" y="1594"/>
                  </a:cubicBezTo>
                  <a:cubicBezTo>
                    <a:pt x="8990" y="1594"/>
                    <a:pt x="8037" y="1443"/>
                    <a:pt x="7135" y="1143"/>
                  </a:cubicBezTo>
                  <a:cubicBezTo>
                    <a:pt x="6149" y="825"/>
                    <a:pt x="5247" y="474"/>
                    <a:pt x="4378" y="240"/>
                  </a:cubicBezTo>
                  <a:cubicBezTo>
                    <a:pt x="3785" y="86"/>
                    <a:pt x="3171" y="1"/>
                    <a:pt x="256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4804;p61">
              <a:extLst>
                <a:ext uri="{FF2B5EF4-FFF2-40B4-BE49-F238E27FC236}">
                  <a16:creationId xmlns:a16="http://schemas.microsoft.com/office/drawing/2014/main" id="{771416AB-4FAD-47BB-9C06-0F1E4B5E9F32}"/>
                </a:ext>
              </a:extLst>
            </p:cNvPr>
            <p:cNvSpPr/>
            <p:nvPr/>
          </p:nvSpPr>
          <p:spPr>
            <a:xfrm>
              <a:off x="6016775" y="3022700"/>
              <a:ext cx="630775" cy="940700"/>
            </a:xfrm>
            <a:custGeom>
              <a:avLst/>
              <a:gdLst/>
              <a:ahLst/>
              <a:cxnLst/>
              <a:rect l="l" t="t" r="r" b="b"/>
              <a:pathLst>
                <a:path w="25231" h="37628" extrusionOk="0">
                  <a:moveTo>
                    <a:pt x="21989" y="0"/>
                  </a:moveTo>
                  <a:lnTo>
                    <a:pt x="4929" y="318"/>
                  </a:lnTo>
                  <a:lnTo>
                    <a:pt x="0" y="36141"/>
                  </a:lnTo>
                  <a:lnTo>
                    <a:pt x="8037" y="37628"/>
                  </a:lnTo>
                  <a:lnTo>
                    <a:pt x="13234" y="7452"/>
                  </a:lnTo>
                  <a:lnTo>
                    <a:pt x="17194" y="37360"/>
                  </a:lnTo>
                  <a:lnTo>
                    <a:pt x="25230" y="37310"/>
                  </a:lnTo>
                  <a:lnTo>
                    <a:pt x="21989"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4805;p61">
              <a:extLst>
                <a:ext uri="{FF2B5EF4-FFF2-40B4-BE49-F238E27FC236}">
                  <a16:creationId xmlns:a16="http://schemas.microsoft.com/office/drawing/2014/main" id="{43218897-D673-4AA8-B8BF-CECEE4CA97C6}"/>
                </a:ext>
              </a:extLst>
            </p:cNvPr>
            <p:cNvSpPr/>
            <p:nvPr/>
          </p:nvSpPr>
          <p:spPr>
            <a:xfrm>
              <a:off x="6203500" y="3184625"/>
              <a:ext cx="308300" cy="36650"/>
            </a:xfrm>
            <a:custGeom>
              <a:avLst/>
              <a:gdLst/>
              <a:ahLst/>
              <a:cxnLst/>
              <a:rect l="l" t="t" r="r" b="b"/>
              <a:pathLst>
                <a:path w="12332" h="1466" extrusionOk="0">
                  <a:moveTo>
                    <a:pt x="48" y="0"/>
                  </a:moveTo>
                  <a:cubicBezTo>
                    <a:pt x="16" y="0"/>
                    <a:pt x="0" y="2"/>
                    <a:pt x="0" y="6"/>
                  </a:cubicBezTo>
                  <a:cubicBezTo>
                    <a:pt x="0" y="56"/>
                    <a:pt x="2757" y="407"/>
                    <a:pt x="6149" y="825"/>
                  </a:cubicBezTo>
                  <a:cubicBezTo>
                    <a:pt x="9295" y="1195"/>
                    <a:pt x="11901" y="1466"/>
                    <a:pt x="12283" y="1466"/>
                  </a:cubicBezTo>
                  <a:cubicBezTo>
                    <a:pt x="12315" y="1466"/>
                    <a:pt x="12331" y="1464"/>
                    <a:pt x="12331" y="1460"/>
                  </a:cubicBezTo>
                  <a:cubicBezTo>
                    <a:pt x="12331" y="1426"/>
                    <a:pt x="9574" y="1059"/>
                    <a:pt x="6166" y="658"/>
                  </a:cubicBezTo>
                  <a:cubicBezTo>
                    <a:pt x="3034" y="272"/>
                    <a:pt x="430" y="0"/>
                    <a:pt x="48" y="0"/>
                  </a:cubicBezTo>
                  <a:close/>
                </a:path>
              </a:pathLst>
            </a:custGeom>
            <a:solidFill>
              <a:srgbClr val="455A6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4806;p61">
              <a:extLst>
                <a:ext uri="{FF2B5EF4-FFF2-40B4-BE49-F238E27FC236}">
                  <a16:creationId xmlns:a16="http://schemas.microsoft.com/office/drawing/2014/main" id="{CCCC2B51-72C1-4FEF-9139-F7361A892D5F}"/>
                </a:ext>
              </a:extLst>
            </p:cNvPr>
            <p:cNvSpPr/>
            <p:nvPr/>
          </p:nvSpPr>
          <p:spPr>
            <a:xfrm>
              <a:off x="5822950" y="4424550"/>
              <a:ext cx="281150" cy="54800"/>
            </a:xfrm>
            <a:custGeom>
              <a:avLst/>
              <a:gdLst/>
              <a:ahLst/>
              <a:cxnLst/>
              <a:rect l="l" t="t" r="r" b="b"/>
              <a:pathLst>
                <a:path w="11246" h="2192" extrusionOk="0">
                  <a:moveTo>
                    <a:pt x="5180" y="0"/>
                  </a:moveTo>
                  <a:lnTo>
                    <a:pt x="5164" y="602"/>
                  </a:lnTo>
                  <a:cubicBezTo>
                    <a:pt x="5164" y="602"/>
                    <a:pt x="1" y="1537"/>
                    <a:pt x="1220" y="1921"/>
                  </a:cubicBezTo>
                  <a:cubicBezTo>
                    <a:pt x="1925" y="2135"/>
                    <a:pt x="4961" y="2192"/>
                    <a:pt x="7499" y="2192"/>
                  </a:cubicBezTo>
                  <a:cubicBezTo>
                    <a:pt x="8933" y="2192"/>
                    <a:pt x="10208" y="2174"/>
                    <a:pt x="10811" y="2155"/>
                  </a:cubicBezTo>
                  <a:lnTo>
                    <a:pt x="11195" y="2155"/>
                  </a:lnTo>
                  <a:lnTo>
                    <a:pt x="11245" y="184"/>
                  </a:lnTo>
                  <a:lnTo>
                    <a:pt x="5180" y="0"/>
                  </a:ln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6" name="Google Shape;4807;p61">
              <a:extLst>
                <a:ext uri="{FF2B5EF4-FFF2-40B4-BE49-F238E27FC236}">
                  <a16:creationId xmlns:a16="http://schemas.microsoft.com/office/drawing/2014/main" id="{042C66AC-D39F-481E-9427-18151551B553}"/>
                </a:ext>
              </a:extLst>
            </p:cNvPr>
            <p:cNvSpPr/>
            <p:nvPr/>
          </p:nvSpPr>
          <p:spPr>
            <a:xfrm>
              <a:off x="6048100" y="4436800"/>
              <a:ext cx="55575" cy="39550"/>
            </a:xfrm>
            <a:custGeom>
              <a:avLst/>
              <a:gdLst/>
              <a:ahLst/>
              <a:cxnLst/>
              <a:rect l="l" t="t" r="r" b="b"/>
              <a:pathLst>
                <a:path w="2223" h="1582" extrusionOk="0">
                  <a:moveTo>
                    <a:pt x="2015" y="1"/>
                  </a:moveTo>
                  <a:cubicBezTo>
                    <a:pt x="1585" y="1"/>
                    <a:pt x="1163" y="134"/>
                    <a:pt x="803" y="379"/>
                  </a:cubicBezTo>
                  <a:cubicBezTo>
                    <a:pt x="402" y="663"/>
                    <a:pt x="101" y="1081"/>
                    <a:pt x="1" y="1548"/>
                  </a:cubicBezTo>
                  <a:lnTo>
                    <a:pt x="2173" y="1582"/>
                  </a:lnTo>
                  <a:lnTo>
                    <a:pt x="2223" y="11"/>
                  </a:lnTo>
                  <a:cubicBezTo>
                    <a:pt x="2154" y="4"/>
                    <a:pt x="2084" y="1"/>
                    <a:pt x="2015" y="1"/>
                  </a:cubicBez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4808;p61">
              <a:extLst>
                <a:ext uri="{FF2B5EF4-FFF2-40B4-BE49-F238E27FC236}">
                  <a16:creationId xmlns:a16="http://schemas.microsoft.com/office/drawing/2014/main" id="{6828C46F-0543-491B-B2FA-775722EF7F16}"/>
                </a:ext>
              </a:extLst>
            </p:cNvPr>
            <p:cNvSpPr/>
            <p:nvPr/>
          </p:nvSpPr>
          <p:spPr>
            <a:xfrm>
              <a:off x="5843425" y="4452950"/>
              <a:ext cx="259000" cy="27075"/>
            </a:xfrm>
            <a:custGeom>
              <a:avLst/>
              <a:gdLst/>
              <a:ahLst/>
              <a:cxnLst/>
              <a:rect l="l" t="t" r="r" b="b"/>
              <a:pathLst>
                <a:path w="10360" h="1083" extrusionOk="0">
                  <a:moveTo>
                    <a:pt x="1822" y="0"/>
                  </a:moveTo>
                  <a:cubicBezTo>
                    <a:pt x="1822" y="0"/>
                    <a:pt x="0" y="435"/>
                    <a:pt x="218" y="719"/>
                  </a:cubicBezTo>
                  <a:cubicBezTo>
                    <a:pt x="378" y="928"/>
                    <a:pt x="4161" y="1083"/>
                    <a:pt x="7357" y="1083"/>
                  </a:cubicBezTo>
                  <a:cubicBezTo>
                    <a:pt x="8496" y="1083"/>
                    <a:pt x="9561" y="1063"/>
                    <a:pt x="10360" y="1019"/>
                  </a:cubicBezTo>
                  <a:lnTo>
                    <a:pt x="10360" y="886"/>
                  </a:lnTo>
                  <a:lnTo>
                    <a:pt x="2323" y="735"/>
                  </a:lnTo>
                  <a:cubicBezTo>
                    <a:pt x="2323" y="735"/>
                    <a:pt x="2172" y="34"/>
                    <a:pt x="1822" y="0"/>
                  </a:cubicBez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4809;p61">
              <a:extLst>
                <a:ext uri="{FF2B5EF4-FFF2-40B4-BE49-F238E27FC236}">
                  <a16:creationId xmlns:a16="http://schemas.microsoft.com/office/drawing/2014/main" id="{186C87EC-0DE0-490B-BA12-5CD889A1CB9F}"/>
                </a:ext>
              </a:extLst>
            </p:cNvPr>
            <p:cNvSpPr/>
            <p:nvPr/>
          </p:nvSpPr>
          <p:spPr>
            <a:xfrm>
              <a:off x="5848850" y="4468400"/>
              <a:ext cx="256075" cy="7550"/>
            </a:xfrm>
            <a:custGeom>
              <a:avLst/>
              <a:gdLst/>
              <a:ahLst/>
              <a:cxnLst/>
              <a:rect l="l" t="t" r="r" b="b"/>
              <a:pathLst>
                <a:path w="10243" h="302" extrusionOk="0">
                  <a:moveTo>
                    <a:pt x="10143" y="268"/>
                  </a:moveTo>
                  <a:cubicBezTo>
                    <a:pt x="10154" y="273"/>
                    <a:pt x="10165" y="275"/>
                    <a:pt x="10176" y="275"/>
                  </a:cubicBezTo>
                  <a:cubicBezTo>
                    <a:pt x="10198" y="275"/>
                    <a:pt x="10221" y="268"/>
                    <a:pt x="10243" y="268"/>
                  </a:cubicBezTo>
                  <a:close/>
                  <a:moveTo>
                    <a:pt x="1" y="0"/>
                  </a:moveTo>
                  <a:cubicBezTo>
                    <a:pt x="34" y="17"/>
                    <a:pt x="67" y="17"/>
                    <a:pt x="101" y="17"/>
                  </a:cubicBezTo>
                  <a:cubicBezTo>
                    <a:pt x="201" y="34"/>
                    <a:pt x="285" y="34"/>
                    <a:pt x="402" y="51"/>
                  </a:cubicBezTo>
                  <a:cubicBezTo>
                    <a:pt x="702" y="67"/>
                    <a:pt x="1070" y="84"/>
                    <a:pt x="1504" y="117"/>
                  </a:cubicBezTo>
                  <a:cubicBezTo>
                    <a:pt x="2423" y="167"/>
                    <a:pt x="3710" y="234"/>
                    <a:pt x="5113" y="268"/>
                  </a:cubicBezTo>
                  <a:cubicBezTo>
                    <a:pt x="6534" y="301"/>
                    <a:pt x="7803" y="301"/>
                    <a:pt x="8739" y="301"/>
                  </a:cubicBezTo>
                  <a:lnTo>
                    <a:pt x="9842" y="284"/>
                  </a:lnTo>
                  <a:lnTo>
                    <a:pt x="10143" y="268"/>
                  </a:lnTo>
                  <a:lnTo>
                    <a:pt x="9842" y="251"/>
                  </a:lnTo>
                  <a:lnTo>
                    <a:pt x="8739" y="251"/>
                  </a:lnTo>
                  <a:cubicBezTo>
                    <a:pt x="7820" y="251"/>
                    <a:pt x="6534" y="234"/>
                    <a:pt x="5113" y="201"/>
                  </a:cubicBezTo>
                  <a:cubicBezTo>
                    <a:pt x="3710" y="167"/>
                    <a:pt x="2423" y="101"/>
                    <a:pt x="1504" y="67"/>
                  </a:cubicBezTo>
                  <a:cubicBezTo>
                    <a:pt x="1070" y="51"/>
                    <a:pt x="702" y="34"/>
                    <a:pt x="402" y="17"/>
                  </a:cubicBezTo>
                  <a:cubicBezTo>
                    <a:pt x="301" y="17"/>
                    <a:pt x="201" y="17"/>
                    <a:pt x="10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4810;p61">
              <a:extLst>
                <a:ext uri="{FF2B5EF4-FFF2-40B4-BE49-F238E27FC236}">
                  <a16:creationId xmlns:a16="http://schemas.microsoft.com/office/drawing/2014/main" id="{C58697A4-A9F6-46FA-A0C3-5F8BB38814DF}"/>
                </a:ext>
              </a:extLst>
            </p:cNvPr>
            <p:cNvSpPr/>
            <p:nvPr/>
          </p:nvSpPr>
          <p:spPr>
            <a:xfrm>
              <a:off x="5887700" y="4451275"/>
              <a:ext cx="14650" cy="22575"/>
            </a:xfrm>
            <a:custGeom>
              <a:avLst/>
              <a:gdLst/>
              <a:ahLst/>
              <a:cxnLst/>
              <a:rect l="l" t="t" r="r" b="b"/>
              <a:pathLst>
                <a:path w="586" h="903" extrusionOk="0">
                  <a:moveTo>
                    <a:pt x="0" y="0"/>
                  </a:moveTo>
                  <a:lnTo>
                    <a:pt x="0" y="0"/>
                  </a:lnTo>
                  <a:cubicBezTo>
                    <a:pt x="134" y="117"/>
                    <a:pt x="251" y="251"/>
                    <a:pt x="368" y="401"/>
                  </a:cubicBezTo>
                  <a:cubicBezTo>
                    <a:pt x="452" y="552"/>
                    <a:pt x="502" y="719"/>
                    <a:pt x="552" y="903"/>
                  </a:cubicBezTo>
                  <a:cubicBezTo>
                    <a:pt x="585" y="702"/>
                    <a:pt x="535" y="518"/>
                    <a:pt x="418" y="368"/>
                  </a:cubicBezTo>
                  <a:cubicBezTo>
                    <a:pt x="335" y="201"/>
                    <a:pt x="184" y="67"/>
                    <a:pt x="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4811;p61">
              <a:extLst>
                <a:ext uri="{FF2B5EF4-FFF2-40B4-BE49-F238E27FC236}">
                  <a16:creationId xmlns:a16="http://schemas.microsoft.com/office/drawing/2014/main" id="{580E89AE-C9B0-4E7D-BCE9-8ED81C1E8DFE}"/>
                </a:ext>
              </a:extLst>
            </p:cNvPr>
            <p:cNvSpPr/>
            <p:nvPr/>
          </p:nvSpPr>
          <p:spPr>
            <a:xfrm>
              <a:off x="5938650" y="4442025"/>
              <a:ext cx="8400" cy="11825"/>
            </a:xfrm>
            <a:custGeom>
              <a:avLst/>
              <a:gdLst/>
              <a:ahLst/>
              <a:cxnLst/>
              <a:rect l="l" t="t" r="r" b="b"/>
              <a:pathLst>
                <a:path w="336" h="473" extrusionOk="0">
                  <a:moveTo>
                    <a:pt x="22" y="1"/>
                  </a:moveTo>
                  <a:cubicBezTo>
                    <a:pt x="20" y="1"/>
                    <a:pt x="19" y="2"/>
                    <a:pt x="18" y="3"/>
                  </a:cubicBezTo>
                  <a:cubicBezTo>
                    <a:pt x="1" y="3"/>
                    <a:pt x="51" y="120"/>
                    <a:pt x="135" y="253"/>
                  </a:cubicBezTo>
                  <a:cubicBezTo>
                    <a:pt x="212" y="377"/>
                    <a:pt x="289" y="472"/>
                    <a:pt x="314" y="472"/>
                  </a:cubicBezTo>
                  <a:cubicBezTo>
                    <a:pt x="316" y="472"/>
                    <a:pt x="317" y="472"/>
                    <a:pt x="318" y="471"/>
                  </a:cubicBezTo>
                  <a:cubicBezTo>
                    <a:pt x="335" y="454"/>
                    <a:pt x="285" y="354"/>
                    <a:pt x="201" y="220"/>
                  </a:cubicBezTo>
                  <a:cubicBezTo>
                    <a:pt x="124" y="96"/>
                    <a:pt x="47" y="1"/>
                    <a:pt x="2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4812;p61">
              <a:extLst>
                <a:ext uri="{FF2B5EF4-FFF2-40B4-BE49-F238E27FC236}">
                  <a16:creationId xmlns:a16="http://schemas.microsoft.com/office/drawing/2014/main" id="{826F69B3-10CA-4E30-82D3-DC58E22896FE}"/>
                </a:ext>
              </a:extLst>
            </p:cNvPr>
            <p:cNvSpPr/>
            <p:nvPr/>
          </p:nvSpPr>
          <p:spPr>
            <a:xfrm>
              <a:off x="5949525" y="4439925"/>
              <a:ext cx="10050" cy="8100"/>
            </a:xfrm>
            <a:custGeom>
              <a:avLst/>
              <a:gdLst/>
              <a:ahLst/>
              <a:cxnLst/>
              <a:rect l="l" t="t" r="r" b="b"/>
              <a:pathLst>
                <a:path w="402" h="324" extrusionOk="0">
                  <a:moveTo>
                    <a:pt x="24" y="1"/>
                  </a:moveTo>
                  <a:cubicBezTo>
                    <a:pt x="21" y="1"/>
                    <a:pt x="19" y="1"/>
                    <a:pt x="17" y="3"/>
                  </a:cubicBezTo>
                  <a:cubicBezTo>
                    <a:pt x="0" y="20"/>
                    <a:pt x="67" y="103"/>
                    <a:pt x="167" y="187"/>
                  </a:cubicBezTo>
                  <a:cubicBezTo>
                    <a:pt x="255" y="275"/>
                    <a:pt x="342" y="324"/>
                    <a:pt x="374" y="324"/>
                  </a:cubicBezTo>
                  <a:cubicBezTo>
                    <a:pt x="379" y="324"/>
                    <a:pt x="382" y="323"/>
                    <a:pt x="385" y="321"/>
                  </a:cubicBezTo>
                  <a:cubicBezTo>
                    <a:pt x="401" y="321"/>
                    <a:pt x="318" y="237"/>
                    <a:pt x="218" y="137"/>
                  </a:cubicBezTo>
                  <a:cubicBezTo>
                    <a:pt x="128" y="62"/>
                    <a:pt x="51" y="1"/>
                    <a:pt x="2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2" name="Google Shape;4813;p61">
              <a:extLst>
                <a:ext uri="{FF2B5EF4-FFF2-40B4-BE49-F238E27FC236}">
                  <a16:creationId xmlns:a16="http://schemas.microsoft.com/office/drawing/2014/main" id="{1F094FE0-D002-4EAD-B63D-C50101A1DA4C}"/>
                </a:ext>
              </a:extLst>
            </p:cNvPr>
            <p:cNvSpPr/>
            <p:nvPr/>
          </p:nvSpPr>
          <p:spPr>
            <a:xfrm>
              <a:off x="5951600" y="4434050"/>
              <a:ext cx="15500" cy="1950"/>
            </a:xfrm>
            <a:custGeom>
              <a:avLst/>
              <a:gdLst/>
              <a:ahLst/>
              <a:cxnLst/>
              <a:rect l="l" t="t" r="r" b="b"/>
              <a:pathLst>
                <a:path w="620" h="78" extrusionOk="0">
                  <a:moveTo>
                    <a:pt x="310" y="0"/>
                  </a:moveTo>
                  <a:cubicBezTo>
                    <a:pt x="206" y="0"/>
                    <a:pt x="101" y="13"/>
                    <a:pt x="1" y="38"/>
                  </a:cubicBezTo>
                  <a:cubicBezTo>
                    <a:pt x="101" y="71"/>
                    <a:pt x="201" y="71"/>
                    <a:pt x="302" y="71"/>
                  </a:cubicBezTo>
                  <a:cubicBezTo>
                    <a:pt x="333" y="76"/>
                    <a:pt x="363" y="78"/>
                    <a:pt x="392" y="78"/>
                  </a:cubicBezTo>
                  <a:cubicBezTo>
                    <a:pt x="472" y="78"/>
                    <a:pt x="546" y="62"/>
                    <a:pt x="619" y="38"/>
                  </a:cubicBezTo>
                  <a:cubicBezTo>
                    <a:pt x="519" y="13"/>
                    <a:pt x="414" y="0"/>
                    <a:pt x="310"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3" name="Google Shape;4814;p61">
              <a:extLst>
                <a:ext uri="{FF2B5EF4-FFF2-40B4-BE49-F238E27FC236}">
                  <a16:creationId xmlns:a16="http://schemas.microsoft.com/office/drawing/2014/main" id="{A9C2CFA1-B5F6-4592-B775-6F1DE9DBD0C9}"/>
                </a:ext>
              </a:extLst>
            </p:cNvPr>
            <p:cNvSpPr/>
            <p:nvPr/>
          </p:nvSpPr>
          <p:spPr>
            <a:xfrm>
              <a:off x="5952025" y="4425800"/>
              <a:ext cx="18000" cy="2250"/>
            </a:xfrm>
            <a:custGeom>
              <a:avLst/>
              <a:gdLst/>
              <a:ahLst/>
              <a:cxnLst/>
              <a:rect l="l" t="t" r="r" b="b"/>
              <a:pathLst>
                <a:path w="720" h="90" extrusionOk="0">
                  <a:moveTo>
                    <a:pt x="719" y="0"/>
                  </a:moveTo>
                  <a:cubicBezTo>
                    <a:pt x="485" y="17"/>
                    <a:pt x="251" y="17"/>
                    <a:pt x="1" y="34"/>
                  </a:cubicBezTo>
                  <a:cubicBezTo>
                    <a:pt x="88" y="71"/>
                    <a:pt x="185" y="90"/>
                    <a:pt x="278" y="90"/>
                  </a:cubicBezTo>
                  <a:cubicBezTo>
                    <a:pt x="309" y="90"/>
                    <a:pt x="339" y="88"/>
                    <a:pt x="368" y="84"/>
                  </a:cubicBezTo>
                  <a:cubicBezTo>
                    <a:pt x="388" y="87"/>
                    <a:pt x="409" y="88"/>
                    <a:pt x="430" y="88"/>
                  </a:cubicBezTo>
                  <a:cubicBezTo>
                    <a:pt x="530" y="88"/>
                    <a:pt x="636" y="56"/>
                    <a:pt x="71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4" name="Google Shape;4815;p61">
              <a:extLst>
                <a:ext uri="{FF2B5EF4-FFF2-40B4-BE49-F238E27FC236}">
                  <a16:creationId xmlns:a16="http://schemas.microsoft.com/office/drawing/2014/main" id="{C59E2740-DEFE-4FC6-A73C-4B7E80AEF936}"/>
                </a:ext>
              </a:extLst>
            </p:cNvPr>
            <p:cNvSpPr/>
            <p:nvPr/>
          </p:nvSpPr>
          <p:spPr>
            <a:xfrm>
              <a:off x="5913600" y="4428400"/>
              <a:ext cx="28425" cy="15375"/>
            </a:xfrm>
            <a:custGeom>
              <a:avLst/>
              <a:gdLst/>
              <a:ahLst/>
              <a:cxnLst/>
              <a:rect l="l" t="t" r="r" b="b"/>
              <a:pathLst>
                <a:path w="1137" h="615" extrusionOk="0">
                  <a:moveTo>
                    <a:pt x="368" y="61"/>
                  </a:moveTo>
                  <a:cubicBezTo>
                    <a:pt x="442" y="61"/>
                    <a:pt x="515" y="73"/>
                    <a:pt x="585" y="97"/>
                  </a:cubicBezTo>
                  <a:cubicBezTo>
                    <a:pt x="702" y="130"/>
                    <a:pt x="819" y="214"/>
                    <a:pt x="903" y="297"/>
                  </a:cubicBezTo>
                  <a:cubicBezTo>
                    <a:pt x="958" y="364"/>
                    <a:pt x="999" y="430"/>
                    <a:pt x="1030" y="502"/>
                  </a:cubicBezTo>
                  <a:lnTo>
                    <a:pt x="1030" y="502"/>
                  </a:lnTo>
                  <a:cubicBezTo>
                    <a:pt x="963" y="493"/>
                    <a:pt x="868" y="481"/>
                    <a:pt x="752" y="464"/>
                  </a:cubicBezTo>
                  <a:cubicBezTo>
                    <a:pt x="619" y="431"/>
                    <a:pt x="485" y="397"/>
                    <a:pt x="351" y="347"/>
                  </a:cubicBezTo>
                  <a:cubicBezTo>
                    <a:pt x="284" y="331"/>
                    <a:pt x="218" y="297"/>
                    <a:pt x="151" y="264"/>
                  </a:cubicBezTo>
                  <a:cubicBezTo>
                    <a:pt x="67" y="230"/>
                    <a:pt x="51" y="147"/>
                    <a:pt x="117" y="113"/>
                  </a:cubicBezTo>
                  <a:cubicBezTo>
                    <a:pt x="198" y="78"/>
                    <a:pt x="283" y="61"/>
                    <a:pt x="368" y="61"/>
                  </a:cubicBezTo>
                  <a:close/>
                  <a:moveTo>
                    <a:pt x="372" y="1"/>
                  </a:moveTo>
                  <a:cubicBezTo>
                    <a:pt x="271" y="1"/>
                    <a:pt x="167" y="21"/>
                    <a:pt x="67" y="63"/>
                  </a:cubicBezTo>
                  <a:cubicBezTo>
                    <a:pt x="17" y="97"/>
                    <a:pt x="0" y="147"/>
                    <a:pt x="17" y="197"/>
                  </a:cubicBezTo>
                  <a:cubicBezTo>
                    <a:pt x="17" y="247"/>
                    <a:pt x="51" y="297"/>
                    <a:pt x="101" y="314"/>
                  </a:cubicBezTo>
                  <a:cubicBezTo>
                    <a:pt x="167" y="364"/>
                    <a:pt x="251" y="397"/>
                    <a:pt x="335" y="414"/>
                  </a:cubicBezTo>
                  <a:cubicBezTo>
                    <a:pt x="468" y="464"/>
                    <a:pt x="602" y="481"/>
                    <a:pt x="752" y="514"/>
                  </a:cubicBezTo>
                  <a:cubicBezTo>
                    <a:pt x="811" y="523"/>
                    <a:pt x="873" y="527"/>
                    <a:pt x="938" y="527"/>
                  </a:cubicBezTo>
                  <a:cubicBezTo>
                    <a:pt x="971" y="527"/>
                    <a:pt x="1005" y="526"/>
                    <a:pt x="1039" y="524"/>
                  </a:cubicBezTo>
                  <a:lnTo>
                    <a:pt x="1039" y="524"/>
                  </a:lnTo>
                  <a:cubicBezTo>
                    <a:pt x="1051" y="553"/>
                    <a:pt x="1061" y="583"/>
                    <a:pt x="1070" y="615"/>
                  </a:cubicBezTo>
                  <a:cubicBezTo>
                    <a:pt x="1070" y="615"/>
                    <a:pt x="1070" y="584"/>
                    <a:pt x="1070" y="521"/>
                  </a:cubicBezTo>
                  <a:lnTo>
                    <a:pt x="1070" y="521"/>
                  </a:lnTo>
                  <a:cubicBezTo>
                    <a:pt x="1092" y="519"/>
                    <a:pt x="1114" y="517"/>
                    <a:pt x="1137" y="514"/>
                  </a:cubicBezTo>
                  <a:cubicBezTo>
                    <a:pt x="1137" y="514"/>
                    <a:pt x="1112" y="512"/>
                    <a:pt x="1066" y="506"/>
                  </a:cubicBezTo>
                  <a:lnTo>
                    <a:pt x="1066" y="506"/>
                  </a:lnTo>
                  <a:cubicBezTo>
                    <a:pt x="1034" y="425"/>
                    <a:pt x="1001" y="345"/>
                    <a:pt x="953" y="280"/>
                  </a:cubicBezTo>
                  <a:cubicBezTo>
                    <a:pt x="804" y="97"/>
                    <a:pt x="593" y="1"/>
                    <a:pt x="37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5" name="Google Shape;4816;p61">
              <a:extLst>
                <a:ext uri="{FF2B5EF4-FFF2-40B4-BE49-F238E27FC236}">
                  <a16:creationId xmlns:a16="http://schemas.microsoft.com/office/drawing/2014/main" id="{C5ADD36A-78B9-424B-864A-E188390942B7}"/>
                </a:ext>
              </a:extLst>
            </p:cNvPr>
            <p:cNvSpPr/>
            <p:nvPr/>
          </p:nvSpPr>
          <p:spPr>
            <a:xfrm>
              <a:off x="5937825" y="4424550"/>
              <a:ext cx="15050" cy="17150"/>
            </a:xfrm>
            <a:custGeom>
              <a:avLst/>
              <a:gdLst/>
              <a:ahLst/>
              <a:cxnLst/>
              <a:rect l="l" t="t" r="r" b="b"/>
              <a:pathLst>
                <a:path w="602" h="686" extrusionOk="0">
                  <a:moveTo>
                    <a:pt x="468" y="0"/>
                  </a:moveTo>
                  <a:cubicBezTo>
                    <a:pt x="335" y="0"/>
                    <a:pt x="218" y="67"/>
                    <a:pt x="134" y="184"/>
                  </a:cubicBezTo>
                  <a:cubicBezTo>
                    <a:pt x="84" y="251"/>
                    <a:pt x="34" y="351"/>
                    <a:pt x="34" y="434"/>
                  </a:cubicBezTo>
                  <a:cubicBezTo>
                    <a:pt x="0" y="518"/>
                    <a:pt x="17" y="618"/>
                    <a:pt x="67" y="685"/>
                  </a:cubicBezTo>
                  <a:cubicBezTo>
                    <a:pt x="67" y="602"/>
                    <a:pt x="67" y="535"/>
                    <a:pt x="84" y="451"/>
                  </a:cubicBezTo>
                  <a:cubicBezTo>
                    <a:pt x="101" y="368"/>
                    <a:pt x="134" y="284"/>
                    <a:pt x="201" y="217"/>
                  </a:cubicBezTo>
                  <a:cubicBezTo>
                    <a:pt x="251" y="134"/>
                    <a:pt x="351" y="84"/>
                    <a:pt x="452" y="67"/>
                  </a:cubicBezTo>
                  <a:cubicBezTo>
                    <a:pt x="552" y="84"/>
                    <a:pt x="502" y="217"/>
                    <a:pt x="452" y="301"/>
                  </a:cubicBezTo>
                  <a:cubicBezTo>
                    <a:pt x="401" y="368"/>
                    <a:pt x="351" y="451"/>
                    <a:pt x="285" y="518"/>
                  </a:cubicBezTo>
                  <a:cubicBezTo>
                    <a:pt x="168" y="618"/>
                    <a:pt x="84" y="668"/>
                    <a:pt x="101" y="685"/>
                  </a:cubicBezTo>
                  <a:cubicBezTo>
                    <a:pt x="184" y="652"/>
                    <a:pt x="251" y="602"/>
                    <a:pt x="318" y="551"/>
                  </a:cubicBezTo>
                  <a:cubicBezTo>
                    <a:pt x="401" y="485"/>
                    <a:pt x="452" y="418"/>
                    <a:pt x="518" y="334"/>
                  </a:cubicBezTo>
                  <a:cubicBezTo>
                    <a:pt x="552" y="284"/>
                    <a:pt x="569" y="234"/>
                    <a:pt x="585" y="167"/>
                  </a:cubicBezTo>
                  <a:cubicBezTo>
                    <a:pt x="602" y="100"/>
                    <a:pt x="552" y="17"/>
                    <a:pt x="46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6" name="Google Shape;4817;p61">
              <a:extLst>
                <a:ext uri="{FF2B5EF4-FFF2-40B4-BE49-F238E27FC236}">
                  <a16:creationId xmlns:a16="http://schemas.microsoft.com/office/drawing/2014/main" id="{9457B324-C0D7-4A4B-81CB-B8469FB425C5}"/>
                </a:ext>
              </a:extLst>
            </p:cNvPr>
            <p:cNvSpPr/>
            <p:nvPr/>
          </p:nvSpPr>
          <p:spPr>
            <a:xfrm>
              <a:off x="6048100" y="4435400"/>
              <a:ext cx="54750" cy="39325"/>
            </a:xfrm>
            <a:custGeom>
              <a:avLst/>
              <a:gdLst/>
              <a:ahLst/>
              <a:cxnLst/>
              <a:rect l="l" t="t" r="r" b="b"/>
              <a:pathLst>
                <a:path w="2190" h="1573" extrusionOk="0">
                  <a:moveTo>
                    <a:pt x="1738" y="0"/>
                  </a:moveTo>
                  <a:cubicBezTo>
                    <a:pt x="1371" y="17"/>
                    <a:pt x="1020" y="134"/>
                    <a:pt x="719" y="351"/>
                  </a:cubicBezTo>
                  <a:cubicBezTo>
                    <a:pt x="435" y="552"/>
                    <a:pt x="201" y="836"/>
                    <a:pt x="84" y="1170"/>
                  </a:cubicBezTo>
                  <a:cubicBezTo>
                    <a:pt x="51" y="1270"/>
                    <a:pt x="17" y="1371"/>
                    <a:pt x="1" y="1471"/>
                  </a:cubicBezTo>
                  <a:cubicBezTo>
                    <a:pt x="1" y="1504"/>
                    <a:pt x="1" y="1538"/>
                    <a:pt x="1" y="1571"/>
                  </a:cubicBezTo>
                  <a:cubicBezTo>
                    <a:pt x="1" y="1572"/>
                    <a:pt x="2" y="1572"/>
                    <a:pt x="3" y="1572"/>
                  </a:cubicBezTo>
                  <a:cubicBezTo>
                    <a:pt x="19" y="1572"/>
                    <a:pt x="39" y="1410"/>
                    <a:pt x="134" y="1187"/>
                  </a:cubicBezTo>
                  <a:cubicBezTo>
                    <a:pt x="268" y="869"/>
                    <a:pt x="485" y="602"/>
                    <a:pt x="769" y="401"/>
                  </a:cubicBezTo>
                  <a:cubicBezTo>
                    <a:pt x="1053" y="201"/>
                    <a:pt x="1387" y="84"/>
                    <a:pt x="1755" y="51"/>
                  </a:cubicBezTo>
                  <a:cubicBezTo>
                    <a:pt x="1811" y="47"/>
                    <a:pt x="1863" y="46"/>
                    <a:pt x="1910" y="46"/>
                  </a:cubicBezTo>
                  <a:cubicBezTo>
                    <a:pt x="2039" y="46"/>
                    <a:pt x="2129" y="55"/>
                    <a:pt x="2168" y="55"/>
                  </a:cubicBezTo>
                  <a:cubicBezTo>
                    <a:pt x="2182" y="55"/>
                    <a:pt x="2189" y="54"/>
                    <a:pt x="2189" y="51"/>
                  </a:cubicBezTo>
                  <a:cubicBezTo>
                    <a:pt x="2156" y="34"/>
                    <a:pt x="2123" y="17"/>
                    <a:pt x="2072" y="17"/>
                  </a:cubicBezTo>
                  <a:cubicBezTo>
                    <a:pt x="1972" y="0"/>
                    <a:pt x="1855" y="0"/>
                    <a:pt x="173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7" name="Google Shape;4818;p61">
              <a:extLst>
                <a:ext uri="{FF2B5EF4-FFF2-40B4-BE49-F238E27FC236}">
                  <a16:creationId xmlns:a16="http://schemas.microsoft.com/office/drawing/2014/main" id="{C4FDE627-B8F3-490E-B952-BDC7E4C00039}"/>
                </a:ext>
              </a:extLst>
            </p:cNvPr>
            <p:cNvSpPr/>
            <p:nvPr/>
          </p:nvSpPr>
          <p:spPr>
            <a:xfrm>
              <a:off x="5985450" y="4460700"/>
              <a:ext cx="43875" cy="2375"/>
            </a:xfrm>
            <a:custGeom>
              <a:avLst/>
              <a:gdLst/>
              <a:ahLst/>
              <a:cxnLst/>
              <a:rect l="l" t="t" r="r" b="b"/>
              <a:pathLst>
                <a:path w="1755" h="95" extrusionOk="0">
                  <a:moveTo>
                    <a:pt x="92" y="1"/>
                  </a:moveTo>
                  <a:cubicBezTo>
                    <a:pt x="33" y="1"/>
                    <a:pt x="0" y="3"/>
                    <a:pt x="0" y="8"/>
                  </a:cubicBezTo>
                  <a:cubicBezTo>
                    <a:pt x="323" y="65"/>
                    <a:pt x="656" y="95"/>
                    <a:pt x="991" y="95"/>
                  </a:cubicBezTo>
                  <a:cubicBezTo>
                    <a:pt x="1246" y="95"/>
                    <a:pt x="1502" y="77"/>
                    <a:pt x="1755" y="41"/>
                  </a:cubicBezTo>
                  <a:lnTo>
                    <a:pt x="1755" y="24"/>
                  </a:lnTo>
                  <a:cubicBezTo>
                    <a:pt x="1755" y="19"/>
                    <a:pt x="1712" y="17"/>
                    <a:pt x="1636" y="17"/>
                  </a:cubicBezTo>
                  <a:cubicBezTo>
                    <a:pt x="1485" y="17"/>
                    <a:pt x="1203" y="24"/>
                    <a:pt x="869" y="24"/>
                  </a:cubicBezTo>
                  <a:cubicBezTo>
                    <a:pt x="526" y="13"/>
                    <a:pt x="234" y="1"/>
                    <a:pt x="9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8" name="Google Shape;4819;p61">
              <a:extLst>
                <a:ext uri="{FF2B5EF4-FFF2-40B4-BE49-F238E27FC236}">
                  <a16:creationId xmlns:a16="http://schemas.microsoft.com/office/drawing/2014/main" id="{9DCE0796-26BE-489B-8C9D-C4D430083C24}"/>
                </a:ext>
              </a:extLst>
            </p:cNvPr>
            <p:cNvSpPr/>
            <p:nvPr/>
          </p:nvSpPr>
          <p:spPr>
            <a:xfrm>
              <a:off x="6053950" y="4462050"/>
              <a:ext cx="5450" cy="8050"/>
            </a:xfrm>
            <a:custGeom>
              <a:avLst/>
              <a:gdLst/>
              <a:ahLst/>
              <a:cxnLst/>
              <a:rect l="l" t="t" r="r" b="b"/>
              <a:pathLst>
                <a:path w="218" h="322" extrusionOk="0">
                  <a:moveTo>
                    <a:pt x="192" y="1"/>
                  </a:moveTo>
                  <a:cubicBezTo>
                    <a:pt x="164" y="1"/>
                    <a:pt x="94" y="50"/>
                    <a:pt x="51" y="137"/>
                  </a:cubicBezTo>
                  <a:cubicBezTo>
                    <a:pt x="0" y="238"/>
                    <a:pt x="17" y="321"/>
                    <a:pt x="34" y="321"/>
                  </a:cubicBezTo>
                  <a:cubicBezTo>
                    <a:pt x="51" y="321"/>
                    <a:pt x="84" y="254"/>
                    <a:pt x="117" y="171"/>
                  </a:cubicBezTo>
                  <a:cubicBezTo>
                    <a:pt x="168" y="87"/>
                    <a:pt x="218" y="20"/>
                    <a:pt x="201" y="4"/>
                  </a:cubicBezTo>
                  <a:cubicBezTo>
                    <a:pt x="199" y="2"/>
                    <a:pt x="196" y="1"/>
                    <a:pt x="19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9" name="Google Shape;4820;p61">
              <a:extLst>
                <a:ext uri="{FF2B5EF4-FFF2-40B4-BE49-F238E27FC236}">
                  <a16:creationId xmlns:a16="http://schemas.microsoft.com/office/drawing/2014/main" id="{49FF0038-EDE5-4E66-8A49-35FCD68A04AD}"/>
                </a:ext>
              </a:extLst>
            </p:cNvPr>
            <p:cNvSpPr/>
            <p:nvPr/>
          </p:nvSpPr>
          <p:spPr>
            <a:xfrm>
              <a:off x="6064400" y="4449500"/>
              <a:ext cx="6275" cy="5550"/>
            </a:xfrm>
            <a:custGeom>
              <a:avLst/>
              <a:gdLst/>
              <a:ahLst/>
              <a:cxnLst/>
              <a:rect l="l" t="t" r="r" b="b"/>
              <a:pathLst>
                <a:path w="251" h="222" extrusionOk="0">
                  <a:moveTo>
                    <a:pt x="238" y="0"/>
                  </a:moveTo>
                  <a:cubicBezTo>
                    <a:pt x="211" y="0"/>
                    <a:pt x="156" y="33"/>
                    <a:pt x="100" y="88"/>
                  </a:cubicBezTo>
                  <a:cubicBezTo>
                    <a:pt x="34" y="138"/>
                    <a:pt x="0" y="205"/>
                    <a:pt x="17" y="222"/>
                  </a:cubicBezTo>
                  <a:cubicBezTo>
                    <a:pt x="34" y="222"/>
                    <a:pt x="84" y="188"/>
                    <a:pt x="151" y="138"/>
                  </a:cubicBezTo>
                  <a:cubicBezTo>
                    <a:pt x="217" y="71"/>
                    <a:pt x="251" y="21"/>
                    <a:pt x="251" y="5"/>
                  </a:cubicBezTo>
                  <a:cubicBezTo>
                    <a:pt x="248" y="2"/>
                    <a:pt x="244" y="0"/>
                    <a:pt x="23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0" name="Google Shape;4821;p61">
              <a:extLst>
                <a:ext uri="{FF2B5EF4-FFF2-40B4-BE49-F238E27FC236}">
                  <a16:creationId xmlns:a16="http://schemas.microsoft.com/office/drawing/2014/main" id="{B795F40D-E289-49F1-AFE8-ADF033C65728}"/>
                </a:ext>
              </a:extLst>
            </p:cNvPr>
            <p:cNvSpPr/>
            <p:nvPr/>
          </p:nvSpPr>
          <p:spPr>
            <a:xfrm>
              <a:off x="6077750" y="4443400"/>
              <a:ext cx="9100" cy="3375"/>
            </a:xfrm>
            <a:custGeom>
              <a:avLst/>
              <a:gdLst/>
              <a:ahLst/>
              <a:cxnLst/>
              <a:rect l="l" t="t" r="r" b="b"/>
              <a:pathLst>
                <a:path w="364" h="135" extrusionOk="0">
                  <a:moveTo>
                    <a:pt x="252" y="0"/>
                  </a:moveTo>
                  <a:cubicBezTo>
                    <a:pt x="222" y="0"/>
                    <a:pt x="187" y="4"/>
                    <a:pt x="151" y="15"/>
                  </a:cubicBezTo>
                  <a:cubicBezTo>
                    <a:pt x="51" y="48"/>
                    <a:pt x="1" y="115"/>
                    <a:pt x="18" y="132"/>
                  </a:cubicBezTo>
                  <a:cubicBezTo>
                    <a:pt x="18" y="134"/>
                    <a:pt x="19" y="135"/>
                    <a:pt x="21" y="135"/>
                  </a:cubicBezTo>
                  <a:cubicBezTo>
                    <a:pt x="37" y="135"/>
                    <a:pt x="98" y="96"/>
                    <a:pt x="185" y="81"/>
                  </a:cubicBezTo>
                  <a:cubicBezTo>
                    <a:pt x="268" y="48"/>
                    <a:pt x="352" y="48"/>
                    <a:pt x="352" y="31"/>
                  </a:cubicBezTo>
                  <a:cubicBezTo>
                    <a:pt x="363" y="20"/>
                    <a:pt x="319" y="0"/>
                    <a:pt x="25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1" name="Google Shape;4822;p61">
              <a:extLst>
                <a:ext uri="{FF2B5EF4-FFF2-40B4-BE49-F238E27FC236}">
                  <a16:creationId xmlns:a16="http://schemas.microsoft.com/office/drawing/2014/main" id="{425F33C9-A2A5-4100-B599-79C51559FECD}"/>
                </a:ext>
              </a:extLst>
            </p:cNvPr>
            <p:cNvSpPr/>
            <p:nvPr/>
          </p:nvSpPr>
          <p:spPr>
            <a:xfrm>
              <a:off x="6093225" y="4441350"/>
              <a:ext cx="5025" cy="2325"/>
            </a:xfrm>
            <a:custGeom>
              <a:avLst/>
              <a:gdLst/>
              <a:ahLst/>
              <a:cxnLst/>
              <a:rect l="l" t="t" r="r" b="b"/>
              <a:pathLst>
                <a:path w="201" h="93" extrusionOk="0">
                  <a:moveTo>
                    <a:pt x="155" y="1"/>
                  </a:moveTo>
                  <a:cubicBezTo>
                    <a:pt x="134" y="1"/>
                    <a:pt x="109" y="5"/>
                    <a:pt x="84" y="13"/>
                  </a:cubicBezTo>
                  <a:cubicBezTo>
                    <a:pt x="33" y="30"/>
                    <a:pt x="0" y="63"/>
                    <a:pt x="17" y="80"/>
                  </a:cubicBezTo>
                  <a:cubicBezTo>
                    <a:pt x="17" y="88"/>
                    <a:pt x="29" y="92"/>
                    <a:pt x="48" y="92"/>
                  </a:cubicBezTo>
                  <a:cubicBezTo>
                    <a:pt x="67" y="92"/>
                    <a:pt x="92" y="88"/>
                    <a:pt x="117" y="80"/>
                  </a:cubicBezTo>
                  <a:cubicBezTo>
                    <a:pt x="167" y="63"/>
                    <a:pt x="201" y="30"/>
                    <a:pt x="201" y="13"/>
                  </a:cubicBezTo>
                  <a:cubicBezTo>
                    <a:pt x="192" y="5"/>
                    <a:pt x="176" y="1"/>
                    <a:pt x="155"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2" name="Google Shape;4823;p61">
              <a:extLst>
                <a:ext uri="{FF2B5EF4-FFF2-40B4-BE49-F238E27FC236}">
                  <a16:creationId xmlns:a16="http://schemas.microsoft.com/office/drawing/2014/main" id="{16957422-22A9-41EA-9850-A67986C9A19C}"/>
                </a:ext>
              </a:extLst>
            </p:cNvPr>
            <p:cNvSpPr/>
            <p:nvPr/>
          </p:nvSpPr>
          <p:spPr>
            <a:xfrm>
              <a:off x="6520125" y="4375250"/>
              <a:ext cx="157925" cy="98600"/>
            </a:xfrm>
            <a:custGeom>
              <a:avLst/>
              <a:gdLst/>
              <a:ahLst/>
              <a:cxnLst/>
              <a:rect l="l" t="t" r="r" b="b"/>
              <a:pathLst>
                <a:path w="6317" h="3944" extrusionOk="0">
                  <a:moveTo>
                    <a:pt x="5431" y="0"/>
                  </a:moveTo>
                  <a:lnTo>
                    <a:pt x="0" y="1371"/>
                  </a:lnTo>
                  <a:lnTo>
                    <a:pt x="251" y="3944"/>
                  </a:lnTo>
                  <a:lnTo>
                    <a:pt x="6316" y="3944"/>
                  </a:lnTo>
                  <a:lnTo>
                    <a:pt x="5431" y="0"/>
                  </a:lnTo>
                  <a:close/>
                </a:path>
              </a:pathLst>
            </a:custGeom>
            <a:solidFill>
              <a:srgbClr val="19B5B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3" name="Google Shape;4824;p61">
              <a:extLst>
                <a:ext uri="{FF2B5EF4-FFF2-40B4-BE49-F238E27FC236}">
                  <a16:creationId xmlns:a16="http://schemas.microsoft.com/office/drawing/2014/main" id="{4CAE4FD6-3071-4FF4-8E89-42A69B333E91}"/>
                </a:ext>
              </a:extLst>
            </p:cNvPr>
            <p:cNvSpPr/>
            <p:nvPr/>
          </p:nvSpPr>
          <p:spPr>
            <a:xfrm>
              <a:off x="6523450" y="4454450"/>
              <a:ext cx="150400" cy="6600"/>
            </a:xfrm>
            <a:custGeom>
              <a:avLst/>
              <a:gdLst/>
              <a:ahLst/>
              <a:cxnLst/>
              <a:rect l="l" t="t" r="r" b="b"/>
              <a:pathLst>
                <a:path w="6016" h="264" extrusionOk="0">
                  <a:moveTo>
                    <a:pt x="5363" y="1"/>
                  </a:moveTo>
                  <a:cubicBezTo>
                    <a:pt x="5290" y="1"/>
                    <a:pt x="5218" y="3"/>
                    <a:pt x="5147" y="7"/>
                  </a:cubicBezTo>
                  <a:cubicBezTo>
                    <a:pt x="4596" y="7"/>
                    <a:pt x="3844" y="24"/>
                    <a:pt x="3008" y="40"/>
                  </a:cubicBezTo>
                  <a:lnTo>
                    <a:pt x="886" y="141"/>
                  </a:lnTo>
                  <a:cubicBezTo>
                    <a:pt x="586" y="141"/>
                    <a:pt x="285" y="157"/>
                    <a:pt x="1" y="208"/>
                  </a:cubicBezTo>
                  <a:cubicBezTo>
                    <a:pt x="226" y="245"/>
                    <a:pt x="443" y="264"/>
                    <a:pt x="663" y="264"/>
                  </a:cubicBezTo>
                  <a:cubicBezTo>
                    <a:pt x="737" y="264"/>
                    <a:pt x="811" y="262"/>
                    <a:pt x="886" y="258"/>
                  </a:cubicBezTo>
                  <a:cubicBezTo>
                    <a:pt x="1438" y="258"/>
                    <a:pt x="2190" y="241"/>
                    <a:pt x="3008" y="208"/>
                  </a:cubicBezTo>
                  <a:lnTo>
                    <a:pt x="5147" y="124"/>
                  </a:lnTo>
                  <a:cubicBezTo>
                    <a:pt x="5431" y="124"/>
                    <a:pt x="5732" y="107"/>
                    <a:pt x="6016" y="57"/>
                  </a:cubicBezTo>
                  <a:cubicBezTo>
                    <a:pt x="5803" y="20"/>
                    <a:pt x="5581" y="1"/>
                    <a:pt x="536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4" name="Google Shape;4825;p61">
              <a:extLst>
                <a:ext uri="{FF2B5EF4-FFF2-40B4-BE49-F238E27FC236}">
                  <a16:creationId xmlns:a16="http://schemas.microsoft.com/office/drawing/2014/main" id="{E8A482B7-0E42-413E-AB7E-F1409F225252}"/>
                </a:ext>
              </a:extLst>
            </p:cNvPr>
            <p:cNvSpPr/>
            <p:nvPr/>
          </p:nvSpPr>
          <p:spPr>
            <a:xfrm>
              <a:off x="6586525" y="4394475"/>
              <a:ext cx="6725" cy="63500"/>
            </a:xfrm>
            <a:custGeom>
              <a:avLst/>
              <a:gdLst/>
              <a:ahLst/>
              <a:cxnLst/>
              <a:rect l="l" t="t" r="r" b="b"/>
              <a:pathLst>
                <a:path w="269" h="2540" extrusionOk="0">
                  <a:moveTo>
                    <a:pt x="51" y="0"/>
                  </a:moveTo>
                  <a:cubicBezTo>
                    <a:pt x="1" y="0"/>
                    <a:pt x="1" y="568"/>
                    <a:pt x="51" y="1270"/>
                  </a:cubicBezTo>
                  <a:cubicBezTo>
                    <a:pt x="101" y="1972"/>
                    <a:pt x="168" y="2540"/>
                    <a:pt x="218" y="2540"/>
                  </a:cubicBezTo>
                  <a:cubicBezTo>
                    <a:pt x="268" y="2540"/>
                    <a:pt x="268" y="1972"/>
                    <a:pt x="218" y="1270"/>
                  </a:cubicBezTo>
                  <a:cubicBezTo>
                    <a:pt x="168" y="568"/>
                    <a:pt x="101" y="0"/>
                    <a:pt x="5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5" name="Google Shape;4826;p61">
              <a:extLst>
                <a:ext uri="{FF2B5EF4-FFF2-40B4-BE49-F238E27FC236}">
                  <a16:creationId xmlns:a16="http://schemas.microsoft.com/office/drawing/2014/main" id="{049701FD-F2A7-4B78-9422-F87A6276255A}"/>
                </a:ext>
              </a:extLst>
            </p:cNvPr>
            <p:cNvSpPr/>
            <p:nvPr/>
          </p:nvSpPr>
          <p:spPr>
            <a:xfrm>
              <a:off x="6525125" y="4455875"/>
              <a:ext cx="152925" cy="17975"/>
            </a:xfrm>
            <a:custGeom>
              <a:avLst/>
              <a:gdLst/>
              <a:ahLst/>
              <a:cxnLst/>
              <a:rect l="l" t="t" r="r" b="b"/>
              <a:pathLst>
                <a:path w="6117" h="719" extrusionOk="0">
                  <a:moveTo>
                    <a:pt x="6016" y="0"/>
                  </a:moveTo>
                  <a:lnTo>
                    <a:pt x="1" y="151"/>
                  </a:lnTo>
                  <a:lnTo>
                    <a:pt x="51" y="719"/>
                  </a:lnTo>
                  <a:lnTo>
                    <a:pt x="6116" y="719"/>
                  </a:lnTo>
                  <a:lnTo>
                    <a:pt x="6116" y="652"/>
                  </a:lnTo>
                  <a:lnTo>
                    <a:pt x="6016" y="0"/>
                  </a:lnTo>
                  <a:close/>
                </a:path>
              </a:pathLst>
            </a:custGeom>
            <a:solidFill>
              <a:srgbClr val="FFFFFF">
                <a:alpha val="5625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6" name="Google Shape;4827;p61">
              <a:extLst>
                <a:ext uri="{FF2B5EF4-FFF2-40B4-BE49-F238E27FC236}">
                  <a16:creationId xmlns:a16="http://schemas.microsoft.com/office/drawing/2014/main" id="{DBE860F0-593A-4FF7-8A84-9AB441D5595D}"/>
                </a:ext>
              </a:extLst>
            </p:cNvPr>
            <p:cNvSpPr/>
            <p:nvPr/>
          </p:nvSpPr>
          <p:spPr>
            <a:xfrm>
              <a:off x="5692200" y="2077775"/>
              <a:ext cx="368050" cy="470850"/>
            </a:xfrm>
            <a:custGeom>
              <a:avLst/>
              <a:gdLst/>
              <a:ahLst/>
              <a:cxnLst/>
              <a:rect l="l" t="t" r="r" b="b"/>
              <a:pathLst>
                <a:path w="14722" h="18834" extrusionOk="0">
                  <a:moveTo>
                    <a:pt x="3424" y="1"/>
                  </a:moveTo>
                  <a:cubicBezTo>
                    <a:pt x="3277" y="1"/>
                    <a:pt x="2872" y="748"/>
                    <a:pt x="2858" y="1473"/>
                  </a:cubicBezTo>
                  <a:lnTo>
                    <a:pt x="636" y="688"/>
                  </a:lnTo>
                  <a:cubicBezTo>
                    <a:pt x="636" y="688"/>
                    <a:pt x="1" y="1439"/>
                    <a:pt x="218" y="2342"/>
                  </a:cubicBezTo>
                  <a:cubicBezTo>
                    <a:pt x="419" y="3044"/>
                    <a:pt x="669" y="3745"/>
                    <a:pt x="953" y="4414"/>
                  </a:cubicBezTo>
                  <a:lnTo>
                    <a:pt x="5348" y="14923"/>
                  </a:lnTo>
                  <a:cubicBezTo>
                    <a:pt x="5882" y="16227"/>
                    <a:pt x="7018" y="17196"/>
                    <a:pt x="8372" y="17530"/>
                  </a:cubicBezTo>
                  <a:lnTo>
                    <a:pt x="13652" y="18833"/>
                  </a:lnTo>
                  <a:lnTo>
                    <a:pt x="14721" y="13837"/>
                  </a:lnTo>
                  <a:lnTo>
                    <a:pt x="10928" y="13018"/>
                  </a:lnTo>
                  <a:cubicBezTo>
                    <a:pt x="10093" y="12885"/>
                    <a:pt x="8940" y="12150"/>
                    <a:pt x="8305" y="10863"/>
                  </a:cubicBezTo>
                  <a:lnTo>
                    <a:pt x="3693" y="2843"/>
                  </a:lnTo>
                  <a:cubicBezTo>
                    <a:pt x="3693" y="2843"/>
                    <a:pt x="3476" y="554"/>
                    <a:pt x="3476" y="120"/>
                  </a:cubicBezTo>
                  <a:cubicBezTo>
                    <a:pt x="3476" y="38"/>
                    <a:pt x="3456" y="1"/>
                    <a:pt x="3424"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72428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Google Shape;3278;p58">
            <a:extLst>
              <a:ext uri="{FF2B5EF4-FFF2-40B4-BE49-F238E27FC236}">
                <a16:creationId xmlns:a16="http://schemas.microsoft.com/office/drawing/2014/main" id="{A7E456F6-9974-4034-B995-8B299A2F6679}"/>
              </a:ext>
            </a:extLst>
          </p:cNvPr>
          <p:cNvSpPr/>
          <p:nvPr/>
        </p:nvSpPr>
        <p:spPr>
          <a:xfrm>
            <a:off x="623102" y="1709627"/>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FAD45A34-51E2-4569-A080-998511D75D4A}"/>
              </a:ext>
            </a:extLst>
          </p:cNvPr>
          <p:cNvSpPr>
            <a:spLocks noGrp="1"/>
          </p:cNvSpPr>
          <p:nvPr>
            <p:ph type="body" idx="1"/>
          </p:nvPr>
        </p:nvSpPr>
        <p:spPr>
          <a:xfrm>
            <a:off x="2250629" y="561521"/>
            <a:ext cx="5611200" cy="3740400"/>
          </a:xfrm>
        </p:spPr>
        <p:txBody>
          <a:bodyPr/>
          <a:lstStyle/>
          <a:p>
            <a:pPr marL="158750" indent="0">
              <a:spcBef>
                <a:spcPts val="600"/>
              </a:spcBef>
              <a:buNone/>
            </a:pPr>
            <a:r>
              <a:rPr lang="en-US" b="1" dirty="0"/>
              <a:t>“Predicting At-Risk Students Using Clickstream Data in the Virtual Learning Environment”</a:t>
            </a:r>
          </a:p>
          <a:p>
            <a:pPr marL="158750" indent="0">
              <a:spcBef>
                <a:spcPts val="600"/>
              </a:spcBef>
              <a:buNone/>
            </a:pPr>
            <a:r>
              <a:rPr lang="en-US" dirty="0"/>
              <a:t>     </a:t>
            </a:r>
            <a:r>
              <a:rPr lang="en-US" dirty="0" err="1"/>
              <a:t>Naif</a:t>
            </a:r>
            <a:r>
              <a:rPr lang="en-US" dirty="0"/>
              <a:t> et al. deployed  a </a:t>
            </a:r>
            <a:r>
              <a:rPr lang="en-US" b="1" dirty="0">
                <a:solidFill>
                  <a:schemeClr val="accent2"/>
                </a:solidFill>
              </a:rPr>
              <a:t>long short-term memory(LSTM ) </a:t>
            </a:r>
            <a:r>
              <a:rPr lang="en-US" dirty="0"/>
              <a:t>model using Open University Learning Analytics dataset to predict the performance (pass or fail) of students with around 90% accuracy by analyzing the clickstream data generated in the first 10 weeks of student interaction in a virtual learning environment (VLE). </a:t>
            </a:r>
          </a:p>
          <a:p>
            <a:pPr marL="158750" indent="0">
              <a:spcBef>
                <a:spcPts val="600"/>
              </a:spcBef>
              <a:buNone/>
            </a:pPr>
            <a:r>
              <a:rPr lang="en-US" dirty="0"/>
              <a:t>     the advantage of this model is it captured the learning behavior of students and efficiently predicted the at-risk students on the basis of their interactions and engagement patterns. </a:t>
            </a:r>
          </a:p>
          <a:p>
            <a:pPr marL="158750" indent="0">
              <a:spcBef>
                <a:spcPts val="600"/>
              </a:spcBef>
              <a:buNone/>
            </a:pPr>
            <a:r>
              <a:rPr lang="en-US" dirty="0"/>
              <a:t>     The limitations are : </a:t>
            </a:r>
          </a:p>
          <a:p>
            <a:pPr>
              <a:spcBef>
                <a:spcPts val="600"/>
              </a:spcBef>
              <a:buAutoNum type="alphaLcPeriod"/>
            </a:pPr>
            <a:r>
              <a:rPr lang="en-US" dirty="0"/>
              <a:t>This model only used interaction data, but there are also other information may be helpful for making prediction. </a:t>
            </a:r>
          </a:p>
          <a:p>
            <a:pPr>
              <a:spcBef>
                <a:spcPts val="600"/>
              </a:spcBef>
              <a:buAutoNum type="alphaLcPeriod"/>
            </a:pPr>
            <a:r>
              <a:rPr lang="en-US" dirty="0"/>
              <a:t>This model only predict the outcome fail or pass but ignore the difference between pass and distinct students. </a:t>
            </a:r>
          </a:p>
        </p:txBody>
      </p:sp>
      <p:sp>
        <p:nvSpPr>
          <p:cNvPr id="3" name="Title 2">
            <a:extLst>
              <a:ext uri="{FF2B5EF4-FFF2-40B4-BE49-F238E27FC236}">
                <a16:creationId xmlns:a16="http://schemas.microsoft.com/office/drawing/2014/main" id="{D033B15D-8736-4779-B20B-19FA8C0B1F58}"/>
              </a:ext>
            </a:extLst>
          </p:cNvPr>
          <p:cNvSpPr>
            <a:spLocks noGrp="1"/>
          </p:cNvSpPr>
          <p:nvPr>
            <p:ph type="title"/>
          </p:nvPr>
        </p:nvSpPr>
        <p:spPr>
          <a:xfrm>
            <a:off x="668485" y="463327"/>
            <a:ext cx="7704000" cy="320400"/>
          </a:xfrm>
        </p:spPr>
        <p:txBody>
          <a:bodyPr/>
          <a:lstStyle/>
          <a:p>
            <a:r>
              <a:rPr lang="en-US" b="1" dirty="0"/>
              <a:t>Literature Review</a:t>
            </a:r>
            <a:endParaRPr lang="en-US" dirty="0"/>
          </a:p>
        </p:txBody>
      </p:sp>
      <p:grpSp>
        <p:nvGrpSpPr>
          <p:cNvPr id="4" name="Google Shape;3247;p58">
            <a:extLst>
              <a:ext uri="{FF2B5EF4-FFF2-40B4-BE49-F238E27FC236}">
                <a16:creationId xmlns:a16="http://schemas.microsoft.com/office/drawing/2014/main" id="{5C9D4540-4FD4-4663-A97D-CFA3573E8FCB}"/>
              </a:ext>
            </a:extLst>
          </p:cNvPr>
          <p:cNvGrpSpPr/>
          <p:nvPr/>
        </p:nvGrpSpPr>
        <p:grpSpPr>
          <a:xfrm>
            <a:off x="602367" y="1465253"/>
            <a:ext cx="1122999" cy="1362990"/>
            <a:chOff x="1530438" y="1390423"/>
            <a:chExt cx="1122999" cy="1362990"/>
          </a:xfrm>
        </p:grpSpPr>
        <p:sp>
          <p:nvSpPr>
            <p:cNvPr id="5" name="Google Shape;3248;p58">
              <a:extLst>
                <a:ext uri="{FF2B5EF4-FFF2-40B4-BE49-F238E27FC236}">
                  <a16:creationId xmlns:a16="http://schemas.microsoft.com/office/drawing/2014/main" id="{F1913705-5597-495A-BDB1-26DB160B0092}"/>
                </a:ext>
              </a:extLst>
            </p:cNvPr>
            <p:cNvSpPr/>
            <p:nvPr/>
          </p:nvSpPr>
          <p:spPr>
            <a:xfrm>
              <a:off x="2295695"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3249;p58">
              <a:extLst>
                <a:ext uri="{FF2B5EF4-FFF2-40B4-BE49-F238E27FC236}">
                  <a16:creationId xmlns:a16="http://schemas.microsoft.com/office/drawing/2014/main" id="{E845F36A-53AC-4E63-A58E-CFA0B5D79E64}"/>
                </a:ext>
              </a:extLst>
            </p:cNvPr>
            <p:cNvSpPr/>
            <p:nvPr/>
          </p:nvSpPr>
          <p:spPr>
            <a:xfrm>
              <a:off x="2295670" y="2237633"/>
              <a:ext cx="255471" cy="325628"/>
            </a:xfrm>
            <a:custGeom>
              <a:avLst/>
              <a:gdLst/>
              <a:ahLst/>
              <a:cxnLst/>
              <a:rect l="l" t="t" r="r" b="b"/>
              <a:pathLst>
                <a:path w="7971" h="10160" extrusionOk="0">
                  <a:moveTo>
                    <a:pt x="4996" y="0"/>
                  </a:moveTo>
                  <a:lnTo>
                    <a:pt x="1" y="3158"/>
                  </a:lnTo>
                  <a:lnTo>
                    <a:pt x="4529" y="10159"/>
                  </a:lnTo>
                  <a:cubicBezTo>
                    <a:pt x="4529" y="10159"/>
                    <a:pt x="7035" y="7452"/>
                    <a:pt x="7970" y="4528"/>
                  </a:cubicBezTo>
                  <a:lnTo>
                    <a:pt x="4996" y="0"/>
                  </a:lnTo>
                  <a:close/>
                </a:path>
              </a:pathLst>
            </a:custGeom>
            <a:solidFill>
              <a:srgbClr val="263238">
                <a:alpha val="1116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3250;p58">
              <a:extLst>
                <a:ext uri="{FF2B5EF4-FFF2-40B4-BE49-F238E27FC236}">
                  <a16:creationId xmlns:a16="http://schemas.microsoft.com/office/drawing/2014/main" id="{FF7A0D22-E1BD-48CF-8255-BCE90306BB8D}"/>
                </a:ext>
              </a:extLst>
            </p:cNvPr>
            <p:cNvSpPr/>
            <p:nvPr/>
          </p:nvSpPr>
          <p:spPr>
            <a:xfrm>
              <a:off x="1902730" y="1390423"/>
              <a:ext cx="428348" cy="267810"/>
            </a:xfrm>
            <a:custGeom>
              <a:avLst/>
              <a:gdLst/>
              <a:ahLst/>
              <a:cxnLst/>
              <a:rect l="l" t="t" r="r" b="b"/>
              <a:pathLst>
                <a:path w="13365" h="8356" extrusionOk="0">
                  <a:moveTo>
                    <a:pt x="8815" y="1"/>
                  </a:moveTo>
                  <a:cubicBezTo>
                    <a:pt x="8513" y="1"/>
                    <a:pt x="8211" y="68"/>
                    <a:pt x="7934" y="202"/>
                  </a:cubicBezTo>
                  <a:cubicBezTo>
                    <a:pt x="7416" y="436"/>
                    <a:pt x="6931" y="737"/>
                    <a:pt x="6497" y="1104"/>
                  </a:cubicBezTo>
                  <a:cubicBezTo>
                    <a:pt x="6024" y="524"/>
                    <a:pt x="5384" y="262"/>
                    <a:pt x="4753" y="262"/>
                  </a:cubicBezTo>
                  <a:cubicBezTo>
                    <a:pt x="3624" y="262"/>
                    <a:pt x="2524" y="1101"/>
                    <a:pt x="2470" y="2441"/>
                  </a:cubicBezTo>
                  <a:cubicBezTo>
                    <a:pt x="2279" y="2374"/>
                    <a:pt x="2087" y="2343"/>
                    <a:pt x="1900" y="2343"/>
                  </a:cubicBezTo>
                  <a:cubicBezTo>
                    <a:pt x="877" y="2343"/>
                    <a:pt x="0" y="3277"/>
                    <a:pt x="198" y="4379"/>
                  </a:cubicBezTo>
                  <a:cubicBezTo>
                    <a:pt x="265" y="4847"/>
                    <a:pt x="549" y="5281"/>
                    <a:pt x="482" y="5749"/>
                  </a:cubicBezTo>
                  <a:cubicBezTo>
                    <a:pt x="415" y="6200"/>
                    <a:pt x="64" y="6635"/>
                    <a:pt x="265" y="7036"/>
                  </a:cubicBezTo>
                  <a:cubicBezTo>
                    <a:pt x="415" y="7353"/>
                    <a:pt x="850" y="7420"/>
                    <a:pt x="1184" y="7537"/>
                  </a:cubicBezTo>
                  <a:cubicBezTo>
                    <a:pt x="1535" y="7671"/>
                    <a:pt x="1869" y="8088"/>
                    <a:pt x="1618" y="8356"/>
                  </a:cubicBezTo>
                  <a:lnTo>
                    <a:pt x="10256" y="4730"/>
                  </a:lnTo>
                  <a:cubicBezTo>
                    <a:pt x="10525" y="5119"/>
                    <a:pt x="10989" y="5308"/>
                    <a:pt x="11462" y="5308"/>
                  </a:cubicBezTo>
                  <a:cubicBezTo>
                    <a:pt x="11843" y="5308"/>
                    <a:pt x="12231" y="5186"/>
                    <a:pt x="12529" y="4947"/>
                  </a:cubicBezTo>
                  <a:cubicBezTo>
                    <a:pt x="13180" y="4396"/>
                    <a:pt x="13364" y="3427"/>
                    <a:pt x="13147" y="2608"/>
                  </a:cubicBezTo>
                  <a:cubicBezTo>
                    <a:pt x="12997" y="2006"/>
                    <a:pt x="12612" y="1489"/>
                    <a:pt x="12061" y="1204"/>
                  </a:cubicBezTo>
                  <a:cubicBezTo>
                    <a:pt x="11859" y="1109"/>
                    <a:pt x="11644" y="1063"/>
                    <a:pt x="11431" y="1063"/>
                  </a:cubicBezTo>
                  <a:cubicBezTo>
                    <a:pt x="11047" y="1063"/>
                    <a:pt x="10670" y="1215"/>
                    <a:pt x="10390" y="1505"/>
                  </a:cubicBezTo>
                  <a:cubicBezTo>
                    <a:pt x="10490" y="954"/>
                    <a:pt x="10106" y="369"/>
                    <a:pt x="9588" y="152"/>
                  </a:cubicBezTo>
                  <a:cubicBezTo>
                    <a:pt x="9340" y="51"/>
                    <a:pt x="9077" y="1"/>
                    <a:pt x="8815"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3251;p58">
              <a:extLst>
                <a:ext uri="{FF2B5EF4-FFF2-40B4-BE49-F238E27FC236}">
                  <a16:creationId xmlns:a16="http://schemas.microsoft.com/office/drawing/2014/main" id="{680FD5D8-8093-4508-95F3-5456E4533027}"/>
                </a:ext>
              </a:extLst>
            </p:cNvPr>
            <p:cNvSpPr/>
            <p:nvPr/>
          </p:nvSpPr>
          <p:spPr>
            <a:xfrm>
              <a:off x="1949235" y="1495034"/>
              <a:ext cx="326686" cy="609271"/>
            </a:xfrm>
            <a:custGeom>
              <a:avLst/>
              <a:gdLst/>
              <a:ahLst/>
              <a:cxnLst/>
              <a:rect l="l" t="t" r="r" b="b"/>
              <a:pathLst>
                <a:path w="10193" h="19010" extrusionOk="0">
                  <a:moveTo>
                    <a:pt x="5760" y="1"/>
                  </a:moveTo>
                  <a:cubicBezTo>
                    <a:pt x="3962" y="1"/>
                    <a:pt x="2169" y="510"/>
                    <a:pt x="602" y="1516"/>
                  </a:cubicBezTo>
                  <a:lnTo>
                    <a:pt x="334" y="1683"/>
                  </a:lnTo>
                  <a:lnTo>
                    <a:pt x="17" y="15618"/>
                  </a:lnTo>
                  <a:cubicBezTo>
                    <a:pt x="0" y="17489"/>
                    <a:pt x="1521" y="19010"/>
                    <a:pt x="3392" y="19010"/>
                  </a:cubicBezTo>
                  <a:cubicBezTo>
                    <a:pt x="5180" y="19010"/>
                    <a:pt x="6667" y="17606"/>
                    <a:pt x="6750" y="15819"/>
                  </a:cubicBezTo>
                  <a:cubicBezTo>
                    <a:pt x="6834" y="14348"/>
                    <a:pt x="6901" y="12911"/>
                    <a:pt x="6901" y="12911"/>
                  </a:cubicBezTo>
                  <a:cubicBezTo>
                    <a:pt x="6901" y="12911"/>
                    <a:pt x="9641" y="12711"/>
                    <a:pt x="9908" y="10021"/>
                  </a:cubicBezTo>
                  <a:cubicBezTo>
                    <a:pt x="10159" y="7331"/>
                    <a:pt x="10192" y="1098"/>
                    <a:pt x="10192" y="1098"/>
                  </a:cubicBezTo>
                  <a:cubicBezTo>
                    <a:pt x="8800" y="364"/>
                    <a:pt x="7279" y="1"/>
                    <a:pt x="5760"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3252;p58">
              <a:extLst>
                <a:ext uri="{FF2B5EF4-FFF2-40B4-BE49-F238E27FC236}">
                  <a16:creationId xmlns:a16="http://schemas.microsoft.com/office/drawing/2014/main" id="{72B04753-606F-4404-85E7-C4C283EBE64B}"/>
                </a:ext>
              </a:extLst>
            </p:cNvPr>
            <p:cNvSpPr/>
            <p:nvPr/>
          </p:nvSpPr>
          <p:spPr>
            <a:xfrm>
              <a:off x="2090063" y="1662367"/>
              <a:ext cx="28396" cy="25127"/>
            </a:xfrm>
            <a:custGeom>
              <a:avLst/>
              <a:gdLst/>
              <a:ahLst/>
              <a:cxnLst/>
              <a:rect l="l" t="t" r="r" b="b"/>
              <a:pathLst>
                <a:path w="886" h="784" extrusionOk="0">
                  <a:moveTo>
                    <a:pt x="442" y="1"/>
                  </a:moveTo>
                  <a:cubicBezTo>
                    <a:pt x="279" y="1"/>
                    <a:pt x="120" y="99"/>
                    <a:pt x="67" y="272"/>
                  </a:cubicBezTo>
                  <a:cubicBezTo>
                    <a:pt x="0" y="472"/>
                    <a:pt x="117" y="689"/>
                    <a:pt x="318" y="756"/>
                  </a:cubicBezTo>
                  <a:cubicBezTo>
                    <a:pt x="366" y="775"/>
                    <a:pt x="415" y="784"/>
                    <a:pt x="461" y="784"/>
                  </a:cubicBezTo>
                  <a:cubicBezTo>
                    <a:pt x="624" y="784"/>
                    <a:pt x="767" y="678"/>
                    <a:pt x="819" y="522"/>
                  </a:cubicBezTo>
                  <a:cubicBezTo>
                    <a:pt x="886" y="305"/>
                    <a:pt x="786" y="88"/>
                    <a:pt x="569" y="21"/>
                  </a:cubicBezTo>
                  <a:cubicBezTo>
                    <a:pt x="527" y="7"/>
                    <a:pt x="484" y="1"/>
                    <a:pt x="44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3253;p58">
              <a:extLst>
                <a:ext uri="{FF2B5EF4-FFF2-40B4-BE49-F238E27FC236}">
                  <a16:creationId xmlns:a16="http://schemas.microsoft.com/office/drawing/2014/main" id="{CE397E01-ECED-4B99-A0A4-D5A9265242F6}"/>
                </a:ext>
              </a:extLst>
            </p:cNvPr>
            <p:cNvSpPr/>
            <p:nvPr/>
          </p:nvSpPr>
          <p:spPr>
            <a:xfrm>
              <a:off x="2087915" y="1653650"/>
              <a:ext cx="45543" cy="13942"/>
            </a:xfrm>
            <a:custGeom>
              <a:avLst/>
              <a:gdLst/>
              <a:ahLst/>
              <a:cxnLst/>
              <a:rect l="l" t="t" r="r" b="b"/>
              <a:pathLst>
                <a:path w="1421" h="435" extrusionOk="0">
                  <a:moveTo>
                    <a:pt x="662" y="0"/>
                  </a:moveTo>
                  <a:cubicBezTo>
                    <a:pt x="492" y="0"/>
                    <a:pt x="322" y="47"/>
                    <a:pt x="168" y="143"/>
                  </a:cubicBezTo>
                  <a:cubicBezTo>
                    <a:pt x="51" y="226"/>
                    <a:pt x="1" y="310"/>
                    <a:pt x="17" y="327"/>
                  </a:cubicBezTo>
                  <a:cubicBezTo>
                    <a:pt x="22" y="333"/>
                    <a:pt x="30" y="336"/>
                    <a:pt x="43" y="336"/>
                  </a:cubicBezTo>
                  <a:cubicBezTo>
                    <a:pt x="122" y="336"/>
                    <a:pt x="357" y="225"/>
                    <a:pt x="664" y="225"/>
                  </a:cubicBezTo>
                  <a:cubicBezTo>
                    <a:pt x="682" y="225"/>
                    <a:pt x="701" y="225"/>
                    <a:pt x="719" y="226"/>
                  </a:cubicBezTo>
                  <a:cubicBezTo>
                    <a:pt x="1049" y="256"/>
                    <a:pt x="1298" y="434"/>
                    <a:pt x="1370" y="434"/>
                  </a:cubicBezTo>
                  <a:cubicBezTo>
                    <a:pt x="1378" y="434"/>
                    <a:pt x="1384" y="432"/>
                    <a:pt x="1387" y="427"/>
                  </a:cubicBezTo>
                  <a:cubicBezTo>
                    <a:pt x="1421" y="410"/>
                    <a:pt x="1387" y="327"/>
                    <a:pt x="1270" y="226"/>
                  </a:cubicBezTo>
                  <a:cubicBezTo>
                    <a:pt x="1093" y="76"/>
                    <a:pt x="878" y="0"/>
                    <a:pt x="66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3254;p58">
              <a:extLst>
                <a:ext uri="{FF2B5EF4-FFF2-40B4-BE49-F238E27FC236}">
                  <a16:creationId xmlns:a16="http://schemas.microsoft.com/office/drawing/2014/main" id="{2999F56D-40D6-4706-8BBD-7880C157A4B5}"/>
                </a:ext>
              </a:extLst>
            </p:cNvPr>
            <p:cNvSpPr/>
            <p:nvPr/>
          </p:nvSpPr>
          <p:spPr>
            <a:xfrm>
              <a:off x="2221788" y="1662367"/>
              <a:ext cx="28428" cy="25127"/>
            </a:xfrm>
            <a:custGeom>
              <a:avLst/>
              <a:gdLst/>
              <a:ahLst/>
              <a:cxnLst/>
              <a:rect l="l" t="t" r="r" b="b"/>
              <a:pathLst>
                <a:path w="887" h="784" extrusionOk="0">
                  <a:moveTo>
                    <a:pt x="442" y="1"/>
                  </a:moveTo>
                  <a:cubicBezTo>
                    <a:pt x="279" y="1"/>
                    <a:pt x="121" y="99"/>
                    <a:pt x="68" y="272"/>
                  </a:cubicBezTo>
                  <a:cubicBezTo>
                    <a:pt x="1" y="472"/>
                    <a:pt x="118" y="689"/>
                    <a:pt x="318" y="756"/>
                  </a:cubicBezTo>
                  <a:cubicBezTo>
                    <a:pt x="367" y="775"/>
                    <a:pt x="415" y="784"/>
                    <a:pt x="462" y="784"/>
                  </a:cubicBezTo>
                  <a:cubicBezTo>
                    <a:pt x="625" y="784"/>
                    <a:pt x="768" y="678"/>
                    <a:pt x="819" y="522"/>
                  </a:cubicBezTo>
                  <a:cubicBezTo>
                    <a:pt x="886" y="305"/>
                    <a:pt x="786" y="88"/>
                    <a:pt x="569" y="21"/>
                  </a:cubicBezTo>
                  <a:cubicBezTo>
                    <a:pt x="527" y="7"/>
                    <a:pt x="485" y="1"/>
                    <a:pt x="442"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3255;p58">
              <a:extLst>
                <a:ext uri="{FF2B5EF4-FFF2-40B4-BE49-F238E27FC236}">
                  <a16:creationId xmlns:a16="http://schemas.microsoft.com/office/drawing/2014/main" id="{EA2E1D71-8FD8-4D3B-BD84-5C7D5EC39B0A}"/>
                </a:ext>
              </a:extLst>
            </p:cNvPr>
            <p:cNvSpPr/>
            <p:nvPr/>
          </p:nvSpPr>
          <p:spPr>
            <a:xfrm>
              <a:off x="2221275" y="1654130"/>
              <a:ext cx="45543" cy="13846"/>
            </a:xfrm>
            <a:custGeom>
              <a:avLst/>
              <a:gdLst/>
              <a:ahLst/>
              <a:cxnLst/>
              <a:rect l="l" t="t" r="r" b="b"/>
              <a:pathLst>
                <a:path w="1421" h="432" extrusionOk="0">
                  <a:moveTo>
                    <a:pt x="669" y="0"/>
                  </a:moveTo>
                  <a:cubicBezTo>
                    <a:pt x="497" y="0"/>
                    <a:pt x="324" y="47"/>
                    <a:pt x="167" y="144"/>
                  </a:cubicBezTo>
                  <a:cubicBezTo>
                    <a:pt x="50" y="228"/>
                    <a:pt x="0" y="312"/>
                    <a:pt x="17" y="328"/>
                  </a:cubicBezTo>
                  <a:cubicBezTo>
                    <a:pt x="23" y="334"/>
                    <a:pt x="32" y="337"/>
                    <a:pt x="44" y="337"/>
                  </a:cubicBezTo>
                  <a:cubicBezTo>
                    <a:pt x="125" y="337"/>
                    <a:pt x="335" y="224"/>
                    <a:pt x="624" y="224"/>
                  </a:cubicBezTo>
                  <a:cubicBezTo>
                    <a:pt x="655" y="224"/>
                    <a:pt x="686" y="225"/>
                    <a:pt x="718" y="228"/>
                  </a:cubicBezTo>
                  <a:cubicBezTo>
                    <a:pt x="1060" y="243"/>
                    <a:pt x="1315" y="432"/>
                    <a:pt x="1376" y="432"/>
                  </a:cubicBezTo>
                  <a:cubicBezTo>
                    <a:pt x="1381" y="432"/>
                    <a:pt x="1384" y="431"/>
                    <a:pt x="1387" y="428"/>
                  </a:cubicBezTo>
                  <a:cubicBezTo>
                    <a:pt x="1420" y="412"/>
                    <a:pt x="1387" y="312"/>
                    <a:pt x="1270" y="211"/>
                  </a:cubicBezTo>
                  <a:cubicBezTo>
                    <a:pt x="1094" y="73"/>
                    <a:pt x="883" y="0"/>
                    <a:pt x="66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3256;p58">
              <a:extLst>
                <a:ext uri="{FF2B5EF4-FFF2-40B4-BE49-F238E27FC236}">
                  <a16:creationId xmlns:a16="http://schemas.microsoft.com/office/drawing/2014/main" id="{F2B0DB31-410B-4DF5-BA12-3AFA0588C2E1}"/>
                </a:ext>
              </a:extLst>
            </p:cNvPr>
            <p:cNvSpPr/>
            <p:nvPr/>
          </p:nvSpPr>
          <p:spPr>
            <a:xfrm>
              <a:off x="2174675" y="1657143"/>
              <a:ext cx="32691" cy="106310"/>
            </a:xfrm>
            <a:custGeom>
              <a:avLst/>
              <a:gdLst/>
              <a:ahLst/>
              <a:cxnLst/>
              <a:rect l="l" t="t" r="r" b="b"/>
              <a:pathLst>
                <a:path w="1020" h="3317" extrusionOk="0">
                  <a:moveTo>
                    <a:pt x="69" y="0"/>
                  </a:moveTo>
                  <a:cubicBezTo>
                    <a:pt x="68" y="0"/>
                    <a:pt x="68" y="0"/>
                    <a:pt x="67" y="0"/>
                  </a:cubicBezTo>
                  <a:cubicBezTo>
                    <a:pt x="0" y="17"/>
                    <a:pt x="218" y="919"/>
                    <a:pt x="535" y="2039"/>
                  </a:cubicBezTo>
                  <a:cubicBezTo>
                    <a:pt x="619" y="2306"/>
                    <a:pt x="702" y="2557"/>
                    <a:pt x="769" y="2807"/>
                  </a:cubicBezTo>
                  <a:cubicBezTo>
                    <a:pt x="819" y="2891"/>
                    <a:pt x="836" y="2991"/>
                    <a:pt x="819" y="3091"/>
                  </a:cubicBezTo>
                  <a:cubicBezTo>
                    <a:pt x="819" y="3142"/>
                    <a:pt x="736" y="3158"/>
                    <a:pt x="635" y="3158"/>
                  </a:cubicBezTo>
                  <a:cubicBezTo>
                    <a:pt x="251" y="3192"/>
                    <a:pt x="17" y="3208"/>
                    <a:pt x="17" y="3242"/>
                  </a:cubicBezTo>
                  <a:cubicBezTo>
                    <a:pt x="17" y="3275"/>
                    <a:pt x="251" y="3292"/>
                    <a:pt x="635" y="3309"/>
                  </a:cubicBezTo>
                  <a:cubicBezTo>
                    <a:pt x="652" y="3314"/>
                    <a:pt x="671" y="3316"/>
                    <a:pt x="690" y="3316"/>
                  </a:cubicBezTo>
                  <a:cubicBezTo>
                    <a:pt x="728" y="3316"/>
                    <a:pt x="769" y="3309"/>
                    <a:pt x="802" y="3309"/>
                  </a:cubicBezTo>
                  <a:cubicBezTo>
                    <a:pt x="886" y="3292"/>
                    <a:pt x="953" y="3242"/>
                    <a:pt x="986" y="3158"/>
                  </a:cubicBezTo>
                  <a:cubicBezTo>
                    <a:pt x="1020" y="3025"/>
                    <a:pt x="1020" y="2891"/>
                    <a:pt x="969" y="2757"/>
                  </a:cubicBezTo>
                  <a:cubicBezTo>
                    <a:pt x="886" y="2507"/>
                    <a:pt x="819" y="2239"/>
                    <a:pt x="752" y="1972"/>
                  </a:cubicBezTo>
                  <a:cubicBezTo>
                    <a:pt x="421" y="879"/>
                    <a:pt x="123" y="0"/>
                    <a:pt x="6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3257;p58">
              <a:extLst>
                <a:ext uri="{FF2B5EF4-FFF2-40B4-BE49-F238E27FC236}">
                  <a16:creationId xmlns:a16="http://schemas.microsoft.com/office/drawing/2014/main" id="{68E41A69-271C-4810-BEC6-76E7337674F1}"/>
                </a:ext>
              </a:extLst>
            </p:cNvPr>
            <p:cNvSpPr/>
            <p:nvPr/>
          </p:nvSpPr>
          <p:spPr>
            <a:xfrm>
              <a:off x="2127016" y="1771209"/>
              <a:ext cx="65895" cy="34582"/>
            </a:xfrm>
            <a:custGeom>
              <a:avLst/>
              <a:gdLst/>
              <a:ahLst/>
              <a:cxnLst/>
              <a:rect l="l" t="t" r="r" b="b"/>
              <a:pathLst>
                <a:path w="2056" h="1079" extrusionOk="0">
                  <a:moveTo>
                    <a:pt x="251" y="0"/>
                  </a:moveTo>
                  <a:cubicBezTo>
                    <a:pt x="251" y="0"/>
                    <a:pt x="0" y="618"/>
                    <a:pt x="786" y="986"/>
                  </a:cubicBezTo>
                  <a:cubicBezTo>
                    <a:pt x="926" y="1049"/>
                    <a:pt x="1074" y="1079"/>
                    <a:pt x="1219" y="1079"/>
                  </a:cubicBezTo>
                  <a:cubicBezTo>
                    <a:pt x="1539" y="1079"/>
                    <a:pt x="1849" y="933"/>
                    <a:pt x="2055" y="669"/>
                  </a:cubicBezTo>
                  <a:cubicBezTo>
                    <a:pt x="1421" y="518"/>
                    <a:pt x="819" y="284"/>
                    <a:pt x="251"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3258;p58">
              <a:extLst>
                <a:ext uri="{FF2B5EF4-FFF2-40B4-BE49-F238E27FC236}">
                  <a16:creationId xmlns:a16="http://schemas.microsoft.com/office/drawing/2014/main" id="{F6A97670-2741-47B7-9DAF-A82BDCB03226}"/>
                </a:ext>
              </a:extLst>
            </p:cNvPr>
            <p:cNvSpPr/>
            <p:nvPr/>
          </p:nvSpPr>
          <p:spPr>
            <a:xfrm>
              <a:off x="2059551" y="1866526"/>
              <a:ext cx="110861" cy="63747"/>
            </a:xfrm>
            <a:custGeom>
              <a:avLst/>
              <a:gdLst/>
              <a:ahLst/>
              <a:cxnLst/>
              <a:rect l="l" t="t" r="r" b="b"/>
              <a:pathLst>
                <a:path w="3459" h="1989" extrusionOk="0">
                  <a:moveTo>
                    <a:pt x="0" y="0"/>
                  </a:moveTo>
                  <a:cubicBezTo>
                    <a:pt x="0" y="0"/>
                    <a:pt x="663" y="1989"/>
                    <a:pt x="3375" y="1989"/>
                  </a:cubicBezTo>
                  <a:cubicBezTo>
                    <a:pt x="3386" y="1989"/>
                    <a:pt x="3397" y="1989"/>
                    <a:pt x="3409" y="1989"/>
                  </a:cubicBezTo>
                  <a:lnTo>
                    <a:pt x="3459" y="1287"/>
                  </a:lnTo>
                  <a:cubicBezTo>
                    <a:pt x="2206" y="1203"/>
                    <a:pt x="1003" y="752"/>
                    <a:pt x="0" y="0"/>
                  </a:cubicBezTo>
                  <a:close/>
                </a:path>
              </a:pathLst>
            </a:custGeom>
            <a:solidFill>
              <a:srgbClr val="000000">
                <a:alpha val="12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3259;p58">
              <a:extLst>
                <a:ext uri="{FF2B5EF4-FFF2-40B4-BE49-F238E27FC236}">
                  <a16:creationId xmlns:a16="http://schemas.microsoft.com/office/drawing/2014/main" id="{C05E6DB3-5D49-4109-AA3F-050E8C758987}"/>
                </a:ext>
              </a:extLst>
            </p:cNvPr>
            <p:cNvSpPr/>
            <p:nvPr/>
          </p:nvSpPr>
          <p:spPr>
            <a:xfrm>
              <a:off x="1895711" y="1662367"/>
              <a:ext cx="62113" cy="99451"/>
            </a:xfrm>
            <a:custGeom>
              <a:avLst/>
              <a:gdLst/>
              <a:ahLst/>
              <a:cxnLst/>
              <a:rect l="l" t="t" r="r" b="b"/>
              <a:pathLst>
                <a:path w="1938" h="3103" extrusionOk="0">
                  <a:moveTo>
                    <a:pt x="1448" y="1"/>
                  </a:moveTo>
                  <a:cubicBezTo>
                    <a:pt x="943" y="1"/>
                    <a:pt x="209" y="247"/>
                    <a:pt x="99" y="1542"/>
                  </a:cubicBezTo>
                  <a:cubicBezTo>
                    <a:pt x="0" y="2851"/>
                    <a:pt x="807" y="3102"/>
                    <a:pt x="1374" y="3102"/>
                  </a:cubicBezTo>
                  <a:cubicBezTo>
                    <a:pt x="1668" y="3102"/>
                    <a:pt x="1898" y="3035"/>
                    <a:pt x="1904" y="3012"/>
                  </a:cubicBezTo>
                  <a:cubicBezTo>
                    <a:pt x="1904" y="2979"/>
                    <a:pt x="1921" y="1191"/>
                    <a:pt x="1937" y="422"/>
                  </a:cubicBezTo>
                  <a:cubicBezTo>
                    <a:pt x="1937" y="205"/>
                    <a:pt x="1770" y="21"/>
                    <a:pt x="1553" y="4"/>
                  </a:cubicBezTo>
                  <a:cubicBezTo>
                    <a:pt x="1520" y="2"/>
                    <a:pt x="1485" y="1"/>
                    <a:pt x="1448"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3260;p58">
              <a:extLst>
                <a:ext uri="{FF2B5EF4-FFF2-40B4-BE49-F238E27FC236}">
                  <a16:creationId xmlns:a16="http://schemas.microsoft.com/office/drawing/2014/main" id="{E0C6897A-636F-463E-BE23-193E88260167}"/>
                </a:ext>
              </a:extLst>
            </p:cNvPr>
            <p:cNvSpPr/>
            <p:nvPr/>
          </p:nvSpPr>
          <p:spPr>
            <a:xfrm>
              <a:off x="1915486" y="1682687"/>
              <a:ext cx="27883" cy="55767"/>
            </a:xfrm>
            <a:custGeom>
              <a:avLst/>
              <a:gdLst/>
              <a:ahLst/>
              <a:cxnLst/>
              <a:rect l="l" t="t" r="r" b="b"/>
              <a:pathLst>
                <a:path w="870" h="1740" extrusionOk="0">
                  <a:moveTo>
                    <a:pt x="605" y="1"/>
                  </a:moveTo>
                  <a:cubicBezTo>
                    <a:pt x="593" y="1"/>
                    <a:pt x="581" y="2"/>
                    <a:pt x="569" y="5"/>
                  </a:cubicBezTo>
                  <a:cubicBezTo>
                    <a:pt x="401" y="22"/>
                    <a:pt x="251" y="122"/>
                    <a:pt x="184" y="273"/>
                  </a:cubicBezTo>
                  <a:cubicBezTo>
                    <a:pt x="84" y="440"/>
                    <a:pt x="17" y="624"/>
                    <a:pt x="17" y="824"/>
                  </a:cubicBezTo>
                  <a:cubicBezTo>
                    <a:pt x="0" y="1225"/>
                    <a:pt x="168" y="1609"/>
                    <a:pt x="452" y="1710"/>
                  </a:cubicBezTo>
                  <a:cubicBezTo>
                    <a:pt x="501" y="1731"/>
                    <a:pt x="550" y="1740"/>
                    <a:pt x="597" y="1740"/>
                  </a:cubicBezTo>
                  <a:cubicBezTo>
                    <a:pt x="664" y="1740"/>
                    <a:pt x="727" y="1722"/>
                    <a:pt x="786" y="1693"/>
                  </a:cubicBezTo>
                  <a:cubicBezTo>
                    <a:pt x="853" y="1643"/>
                    <a:pt x="869" y="1593"/>
                    <a:pt x="853" y="1593"/>
                  </a:cubicBezTo>
                  <a:cubicBezTo>
                    <a:pt x="853" y="1593"/>
                    <a:pt x="819" y="1609"/>
                    <a:pt x="752" y="1643"/>
                  </a:cubicBezTo>
                  <a:cubicBezTo>
                    <a:pt x="720" y="1656"/>
                    <a:pt x="688" y="1661"/>
                    <a:pt x="657" y="1661"/>
                  </a:cubicBezTo>
                  <a:cubicBezTo>
                    <a:pt x="605" y="1661"/>
                    <a:pt x="553" y="1647"/>
                    <a:pt x="502" y="1626"/>
                  </a:cubicBezTo>
                  <a:cubicBezTo>
                    <a:pt x="284" y="1526"/>
                    <a:pt x="134" y="1192"/>
                    <a:pt x="151" y="824"/>
                  </a:cubicBezTo>
                  <a:cubicBezTo>
                    <a:pt x="168" y="657"/>
                    <a:pt x="201" y="490"/>
                    <a:pt x="284" y="339"/>
                  </a:cubicBezTo>
                  <a:cubicBezTo>
                    <a:pt x="335" y="223"/>
                    <a:pt x="452" y="122"/>
                    <a:pt x="569" y="89"/>
                  </a:cubicBezTo>
                  <a:cubicBezTo>
                    <a:pt x="579" y="87"/>
                    <a:pt x="590" y="86"/>
                    <a:pt x="601" y="86"/>
                  </a:cubicBezTo>
                  <a:cubicBezTo>
                    <a:pt x="673" y="86"/>
                    <a:pt x="740" y="133"/>
                    <a:pt x="769" y="206"/>
                  </a:cubicBezTo>
                  <a:cubicBezTo>
                    <a:pt x="786" y="256"/>
                    <a:pt x="786" y="306"/>
                    <a:pt x="786" y="306"/>
                  </a:cubicBezTo>
                  <a:cubicBezTo>
                    <a:pt x="786" y="306"/>
                    <a:pt x="836" y="273"/>
                    <a:pt x="819" y="189"/>
                  </a:cubicBezTo>
                  <a:cubicBezTo>
                    <a:pt x="819" y="139"/>
                    <a:pt x="786" y="89"/>
                    <a:pt x="752" y="55"/>
                  </a:cubicBezTo>
                  <a:cubicBezTo>
                    <a:pt x="711" y="28"/>
                    <a:pt x="659" y="1"/>
                    <a:pt x="605" y="1"/>
                  </a:cubicBezTo>
                  <a:close/>
                </a:path>
              </a:pathLst>
            </a:custGeom>
            <a:solidFill>
              <a:srgbClr val="000000">
                <a:alpha val="12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3261;p58">
              <a:extLst>
                <a:ext uri="{FF2B5EF4-FFF2-40B4-BE49-F238E27FC236}">
                  <a16:creationId xmlns:a16="http://schemas.microsoft.com/office/drawing/2014/main" id="{2D46BBA6-F74F-4300-8A48-75EFDA179B77}"/>
                </a:ext>
              </a:extLst>
            </p:cNvPr>
            <p:cNvSpPr/>
            <p:nvPr/>
          </p:nvSpPr>
          <p:spPr>
            <a:xfrm>
              <a:off x="2086858" y="1617337"/>
              <a:ext cx="53908" cy="17083"/>
            </a:xfrm>
            <a:custGeom>
              <a:avLst/>
              <a:gdLst/>
              <a:ahLst/>
              <a:cxnLst/>
              <a:rect l="l" t="t" r="r" b="b"/>
              <a:pathLst>
                <a:path w="1682" h="533" extrusionOk="0">
                  <a:moveTo>
                    <a:pt x="936" y="0"/>
                  </a:moveTo>
                  <a:cubicBezTo>
                    <a:pt x="898" y="0"/>
                    <a:pt x="859" y="2"/>
                    <a:pt x="819" y="6"/>
                  </a:cubicBezTo>
                  <a:cubicBezTo>
                    <a:pt x="318" y="23"/>
                    <a:pt x="0" y="340"/>
                    <a:pt x="84" y="457"/>
                  </a:cubicBezTo>
                  <a:cubicBezTo>
                    <a:pt x="125" y="515"/>
                    <a:pt x="222" y="532"/>
                    <a:pt x="355" y="532"/>
                  </a:cubicBezTo>
                  <a:cubicBezTo>
                    <a:pt x="489" y="532"/>
                    <a:pt x="660" y="515"/>
                    <a:pt x="852" y="507"/>
                  </a:cubicBezTo>
                  <a:cubicBezTo>
                    <a:pt x="1237" y="474"/>
                    <a:pt x="1537" y="490"/>
                    <a:pt x="1604" y="373"/>
                  </a:cubicBezTo>
                  <a:cubicBezTo>
                    <a:pt x="1681" y="250"/>
                    <a:pt x="1376" y="0"/>
                    <a:pt x="936"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3262;p58">
              <a:extLst>
                <a:ext uri="{FF2B5EF4-FFF2-40B4-BE49-F238E27FC236}">
                  <a16:creationId xmlns:a16="http://schemas.microsoft.com/office/drawing/2014/main" id="{0EF5995B-C17F-4737-9DE1-DCEB61C53B2B}"/>
                </a:ext>
              </a:extLst>
            </p:cNvPr>
            <p:cNvSpPr/>
            <p:nvPr/>
          </p:nvSpPr>
          <p:spPr>
            <a:xfrm>
              <a:off x="2227717" y="1621119"/>
              <a:ext cx="39101" cy="16410"/>
            </a:xfrm>
            <a:custGeom>
              <a:avLst/>
              <a:gdLst/>
              <a:ahLst/>
              <a:cxnLst/>
              <a:rect l="l" t="t" r="r" b="b"/>
              <a:pathLst>
                <a:path w="1220" h="512" extrusionOk="0">
                  <a:moveTo>
                    <a:pt x="527" y="1"/>
                  </a:moveTo>
                  <a:cubicBezTo>
                    <a:pt x="222" y="1"/>
                    <a:pt x="1" y="150"/>
                    <a:pt x="16" y="272"/>
                  </a:cubicBezTo>
                  <a:cubicBezTo>
                    <a:pt x="50" y="406"/>
                    <a:pt x="300" y="473"/>
                    <a:pt x="584" y="506"/>
                  </a:cubicBezTo>
                  <a:cubicBezTo>
                    <a:pt x="641" y="509"/>
                    <a:pt x="697" y="511"/>
                    <a:pt x="749" y="511"/>
                  </a:cubicBezTo>
                  <a:cubicBezTo>
                    <a:pt x="961" y="511"/>
                    <a:pt x="1129" y="479"/>
                    <a:pt x="1169" y="372"/>
                  </a:cubicBezTo>
                  <a:cubicBezTo>
                    <a:pt x="1219" y="255"/>
                    <a:pt x="985" y="38"/>
                    <a:pt x="618" y="5"/>
                  </a:cubicBezTo>
                  <a:cubicBezTo>
                    <a:pt x="587" y="2"/>
                    <a:pt x="557" y="1"/>
                    <a:pt x="52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3263;p58">
              <a:extLst>
                <a:ext uri="{FF2B5EF4-FFF2-40B4-BE49-F238E27FC236}">
                  <a16:creationId xmlns:a16="http://schemas.microsoft.com/office/drawing/2014/main" id="{1FBE7766-C5A8-4445-BF19-A445F9F6DF97}"/>
                </a:ext>
              </a:extLst>
            </p:cNvPr>
            <p:cNvSpPr/>
            <p:nvPr/>
          </p:nvSpPr>
          <p:spPr>
            <a:xfrm>
              <a:off x="1933691" y="1478817"/>
              <a:ext cx="358287" cy="199319"/>
            </a:xfrm>
            <a:custGeom>
              <a:avLst/>
              <a:gdLst/>
              <a:ahLst/>
              <a:cxnLst/>
              <a:rect l="l" t="t" r="r" b="b"/>
              <a:pathLst>
                <a:path w="11179" h="6219" extrusionOk="0">
                  <a:moveTo>
                    <a:pt x="6283" y="0"/>
                  </a:moveTo>
                  <a:lnTo>
                    <a:pt x="3376" y="552"/>
                  </a:lnTo>
                  <a:lnTo>
                    <a:pt x="686" y="1872"/>
                  </a:lnTo>
                  <a:cubicBezTo>
                    <a:pt x="686" y="1872"/>
                    <a:pt x="1" y="6116"/>
                    <a:pt x="1103" y="6216"/>
                  </a:cubicBezTo>
                  <a:cubicBezTo>
                    <a:pt x="1123" y="6218"/>
                    <a:pt x="1142" y="6219"/>
                    <a:pt x="1160" y="6219"/>
                  </a:cubicBezTo>
                  <a:cubicBezTo>
                    <a:pt x="2186" y="6219"/>
                    <a:pt x="2106" y="3559"/>
                    <a:pt x="2106" y="3559"/>
                  </a:cubicBezTo>
                  <a:cubicBezTo>
                    <a:pt x="3476" y="3142"/>
                    <a:pt x="3559" y="1705"/>
                    <a:pt x="3910" y="1421"/>
                  </a:cubicBezTo>
                  <a:cubicBezTo>
                    <a:pt x="3996" y="1358"/>
                    <a:pt x="4149" y="1329"/>
                    <a:pt x="4352" y="1329"/>
                  </a:cubicBezTo>
                  <a:cubicBezTo>
                    <a:pt x="5021" y="1329"/>
                    <a:pt x="6225" y="1651"/>
                    <a:pt x="7302" y="2189"/>
                  </a:cubicBezTo>
                  <a:cubicBezTo>
                    <a:pt x="8154" y="2612"/>
                    <a:pt x="8927" y="2738"/>
                    <a:pt x="9548" y="2738"/>
                  </a:cubicBezTo>
                  <a:cubicBezTo>
                    <a:pt x="10475" y="2738"/>
                    <a:pt x="11062" y="2457"/>
                    <a:pt x="11062" y="2457"/>
                  </a:cubicBezTo>
                  <a:lnTo>
                    <a:pt x="11179" y="986"/>
                  </a:lnTo>
                  <a:lnTo>
                    <a:pt x="9040" y="401"/>
                  </a:lnTo>
                  <a:lnTo>
                    <a:pt x="6283"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3264;p58">
              <a:extLst>
                <a:ext uri="{FF2B5EF4-FFF2-40B4-BE49-F238E27FC236}">
                  <a16:creationId xmlns:a16="http://schemas.microsoft.com/office/drawing/2014/main" id="{7455FFBC-204D-48EA-9865-700FBEAA5DC8}"/>
                </a:ext>
              </a:extLst>
            </p:cNvPr>
            <p:cNvSpPr/>
            <p:nvPr/>
          </p:nvSpPr>
          <p:spPr>
            <a:xfrm>
              <a:off x="1701264" y="1981874"/>
              <a:ext cx="842947" cy="750034"/>
            </a:xfrm>
            <a:custGeom>
              <a:avLst/>
              <a:gdLst/>
              <a:ahLst/>
              <a:cxnLst/>
              <a:rect l="l" t="t" r="r" b="b"/>
              <a:pathLst>
                <a:path w="26301" h="23402" extrusionOk="0">
                  <a:moveTo>
                    <a:pt x="7452" y="0"/>
                  </a:moveTo>
                  <a:cubicBezTo>
                    <a:pt x="6170" y="0"/>
                    <a:pt x="2351" y="215"/>
                    <a:pt x="1" y="2634"/>
                  </a:cubicBezTo>
                  <a:lnTo>
                    <a:pt x="3109" y="13210"/>
                  </a:lnTo>
                  <a:cubicBezTo>
                    <a:pt x="3109" y="13210"/>
                    <a:pt x="3276" y="16368"/>
                    <a:pt x="3493" y="18908"/>
                  </a:cubicBezTo>
                  <a:lnTo>
                    <a:pt x="3744" y="21715"/>
                  </a:lnTo>
                  <a:cubicBezTo>
                    <a:pt x="6047" y="22846"/>
                    <a:pt x="8530" y="23402"/>
                    <a:pt x="11002" y="23402"/>
                  </a:cubicBezTo>
                  <a:cubicBezTo>
                    <a:pt x="14591" y="23402"/>
                    <a:pt x="18155" y="22229"/>
                    <a:pt x="21104" y="19944"/>
                  </a:cubicBezTo>
                  <a:cubicBezTo>
                    <a:pt x="20603" y="16903"/>
                    <a:pt x="20035" y="13394"/>
                    <a:pt x="20068" y="13210"/>
                  </a:cubicBezTo>
                  <a:cubicBezTo>
                    <a:pt x="20085" y="13193"/>
                    <a:pt x="20085" y="13177"/>
                    <a:pt x="20068" y="13160"/>
                  </a:cubicBezTo>
                  <a:lnTo>
                    <a:pt x="23343" y="10253"/>
                  </a:lnTo>
                  <a:lnTo>
                    <a:pt x="26300" y="7513"/>
                  </a:lnTo>
                  <a:cubicBezTo>
                    <a:pt x="23827" y="5207"/>
                    <a:pt x="21238" y="2817"/>
                    <a:pt x="19400" y="1832"/>
                  </a:cubicBezTo>
                  <a:lnTo>
                    <a:pt x="19400" y="1798"/>
                  </a:lnTo>
                  <a:lnTo>
                    <a:pt x="19249" y="1748"/>
                  </a:lnTo>
                  <a:cubicBezTo>
                    <a:pt x="17729" y="979"/>
                    <a:pt x="16108" y="478"/>
                    <a:pt x="14420" y="244"/>
                  </a:cubicBezTo>
                  <a:lnTo>
                    <a:pt x="7887" y="10"/>
                  </a:lnTo>
                  <a:cubicBezTo>
                    <a:pt x="7887" y="10"/>
                    <a:pt x="7729" y="0"/>
                    <a:pt x="7452" y="0"/>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3265;p58">
              <a:extLst>
                <a:ext uri="{FF2B5EF4-FFF2-40B4-BE49-F238E27FC236}">
                  <a16:creationId xmlns:a16="http://schemas.microsoft.com/office/drawing/2014/main" id="{5D08EFB9-0E38-40C7-9679-C8E44EBB90D6}"/>
                </a:ext>
              </a:extLst>
            </p:cNvPr>
            <p:cNvSpPr/>
            <p:nvPr/>
          </p:nvSpPr>
          <p:spPr>
            <a:xfrm>
              <a:off x="2247492" y="2006296"/>
              <a:ext cx="95894" cy="397388"/>
            </a:xfrm>
            <a:custGeom>
              <a:avLst/>
              <a:gdLst/>
              <a:ahLst/>
              <a:cxnLst/>
              <a:rect l="l" t="t" r="r" b="b"/>
              <a:pathLst>
                <a:path w="2992" h="12399" extrusionOk="0">
                  <a:moveTo>
                    <a:pt x="1" y="0"/>
                  </a:moveTo>
                  <a:cubicBezTo>
                    <a:pt x="1" y="50"/>
                    <a:pt x="17" y="84"/>
                    <a:pt x="34" y="134"/>
                  </a:cubicBezTo>
                  <a:cubicBezTo>
                    <a:pt x="51" y="217"/>
                    <a:pt x="84" y="351"/>
                    <a:pt x="134" y="485"/>
                  </a:cubicBezTo>
                  <a:cubicBezTo>
                    <a:pt x="218" y="819"/>
                    <a:pt x="352" y="1253"/>
                    <a:pt x="519" y="1805"/>
                  </a:cubicBezTo>
                  <a:cubicBezTo>
                    <a:pt x="836" y="2908"/>
                    <a:pt x="1254" y="4445"/>
                    <a:pt x="1672" y="6166"/>
                  </a:cubicBezTo>
                  <a:cubicBezTo>
                    <a:pt x="2089" y="7870"/>
                    <a:pt x="2407" y="9441"/>
                    <a:pt x="2624" y="10560"/>
                  </a:cubicBezTo>
                  <a:cubicBezTo>
                    <a:pt x="2741" y="11128"/>
                    <a:pt x="2824" y="11579"/>
                    <a:pt x="2891" y="11913"/>
                  </a:cubicBezTo>
                  <a:cubicBezTo>
                    <a:pt x="2925" y="12064"/>
                    <a:pt x="2941" y="12181"/>
                    <a:pt x="2958" y="12281"/>
                  </a:cubicBezTo>
                  <a:cubicBezTo>
                    <a:pt x="2975" y="12314"/>
                    <a:pt x="2975" y="12365"/>
                    <a:pt x="2992" y="12398"/>
                  </a:cubicBezTo>
                  <a:cubicBezTo>
                    <a:pt x="2992" y="12365"/>
                    <a:pt x="2992" y="12314"/>
                    <a:pt x="2992" y="12264"/>
                  </a:cubicBezTo>
                  <a:cubicBezTo>
                    <a:pt x="2975" y="12164"/>
                    <a:pt x="2958" y="12047"/>
                    <a:pt x="2941" y="11897"/>
                  </a:cubicBezTo>
                  <a:cubicBezTo>
                    <a:pt x="2891" y="11579"/>
                    <a:pt x="2808" y="11128"/>
                    <a:pt x="2724" y="10543"/>
                  </a:cubicBezTo>
                  <a:cubicBezTo>
                    <a:pt x="2524" y="9407"/>
                    <a:pt x="2206" y="7837"/>
                    <a:pt x="1789" y="6132"/>
                  </a:cubicBezTo>
                  <a:cubicBezTo>
                    <a:pt x="1371" y="4411"/>
                    <a:pt x="936" y="2874"/>
                    <a:pt x="602" y="1771"/>
                  </a:cubicBezTo>
                  <a:cubicBezTo>
                    <a:pt x="435" y="1220"/>
                    <a:pt x="285" y="786"/>
                    <a:pt x="185" y="468"/>
                  </a:cubicBezTo>
                  <a:cubicBezTo>
                    <a:pt x="134" y="334"/>
                    <a:pt x="84" y="217"/>
                    <a:pt x="51" y="117"/>
                  </a:cubicBezTo>
                  <a:cubicBezTo>
                    <a:pt x="34" y="84"/>
                    <a:pt x="17" y="34"/>
                    <a:pt x="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3266;p58">
              <a:extLst>
                <a:ext uri="{FF2B5EF4-FFF2-40B4-BE49-F238E27FC236}">
                  <a16:creationId xmlns:a16="http://schemas.microsoft.com/office/drawing/2014/main" id="{DB2F4728-1D43-4924-81C7-0B10E1F06E92}"/>
                </a:ext>
              </a:extLst>
            </p:cNvPr>
            <p:cNvSpPr/>
            <p:nvPr/>
          </p:nvSpPr>
          <p:spPr>
            <a:xfrm>
              <a:off x="2333194" y="2195295"/>
              <a:ext cx="182621" cy="147879"/>
            </a:xfrm>
            <a:custGeom>
              <a:avLst/>
              <a:gdLst/>
              <a:ahLst/>
              <a:cxnLst/>
              <a:rect l="l" t="t" r="r" b="b"/>
              <a:pathLst>
                <a:path w="5698" h="4614" extrusionOk="0">
                  <a:moveTo>
                    <a:pt x="5679" y="1"/>
                  </a:moveTo>
                  <a:cubicBezTo>
                    <a:pt x="5623" y="1"/>
                    <a:pt x="4353" y="1007"/>
                    <a:pt x="2807" y="2257"/>
                  </a:cubicBezTo>
                  <a:cubicBezTo>
                    <a:pt x="1237" y="3544"/>
                    <a:pt x="0" y="4596"/>
                    <a:pt x="17" y="4613"/>
                  </a:cubicBezTo>
                  <a:cubicBezTo>
                    <a:pt x="17" y="4613"/>
                    <a:pt x="18" y="4614"/>
                    <a:pt x="19" y="4614"/>
                  </a:cubicBezTo>
                  <a:cubicBezTo>
                    <a:pt x="75" y="4614"/>
                    <a:pt x="1345" y="3607"/>
                    <a:pt x="2891" y="2357"/>
                  </a:cubicBezTo>
                  <a:cubicBezTo>
                    <a:pt x="4461" y="1087"/>
                    <a:pt x="5698" y="35"/>
                    <a:pt x="5681" y="1"/>
                  </a:cubicBezTo>
                  <a:cubicBezTo>
                    <a:pt x="5681" y="1"/>
                    <a:pt x="5680" y="1"/>
                    <a:pt x="5679"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3267;p58">
              <a:extLst>
                <a:ext uri="{FF2B5EF4-FFF2-40B4-BE49-F238E27FC236}">
                  <a16:creationId xmlns:a16="http://schemas.microsoft.com/office/drawing/2014/main" id="{89E5CDCF-26D2-4ADC-A394-2A273A347776}"/>
                </a:ext>
              </a:extLst>
            </p:cNvPr>
            <p:cNvSpPr/>
            <p:nvPr/>
          </p:nvSpPr>
          <p:spPr>
            <a:xfrm>
              <a:off x="1739852" y="2195872"/>
              <a:ext cx="91599" cy="285982"/>
            </a:xfrm>
            <a:custGeom>
              <a:avLst/>
              <a:gdLst/>
              <a:ahLst/>
              <a:cxnLst/>
              <a:rect l="l" t="t" r="r" b="b"/>
              <a:pathLst>
                <a:path w="2858" h="8923" extrusionOk="0">
                  <a:moveTo>
                    <a:pt x="2573" y="0"/>
                  </a:moveTo>
                  <a:lnTo>
                    <a:pt x="0" y="8421"/>
                  </a:lnTo>
                  <a:lnTo>
                    <a:pt x="952" y="8922"/>
                  </a:lnTo>
                  <a:lnTo>
                    <a:pt x="1905" y="6533"/>
                  </a:lnTo>
                  <a:cubicBezTo>
                    <a:pt x="1905" y="6533"/>
                    <a:pt x="2857" y="1537"/>
                    <a:pt x="2573" y="0"/>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3268;p58">
              <a:extLst>
                <a:ext uri="{FF2B5EF4-FFF2-40B4-BE49-F238E27FC236}">
                  <a16:creationId xmlns:a16="http://schemas.microsoft.com/office/drawing/2014/main" id="{052DF1FE-48CD-4691-858F-017930952FC9}"/>
                </a:ext>
              </a:extLst>
            </p:cNvPr>
            <p:cNvSpPr/>
            <p:nvPr/>
          </p:nvSpPr>
          <p:spPr>
            <a:xfrm>
              <a:off x="2122177" y="1988604"/>
              <a:ext cx="160090" cy="95926"/>
            </a:xfrm>
            <a:custGeom>
              <a:avLst/>
              <a:gdLst/>
              <a:ahLst/>
              <a:cxnLst/>
              <a:rect l="l" t="t" r="r" b="b"/>
              <a:pathLst>
                <a:path w="4995" h="2993" extrusionOk="0">
                  <a:moveTo>
                    <a:pt x="1120" y="1"/>
                  </a:moveTo>
                  <a:lnTo>
                    <a:pt x="1" y="2992"/>
                  </a:lnTo>
                  <a:cubicBezTo>
                    <a:pt x="23" y="2992"/>
                    <a:pt x="45" y="2993"/>
                    <a:pt x="68" y="2993"/>
                  </a:cubicBezTo>
                  <a:cubicBezTo>
                    <a:pt x="1651" y="2993"/>
                    <a:pt x="4994" y="1277"/>
                    <a:pt x="3627" y="552"/>
                  </a:cubicBezTo>
                  <a:cubicBezTo>
                    <a:pt x="3176" y="318"/>
                    <a:pt x="1120" y="1"/>
                    <a:pt x="1120" y="1"/>
                  </a:cubicBezTo>
                  <a:close/>
                </a:path>
              </a:pathLst>
            </a:custGeom>
            <a:solidFill>
              <a:srgbClr val="0000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3269;p58">
              <a:extLst>
                <a:ext uri="{FF2B5EF4-FFF2-40B4-BE49-F238E27FC236}">
                  <a16:creationId xmlns:a16="http://schemas.microsoft.com/office/drawing/2014/main" id="{F9D3EDF7-2FE9-4CC6-9687-4DD23189A5D1}"/>
                </a:ext>
              </a:extLst>
            </p:cNvPr>
            <p:cNvSpPr/>
            <p:nvPr/>
          </p:nvSpPr>
          <p:spPr>
            <a:xfrm>
              <a:off x="1940646" y="1916844"/>
              <a:ext cx="244766" cy="225504"/>
            </a:xfrm>
            <a:custGeom>
              <a:avLst/>
              <a:gdLst/>
              <a:ahLst/>
              <a:cxnLst/>
              <a:rect l="l" t="t" r="r" b="b"/>
              <a:pathLst>
                <a:path w="7637" h="7036" extrusionOk="0">
                  <a:moveTo>
                    <a:pt x="1" y="1"/>
                  </a:moveTo>
                  <a:lnTo>
                    <a:pt x="1" y="2240"/>
                  </a:lnTo>
                  <a:lnTo>
                    <a:pt x="1" y="2424"/>
                  </a:lnTo>
                  <a:lnTo>
                    <a:pt x="285" y="5231"/>
                  </a:lnTo>
                  <a:lnTo>
                    <a:pt x="2373" y="7035"/>
                  </a:lnTo>
                  <a:lnTo>
                    <a:pt x="5030" y="7035"/>
                  </a:lnTo>
                  <a:lnTo>
                    <a:pt x="7637" y="4763"/>
                  </a:lnTo>
                  <a:lnTo>
                    <a:pt x="7319" y="719"/>
                  </a:lnTo>
                  <a:cubicBezTo>
                    <a:pt x="5080" y="853"/>
                    <a:pt x="4529" y="3727"/>
                    <a:pt x="4529" y="3727"/>
                  </a:cubicBezTo>
                  <a:cubicBezTo>
                    <a:pt x="4362" y="1120"/>
                    <a:pt x="1" y="1"/>
                    <a:pt x="1"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dirty="0"/>
            </a:p>
          </p:txBody>
        </p:sp>
        <p:sp>
          <p:nvSpPr>
            <p:cNvPr id="27" name="Google Shape;3270;p58">
              <a:extLst>
                <a:ext uri="{FF2B5EF4-FFF2-40B4-BE49-F238E27FC236}">
                  <a16:creationId xmlns:a16="http://schemas.microsoft.com/office/drawing/2014/main" id="{2A7BEDFD-5087-41A9-81A0-5414BEC170A4}"/>
                </a:ext>
              </a:extLst>
            </p:cNvPr>
            <p:cNvSpPr/>
            <p:nvPr/>
          </p:nvSpPr>
          <p:spPr>
            <a:xfrm>
              <a:off x="2084710" y="2049115"/>
              <a:ext cx="37499" cy="387741"/>
            </a:xfrm>
            <a:custGeom>
              <a:avLst/>
              <a:gdLst/>
              <a:ahLst/>
              <a:cxnLst/>
              <a:rect l="l" t="t" r="r" b="b"/>
              <a:pathLst>
                <a:path w="1170" h="12098" extrusionOk="0">
                  <a:moveTo>
                    <a:pt x="0" y="1"/>
                  </a:moveTo>
                  <a:cubicBezTo>
                    <a:pt x="0" y="34"/>
                    <a:pt x="0" y="85"/>
                    <a:pt x="17" y="118"/>
                  </a:cubicBezTo>
                  <a:lnTo>
                    <a:pt x="84" y="469"/>
                  </a:lnTo>
                  <a:cubicBezTo>
                    <a:pt x="134" y="770"/>
                    <a:pt x="218" y="1221"/>
                    <a:pt x="318" y="1755"/>
                  </a:cubicBezTo>
                  <a:cubicBezTo>
                    <a:pt x="502" y="2841"/>
                    <a:pt x="719" y="4345"/>
                    <a:pt x="852" y="6016"/>
                  </a:cubicBezTo>
                  <a:cubicBezTo>
                    <a:pt x="1003" y="7704"/>
                    <a:pt x="1036" y="9224"/>
                    <a:pt x="1020" y="10327"/>
                  </a:cubicBezTo>
                  <a:cubicBezTo>
                    <a:pt x="1020" y="10878"/>
                    <a:pt x="1020" y="11313"/>
                    <a:pt x="1003" y="11630"/>
                  </a:cubicBezTo>
                  <a:cubicBezTo>
                    <a:pt x="1003" y="11764"/>
                    <a:pt x="1003" y="11881"/>
                    <a:pt x="1003" y="11981"/>
                  </a:cubicBezTo>
                  <a:cubicBezTo>
                    <a:pt x="1003" y="12025"/>
                    <a:pt x="1003" y="12057"/>
                    <a:pt x="1003" y="12098"/>
                  </a:cubicBezTo>
                  <a:cubicBezTo>
                    <a:pt x="1020" y="12065"/>
                    <a:pt x="1020" y="12031"/>
                    <a:pt x="1020" y="11981"/>
                  </a:cubicBezTo>
                  <a:cubicBezTo>
                    <a:pt x="1036" y="11881"/>
                    <a:pt x="1036" y="11764"/>
                    <a:pt x="1053" y="11630"/>
                  </a:cubicBezTo>
                  <a:cubicBezTo>
                    <a:pt x="1070" y="11313"/>
                    <a:pt x="1103" y="10878"/>
                    <a:pt x="1103" y="10327"/>
                  </a:cubicBezTo>
                  <a:cubicBezTo>
                    <a:pt x="1170" y="7436"/>
                    <a:pt x="936" y="4562"/>
                    <a:pt x="401" y="1739"/>
                  </a:cubicBezTo>
                  <a:cubicBezTo>
                    <a:pt x="301" y="1204"/>
                    <a:pt x="201" y="770"/>
                    <a:pt x="134" y="469"/>
                  </a:cubicBezTo>
                  <a:cubicBezTo>
                    <a:pt x="84" y="318"/>
                    <a:pt x="67" y="218"/>
                    <a:pt x="34" y="118"/>
                  </a:cubicBezTo>
                  <a:cubicBezTo>
                    <a:pt x="34" y="85"/>
                    <a:pt x="17" y="34"/>
                    <a:pt x="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3271;p58">
              <a:extLst>
                <a:ext uri="{FF2B5EF4-FFF2-40B4-BE49-F238E27FC236}">
                  <a16:creationId xmlns:a16="http://schemas.microsoft.com/office/drawing/2014/main" id="{7054519D-98F2-4812-AAB8-B2B61A28D5FB}"/>
                </a:ext>
              </a:extLst>
            </p:cNvPr>
            <p:cNvSpPr/>
            <p:nvPr/>
          </p:nvSpPr>
          <p:spPr>
            <a:xfrm>
              <a:off x="1935838" y="1975239"/>
              <a:ext cx="143552" cy="135507"/>
            </a:xfrm>
            <a:custGeom>
              <a:avLst/>
              <a:gdLst/>
              <a:ahLst/>
              <a:cxnLst/>
              <a:rect l="l" t="t" r="r" b="b"/>
              <a:pathLst>
                <a:path w="4479" h="4228" extrusionOk="0">
                  <a:moveTo>
                    <a:pt x="4436" y="1148"/>
                  </a:moveTo>
                  <a:cubicBezTo>
                    <a:pt x="4450" y="1154"/>
                    <a:pt x="4465" y="1162"/>
                    <a:pt x="4478" y="1170"/>
                  </a:cubicBezTo>
                  <a:lnTo>
                    <a:pt x="4478" y="1153"/>
                  </a:lnTo>
                  <a:cubicBezTo>
                    <a:pt x="4464" y="1151"/>
                    <a:pt x="4450" y="1149"/>
                    <a:pt x="4436" y="1148"/>
                  </a:cubicBezTo>
                  <a:close/>
                  <a:moveTo>
                    <a:pt x="201" y="0"/>
                  </a:moveTo>
                  <a:cubicBezTo>
                    <a:pt x="151" y="100"/>
                    <a:pt x="117" y="217"/>
                    <a:pt x="101" y="334"/>
                  </a:cubicBezTo>
                  <a:cubicBezTo>
                    <a:pt x="34" y="669"/>
                    <a:pt x="0" y="986"/>
                    <a:pt x="17" y="1320"/>
                  </a:cubicBezTo>
                  <a:cubicBezTo>
                    <a:pt x="17" y="1537"/>
                    <a:pt x="67" y="1771"/>
                    <a:pt x="151" y="1988"/>
                  </a:cubicBezTo>
                  <a:cubicBezTo>
                    <a:pt x="268" y="2222"/>
                    <a:pt x="435" y="2440"/>
                    <a:pt x="635" y="2607"/>
                  </a:cubicBezTo>
                  <a:cubicBezTo>
                    <a:pt x="1086" y="2991"/>
                    <a:pt x="1554" y="3342"/>
                    <a:pt x="2056" y="3676"/>
                  </a:cubicBezTo>
                  <a:cubicBezTo>
                    <a:pt x="2323" y="3860"/>
                    <a:pt x="2590" y="4027"/>
                    <a:pt x="2841" y="4194"/>
                  </a:cubicBezTo>
                  <a:lnTo>
                    <a:pt x="2908" y="4227"/>
                  </a:lnTo>
                  <a:lnTo>
                    <a:pt x="2941" y="4144"/>
                  </a:lnTo>
                  <a:cubicBezTo>
                    <a:pt x="3125" y="3325"/>
                    <a:pt x="3409" y="2506"/>
                    <a:pt x="3776" y="1738"/>
                  </a:cubicBezTo>
                  <a:cubicBezTo>
                    <a:pt x="3827" y="1604"/>
                    <a:pt x="3893" y="1487"/>
                    <a:pt x="3977" y="1370"/>
                  </a:cubicBezTo>
                  <a:cubicBezTo>
                    <a:pt x="4027" y="1287"/>
                    <a:pt x="4111" y="1220"/>
                    <a:pt x="4211" y="1186"/>
                  </a:cubicBezTo>
                  <a:cubicBezTo>
                    <a:pt x="4272" y="1162"/>
                    <a:pt x="4333" y="1147"/>
                    <a:pt x="4401" y="1147"/>
                  </a:cubicBezTo>
                  <a:cubicBezTo>
                    <a:pt x="4412" y="1147"/>
                    <a:pt x="4424" y="1147"/>
                    <a:pt x="4436" y="1148"/>
                  </a:cubicBezTo>
                  <a:lnTo>
                    <a:pt x="4436" y="1148"/>
                  </a:lnTo>
                  <a:cubicBezTo>
                    <a:pt x="4393" y="1129"/>
                    <a:pt x="4347" y="1119"/>
                    <a:pt x="4300" y="1119"/>
                  </a:cubicBezTo>
                  <a:cubicBezTo>
                    <a:pt x="4265" y="1119"/>
                    <a:pt x="4230" y="1125"/>
                    <a:pt x="4194" y="1136"/>
                  </a:cubicBezTo>
                  <a:cubicBezTo>
                    <a:pt x="4094" y="1186"/>
                    <a:pt x="3994" y="1237"/>
                    <a:pt x="3927" y="1337"/>
                  </a:cubicBezTo>
                  <a:cubicBezTo>
                    <a:pt x="3827" y="1454"/>
                    <a:pt x="3760" y="1571"/>
                    <a:pt x="3693" y="1704"/>
                  </a:cubicBezTo>
                  <a:cubicBezTo>
                    <a:pt x="3322" y="2447"/>
                    <a:pt x="3029" y="3236"/>
                    <a:pt x="2828" y="4041"/>
                  </a:cubicBezTo>
                  <a:lnTo>
                    <a:pt x="2828" y="4041"/>
                  </a:lnTo>
                  <a:cubicBezTo>
                    <a:pt x="2601" y="3892"/>
                    <a:pt x="2362" y="3740"/>
                    <a:pt x="2122" y="3576"/>
                  </a:cubicBezTo>
                  <a:cubicBezTo>
                    <a:pt x="1604" y="3225"/>
                    <a:pt x="1120" y="2874"/>
                    <a:pt x="719" y="2523"/>
                  </a:cubicBezTo>
                  <a:cubicBezTo>
                    <a:pt x="518" y="2373"/>
                    <a:pt x="368" y="2172"/>
                    <a:pt x="251" y="1938"/>
                  </a:cubicBezTo>
                  <a:cubicBezTo>
                    <a:pt x="167" y="1738"/>
                    <a:pt x="117" y="1537"/>
                    <a:pt x="101" y="1303"/>
                  </a:cubicBezTo>
                  <a:cubicBezTo>
                    <a:pt x="84" y="986"/>
                    <a:pt x="101" y="669"/>
                    <a:pt x="151" y="351"/>
                  </a:cubicBezTo>
                  <a:cubicBezTo>
                    <a:pt x="167" y="234"/>
                    <a:pt x="184" y="117"/>
                    <a:pt x="20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3272;p58">
              <a:extLst>
                <a:ext uri="{FF2B5EF4-FFF2-40B4-BE49-F238E27FC236}">
                  <a16:creationId xmlns:a16="http://schemas.microsoft.com/office/drawing/2014/main" id="{C47F4717-6961-42B8-AC5D-E287EE5AFA78}"/>
                </a:ext>
              </a:extLst>
            </p:cNvPr>
            <p:cNvSpPr/>
            <p:nvPr/>
          </p:nvSpPr>
          <p:spPr>
            <a:xfrm>
              <a:off x="2095960" y="1939888"/>
              <a:ext cx="90509" cy="163904"/>
            </a:xfrm>
            <a:custGeom>
              <a:avLst/>
              <a:gdLst/>
              <a:ahLst/>
              <a:cxnLst/>
              <a:rect l="l" t="t" r="r" b="b"/>
              <a:pathLst>
                <a:path w="2824" h="5114" extrusionOk="0">
                  <a:moveTo>
                    <a:pt x="2473" y="0"/>
                  </a:moveTo>
                  <a:cubicBezTo>
                    <a:pt x="2456" y="117"/>
                    <a:pt x="2456" y="234"/>
                    <a:pt x="2456" y="351"/>
                  </a:cubicBezTo>
                  <a:cubicBezTo>
                    <a:pt x="2456" y="569"/>
                    <a:pt x="2473" y="903"/>
                    <a:pt x="2490" y="1304"/>
                  </a:cubicBezTo>
                  <a:cubicBezTo>
                    <a:pt x="2506" y="1705"/>
                    <a:pt x="2540" y="2189"/>
                    <a:pt x="2623" y="2707"/>
                  </a:cubicBezTo>
                  <a:cubicBezTo>
                    <a:pt x="2690" y="2975"/>
                    <a:pt x="2707" y="3242"/>
                    <a:pt x="2674" y="3509"/>
                  </a:cubicBezTo>
                  <a:cubicBezTo>
                    <a:pt x="2573" y="3777"/>
                    <a:pt x="2390" y="4010"/>
                    <a:pt x="2139" y="4161"/>
                  </a:cubicBezTo>
                  <a:cubicBezTo>
                    <a:pt x="1841" y="4384"/>
                    <a:pt x="1516" y="4568"/>
                    <a:pt x="1260" y="4818"/>
                  </a:cubicBezTo>
                  <a:lnTo>
                    <a:pt x="1260" y="4818"/>
                  </a:lnTo>
                  <a:cubicBezTo>
                    <a:pt x="1192" y="4094"/>
                    <a:pt x="947" y="3388"/>
                    <a:pt x="568" y="2741"/>
                  </a:cubicBezTo>
                  <a:cubicBezTo>
                    <a:pt x="451" y="2557"/>
                    <a:pt x="318" y="2373"/>
                    <a:pt x="184" y="2206"/>
                  </a:cubicBezTo>
                  <a:cubicBezTo>
                    <a:pt x="134" y="2139"/>
                    <a:pt x="67" y="2072"/>
                    <a:pt x="17" y="2022"/>
                  </a:cubicBezTo>
                  <a:lnTo>
                    <a:pt x="17" y="2022"/>
                  </a:lnTo>
                  <a:cubicBezTo>
                    <a:pt x="0" y="2039"/>
                    <a:pt x="217" y="2289"/>
                    <a:pt x="501" y="2791"/>
                  </a:cubicBezTo>
                  <a:cubicBezTo>
                    <a:pt x="886" y="3459"/>
                    <a:pt x="1103" y="4194"/>
                    <a:pt x="1153" y="4963"/>
                  </a:cubicBezTo>
                  <a:lnTo>
                    <a:pt x="1170" y="5113"/>
                  </a:lnTo>
                  <a:lnTo>
                    <a:pt x="1253" y="4996"/>
                  </a:lnTo>
                  <a:cubicBezTo>
                    <a:pt x="1504" y="4729"/>
                    <a:pt x="1872" y="4528"/>
                    <a:pt x="2222" y="4261"/>
                  </a:cubicBezTo>
                  <a:cubicBezTo>
                    <a:pt x="2490" y="4094"/>
                    <a:pt x="2674" y="3843"/>
                    <a:pt x="2791" y="3543"/>
                  </a:cubicBezTo>
                  <a:cubicBezTo>
                    <a:pt x="2824" y="3259"/>
                    <a:pt x="2807" y="2975"/>
                    <a:pt x="2740" y="2690"/>
                  </a:cubicBezTo>
                  <a:cubicBezTo>
                    <a:pt x="2657" y="2173"/>
                    <a:pt x="2607" y="1688"/>
                    <a:pt x="2573" y="1287"/>
                  </a:cubicBezTo>
                  <a:cubicBezTo>
                    <a:pt x="2557" y="903"/>
                    <a:pt x="2523" y="585"/>
                    <a:pt x="2506" y="335"/>
                  </a:cubicBezTo>
                  <a:cubicBezTo>
                    <a:pt x="2506" y="218"/>
                    <a:pt x="2490" y="117"/>
                    <a:pt x="2473"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3273;p58">
              <a:extLst>
                <a:ext uri="{FF2B5EF4-FFF2-40B4-BE49-F238E27FC236}">
                  <a16:creationId xmlns:a16="http://schemas.microsoft.com/office/drawing/2014/main" id="{0DE3A8B4-9835-4C6F-A9E7-4DADA46FE438}"/>
                </a:ext>
              </a:extLst>
            </p:cNvPr>
            <p:cNvSpPr/>
            <p:nvPr/>
          </p:nvSpPr>
          <p:spPr>
            <a:xfrm>
              <a:off x="2413511" y="1957548"/>
              <a:ext cx="239926" cy="297777"/>
            </a:xfrm>
            <a:custGeom>
              <a:avLst/>
              <a:gdLst/>
              <a:ahLst/>
              <a:cxnLst/>
              <a:rect l="l" t="t" r="r" b="b"/>
              <a:pathLst>
                <a:path w="7486" h="9291" extrusionOk="0">
                  <a:moveTo>
                    <a:pt x="6584" y="1"/>
                  </a:moveTo>
                  <a:cubicBezTo>
                    <a:pt x="6416" y="218"/>
                    <a:pt x="0" y="8789"/>
                    <a:pt x="0" y="8789"/>
                  </a:cubicBezTo>
                  <a:lnTo>
                    <a:pt x="903" y="9291"/>
                  </a:lnTo>
                  <a:lnTo>
                    <a:pt x="7486" y="836"/>
                  </a:lnTo>
                  <a:lnTo>
                    <a:pt x="6584" y="1"/>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1" name="Google Shape;3274;p58">
              <a:extLst>
                <a:ext uri="{FF2B5EF4-FFF2-40B4-BE49-F238E27FC236}">
                  <a16:creationId xmlns:a16="http://schemas.microsoft.com/office/drawing/2014/main" id="{D1C2B14C-D342-478A-BF55-AB04C20F8E00}"/>
                </a:ext>
              </a:extLst>
            </p:cNvPr>
            <p:cNvSpPr/>
            <p:nvPr/>
          </p:nvSpPr>
          <p:spPr>
            <a:xfrm>
              <a:off x="1667003" y="2087254"/>
              <a:ext cx="922175" cy="666159"/>
            </a:xfrm>
            <a:custGeom>
              <a:avLst/>
              <a:gdLst/>
              <a:ahLst/>
              <a:cxnLst/>
              <a:rect l="l" t="t" r="r" b="b"/>
              <a:pathLst>
                <a:path w="28773" h="20785" extrusionOk="0">
                  <a:moveTo>
                    <a:pt x="24462" y="0"/>
                  </a:moveTo>
                  <a:cubicBezTo>
                    <a:pt x="23725" y="0"/>
                    <a:pt x="23042" y="3088"/>
                    <a:pt x="23042" y="3088"/>
                  </a:cubicBezTo>
                  <a:cubicBezTo>
                    <a:pt x="22557" y="3773"/>
                    <a:pt x="22307" y="4108"/>
                    <a:pt x="22173" y="4275"/>
                  </a:cubicBezTo>
                  <a:cubicBezTo>
                    <a:pt x="21325" y="5025"/>
                    <a:pt x="12494" y="12642"/>
                    <a:pt x="11333" y="12642"/>
                  </a:cubicBezTo>
                  <a:cubicBezTo>
                    <a:pt x="11305" y="12642"/>
                    <a:pt x="11281" y="12638"/>
                    <a:pt x="11262" y="12629"/>
                  </a:cubicBezTo>
                  <a:cubicBezTo>
                    <a:pt x="10861" y="12445"/>
                    <a:pt x="4111" y="2737"/>
                    <a:pt x="4111" y="2737"/>
                  </a:cubicBezTo>
                  <a:lnTo>
                    <a:pt x="3075" y="3489"/>
                  </a:lnTo>
                  <a:cubicBezTo>
                    <a:pt x="702" y="5227"/>
                    <a:pt x="1" y="8452"/>
                    <a:pt x="1421" y="11008"/>
                  </a:cubicBezTo>
                  <a:cubicBezTo>
                    <a:pt x="3769" y="15209"/>
                    <a:pt x="7264" y="20784"/>
                    <a:pt x="9263" y="20784"/>
                  </a:cubicBezTo>
                  <a:cubicBezTo>
                    <a:pt x="9283" y="20784"/>
                    <a:pt x="9304" y="20784"/>
                    <a:pt x="9324" y="20783"/>
                  </a:cubicBezTo>
                  <a:cubicBezTo>
                    <a:pt x="16241" y="20398"/>
                    <a:pt x="26350" y="7884"/>
                    <a:pt x="26350" y="7884"/>
                  </a:cubicBezTo>
                  <a:cubicBezTo>
                    <a:pt x="26350" y="7884"/>
                    <a:pt x="28589" y="5060"/>
                    <a:pt x="28723" y="2687"/>
                  </a:cubicBezTo>
                  <a:cubicBezTo>
                    <a:pt x="28773" y="1952"/>
                    <a:pt x="28138" y="164"/>
                    <a:pt x="28138" y="164"/>
                  </a:cubicBezTo>
                  <a:lnTo>
                    <a:pt x="27536" y="950"/>
                  </a:lnTo>
                  <a:cubicBezTo>
                    <a:pt x="27467" y="1171"/>
                    <a:pt x="25864" y="3281"/>
                    <a:pt x="25029" y="3281"/>
                  </a:cubicBezTo>
                  <a:cubicBezTo>
                    <a:pt x="24856" y="3281"/>
                    <a:pt x="24715" y="3190"/>
                    <a:pt x="24629" y="2971"/>
                  </a:cubicBezTo>
                  <a:cubicBezTo>
                    <a:pt x="24128" y="1702"/>
                    <a:pt x="25331" y="265"/>
                    <a:pt x="24546" y="14"/>
                  </a:cubicBezTo>
                  <a:cubicBezTo>
                    <a:pt x="24518" y="5"/>
                    <a:pt x="24490" y="0"/>
                    <a:pt x="24462" y="0"/>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2" name="Google Shape;3275;p58">
              <a:extLst>
                <a:ext uri="{FF2B5EF4-FFF2-40B4-BE49-F238E27FC236}">
                  <a16:creationId xmlns:a16="http://schemas.microsoft.com/office/drawing/2014/main" id="{B0E4CB86-1668-4D5A-A2AE-831A53178171}"/>
                </a:ext>
              </a:extLst>
            </p:cNvPr>
            <p:cNvSpPr/>
            <p:nvPr/>
          </p:nvSpPr>
          <p:spPr>
            <a:xfrm>
              <a:off x="2550589" y="2130522"/>
              <a:ext cx="28428" cy="56280"/>
            </a:xfrm>
            <a:custGeom>
              <a:avLst/>
              <a:gdLst/>
              <a:ahLst/>
              <a:cxnLst/>
              <a:rect l="l" t="t" r="r" b="b"/>
              <a:pathLst>
                <a:path w="887" h="1756" extrusionOk="0">
                  <a:moveTo>
                    <a:pt x="886" y="1"/>
                  </a:moveTo>
                  <a:cubicBezTo>
                    <a:pt x="870" y="1"/>
                    <a:pt x="703" y="402"/>
                    <a:pt x="469" y="886"/>
                  </a:cubicBezTo>
                  <a:cubicBezTo>
                    <a:pt x="218" y="1371"/>
                    <a:pt x="1" y="1755"/>
                    <a:pt x="17" y="1755"/>
                  </a:cubicBezTo>
                  <a:cubicBezTo>
                    <a:pt x="218" y="1504"/>
                    <a:pt x="385" y="1220"/>
                    <a:pt x="535" y="920"/>
                  </a:cubicBezTo>
                  <a:cubicBezTo>
                    <a:pt x="686" y="619"/>
                    <a:pt x="803" y="318"/>
                    <a:pt x="886" y="1"/>
                  </a:cubicBezTo>
                  <a:close/>
                </a:path>
              </a:pathLst>
            </a:custGeom>
            <a:solidFill>
              <a:srgbClr val="EB99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3" name="Google Shape;3276;p58">
              <a:extLst>
                <a:ext uri="{FF2B5EF4-FFF2-40B4-BE49-F238E27FC236}">
                  <a16:creationId xmlns:a16="http://schemas.microsoft.com/office/drawing/2014/main" id="{AB8AAFA0-65BF-4B5E-9449-245BF20C622A}"/>
                </a:ext>
              </a:extLst>
            </p:cNvPr>
            <p:cNvSpPr/>
            <p:nvPr/>
          </p:nvSpPr>
          <p:spPr>
            <a:xfrm>
              <a:off x="1530438" y="2022898"/>
              <a:ext cx="440239" cy="472866"/>
            </a:xfrm>
            <a:custGeom>
              <a:avLst/>
              <a:gdLst/>
              <a:ahLst/>
              <a:cxnLst/>
              <a:rect l="l" t="t" r="r" b="b"/>
              <a:pathLst>
                <a:path w="13736" h="14754" extrusionOk="0">
                  <a:moveTo>
                    <a:pt x="7236" y="0"/>
                  </a:moveTo>
                  <a:cubicBezTo>
                    <a:pt x="7236" y="0"/>
                    <a:pt x="1" y="2573"/>
                    <a:pt x="5381" y="14754"/>
                  </a:cubicBezTo>
                  <a:lnTo>
                    <a:pt x="13735" y="9708"/>
                  </a:lnTo>
                  <a:lnTo>
                    <a:pt x="12549" y="6867"/>
                  </a:lnTo>
                  <a:lnTo>
                    <a:pt x="7236" y="0"/>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4" name="Google Shape;3277;p58">
              <a:extLst>
                <a:ext uri="{FF2B5EF4-FFF2-40B4-BE49-F238E27FC236}">
                  <a16:creationId xmlns:a16="http://schemas.microsoft.com/office/drawing/2014/main" id="{08EFE14E-E7C3-4BEF-8F3F-3AF3C5BDD480}"/>
                </a:ext>
              </a:extLst>
            </p:cNvPr>
            <p:cNvSpPr/>
            <p:nvPr/>
          </p:nvSpPr>
          <p:spPr>
            <a:xfrm>
              <a:off x="1702899" y="2029308"/>
              <a:ext cx="270438" cy="466456"/>
            </a:xfrm>
            <a:custGeom>
              <a:avLst/>
              <a:gdLst/>
              <a:ahLst/>
              <a:cxnLst/>
              <a:rect l="l" t="t" r="r" b="b"/>
              <a:pathLst>
                <a:path w="8438" h="14554" extrusionOk="0">
                  <a:moveTo>
                    <a:pt x="1521" y="1"/>
                  </a:moveTo>
                  <a:lnTo>
                    <a:pt x="1354" y="17"/>
                  </a:lnTo>
                  <a:cubicBezTo>
                    <a:pt x="1348" y="12"/>
                    <a:pt x="1342" y="10"/>
                    <a:pt x="1337" y="10"/>
                  </a:cubicBezTo>
                  <a:cubicBezTo>
                    <a:pt x="1326" y="10"/>
                    <a:pt x="1315" y="17"/>
                    <a:pt x="1303" y="17"/>
                  </a:cubicBezTo>
                  <a:cubicBezTo>
                    <a:pt x="1587" y="34"/>
                    <a:pt x="1871" y="68"/>
                    <a:pt x="2156" y="134"/>
                  </a:cubicBezTo>
                  <a:cubicBezTo>
                    <a:pt x="2490" y="235"/>
                    <a:pt x="2790" y="368"/>
                    <a:pt x="3074" y="552"/>
                  </a:cubicBezTo>
                  <a:cubicBezTo>
                    <a:pt x="3459" y="803"/>
                    <a:pt x="3810" y="1087"/>
                    <a:pt x="4110" y="1421"/>
                  </a:cubicBezTo>
                  <a:cubicBezTo>
                    <a:pt x="4879" y="2307"/>
                    <a:pt x="5531" y="3292"/>
                    <a:pt x="6032" y="4345"/>
                  </a:cubicBezTo>
                  <a:cubicBezTo>
                    <a:pt x="6633" y="5531"/>
                    <a:pt x="7202" y="6885"/>
                    <a:pt x="7786" y="8288"/>
                  </a:cubicBezTo>
                  <a:lnTo>
                    <a:pt x="8285" y="9478"/>
                  </a:lnTo>
                  <a:lnTo>
                    <a:pt x="8285" y="9478"/>
                  </a:lnTo>
                  <a:cubicBezTo>
                    <a:pt x="5894" y="10790"/>
                    <a:pt x="3802" y="12036"/>
                    <a:pt x="2339" y="12967"/>
                  </a:cubicBezTo>
                  <a:cubicBezTo>
                    <a:pt x="1587" y="13451"/>
                    <a:pt x="1003" y="13835"/>
                    <a:pt x="602" y="14119"/>
                  </a:cubicBezTo>
                  <a:cubicBezTo>
                    <a:pt x="401" y="14253"/>
                    <a:pt x="251" y="14353"/>
                    <a:pt x="150" y="14437"/>
                  </a:cubicBezTo>
                  <a:cubicBezTo>
                    <a:pt x="100" y="14470"/>
                    <a:pt x="50" y="14504"/>
                    <a:pt x="0" y="14554"/>
                  </a:cubicBezTo>
                  <a:cubicBezTo>
                    <a:pt x="50" y="14520"/>
                    <a:pt x="117" y="14487"/>
                    <a:pt x="167" y="14454"/>
                  </a:cubicBezTo>
                  <a:lnTo>
                    <a:pt x="635" y="14153"/>
                  </a:lnTo>
                  <a:cubicBezTo>
                    <a:pt x="1036" y="13886"/>
                    <a:pt x="1638" y="13501"/>
                    <a:pt x="2373" y="13050"/>
                  </a:cubicBezTo>
                  <a:cubicBezTo>
                    <a:pt x="3860" y="12114"/>
                    <a:pt x="5965" y="10878"/>
                    <a:pt x="8388" y="9558"/>
                  </a:cubicBezTo>
                  <a:lnTo>
                    <a:pt x="8438" y="9541"/>
                  </a:lnTo>
                  <a:lnTo>
                    <a:pt x="8421" y="9491"/>
                  </a:lnTo>
                  <a:cubicBezTo>
                    <a:pt x="8254" y="9090"/>
                    <a:pt x="8070" y="8672"/>
                    <a:pt x="7903" y="8238"/>
                  </a:cubicBezTo>
                  <a:cubicBezTo>
                    <a:pt x="7318" y="6835"/>
                    <a:pt x="6750" y="5481"/>
                    <a:pt x="6132" y="4295"/>
                  </a:cubicBezTo>
                  <a:cubicBezTo>
                    <a:pt x="5614" y="3225"/>
                    <a:pt x="4963" y="2240"/>
                    <a:pt x="4177" y="1354"/>
                  </a:cubicBezTo>
                  <a:cubicBezTo>
                    <a:pt x="3860" y="1020"/>
                    <a:pt x="3509" y="736"/>
                    <a:pt x="3125" y="502"/>
                  </a:cubicBezTo>
                  <a:cubicBezTo>
                    <a:pt x="2824" y="318"/>
                    <a:pt x="2506" y="185"/>
                    <a:pt x="2172" y="101"/>
                  </a:cubicBezTo>
                  <a:cubicBezTo>
                    <a:pt x="1955" y="34"/>
                    <a:pt x="1738" y="17"/>
                    <a:pt x="1521"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5" name="Google Shape;3197;p58">
            <a:extLst>
              <a:ext uri="{FF2B5EF4-FFF2-40B4-BE49-F238E27FC236}">
                <a16:creationId xmlns:a16="http://schemas.microsoft.com/office/drawing/2014/main" id="{63A797C7-EAA8-4FF5-AAAF-54955755B0D8}"/>
              </a:ext>
            </a:extLst>
          </p:cNvPr>
          <p:cNvSpPr txBox="1">
            <a:spLocks noGrp="1"/>
          </p:cNvSpPr>
          <p:nvPr/>
        </p:nvSpPr>
        <p:spPr>
          <a:xfrm>
            <a:off x="281720" y="2863051"/>
            <a:ext cx="1739198" cy="3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lvl="0" indent="0"/>
            <a:r>
              <a:rPr lang="en-US" dirty="0" err="1"/>
              <a:t>Naif</a:t>
            </a:r>
            <a:r>
              <a:rPr lang="en-US" dirty="0"/>
              <a:t> et al. </a:t>
            </a:r>
            <a:endParaRPr dirty="0"/>
          </a:p>
        </p:txBody>
      </p:sp>
      <p:sp>
        <p:nvSpPr>
          <p:cNvPr id="36" name="Google Shape;3198;p58">
            <a:extLst>
              <a:ext uri="{FF2B5EF4-FFF2-40B4-BE49-F238E27FC236}">
                <a16:creationId xmlns:a16="http://schemas.microsoft.com/office/drawing/2014/main" id="{904ADBF1-EFB2-4A9D-AABA-F1EFA5FAEB51}"/>
              </a:ext>
            </a:extLst>
          </p:cNvPr>
          <p:cNvSpPr txBox="1">
            <a:spLocks noGrp="1"/>
          </p:cNvSpPr>
          <p:nvPr/>
        </p:nvSpPr>
        <p:spPr>
          <a:xfrm>
            <a:off x="352944" y="3198977"/>
            <a:ext cx="1695600" cy="84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lvl="0" indent="0"/>
            <a:r>
              <a:rPr lang="en-US" dirty="0"/>
              <a:t>long short-term memory(LSTM ) model (2019)</a:t>
            </a:r>
            <a:endParaRPr dirty="0"/>
          </a:p>
        </p:txBody>
      </p:sp>
    </p:spTree>
    <p:extLst>
      <p:ext uri="{BB962C8B-B14F-4D97-AF65-F5344CB8AC3E}">
        <p14:creationId xmlns:p14="http://schemas.microsoft.com/office/powerpoint/2010/main" val="25327671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Google Shape;3278;p58">
            <a:extLst>
              <a:ext uri="{FF2B5EF4-FFF2-40B4-BE49-F238E27FC236}">
                <a16:creationId xmlns:a16="http://schemas.microsoft.com/office/drawing/2014/main" id="{BCDC69AE-E9C0-4333-9D78-3F47FBFA6F9C}"/>
              </a:ext>
            </a:extLst>
          </p:cNvPr>
          <p:cNvSpPr/>
          <p:nvPr/>
        </p:nvSpPr>
        <p:spPr>
          <a:xfrm>
            <a:off x="713797" y="1581980"/>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ADBE7DBE-A303-4C1C-8122-45041156A886}"/>
              </a:ext>
            </a:extLst>
          </p:cNvPr>
          <p:cNvSpPr>
            <a:spLocks noGrp="1"/>
          </p:cNvSpPr>
          <p:nvPr>
            <p:ph type="body" idx="1"/>
          </p:nvPr>
        </p:nvSpPr>
        <p:spPr>
          <a:xfrm>
            <a:off x="2461918" y="1096536"/>
            <a:ext cx="5611200" cy="3196446"/>
          </a:xfrm>
        </p:spPr>
        <p:txBody>
          <a:bodyPr/>
          <a:lstStyle/>
          <a:p>
            <a:pPr marL="158750" indent="0">
              <a:spcBef>
                <a:spcPts val="600"/>
              </a:spcBef>
              <a:buNone/>
            </a:pPr>
            <a:r>
              <a:rPr lang="en-US" b="1" dirty="0"/>
              <a:t>“Predicting performance on MOOC assessments using multi-regression models”</a:t>
            </a:r>
          </a:p>
          <a:p>
            <a:pPr marL="158750" indent="0">
              <a:spcBef>
                <a:spcPts val="600"/>
              </a:spcBef>
              <a:buNone/>
            </a:pPr>
            <a:r>
              <a:rPr lang="en-US" dirty="0"/>
              <a:t>     Ren, </a:t>
            </a:r>
            <a:r>
              <a:rPr lang="en-US" dirty="0" err="1"/>
              <a:t>Rangwala</a:t>
            </a:r>
            <a:r>
              <a:rPr lang="en-US" dirty="0"/>
              <a:t>, and Johri used the </a:t>
            </a:r>
            <a:r>
              <a:rPr lang="en-US" b="1" dirty="0">
                <a:solidFill>
                  <a:schemeClr val="accent2"/>
                </a:solidFill>
              </a:rPr>
              <a:t>personalized multiple linear regression (PLMR) </a:t>
            </a:r>
            <a:r>
              <a:rPr lang="en-US" dirty="0"/>
              <a:t>model to analyze the data from </a:t>
            </a:r>
            <a:r>
              <a:rPr lang="en-US" dirty="0" err="1"/>
              <a:t>Edx</a:t>
            </a:r>
            <a:r>
              <a:rPr lang="en-US" dirty="0"/>
              <a:t> and predict the scores that a student may achieve on a given grade-related assessment based on features of session, quiz, homework, video and time to capture a student’s studying behavior and learning habits. The study found that features associated with engagement (logging multiple times), studying materials (viewing videos and attempting quizzes) were important along with prior homework scores for this prediction problem.</a:t>
            </a:r>
          </a:p>
          <a:p>
            <a:pPr marL="158750" indent="0">
              <a:spcBef>
                <a:spcPts val="600"/>
              </a:spcBef>
              <a:buNone/>
            </a:pPr>
            <a:r>
              <a:rPr lang="en-US" dirty="0"/>
              <a:t>     The advantage of this study is it provides an effective method for tracking and predicting the </a:t>
            </a:r>
            <a:r>
              <a:rPr lang="en-US" b="1" dirty="0">
                <a:solidFill>
                  <a:schemeClr val="accent2"/>
                </a:solidFill>
              </a:rPr>
              <a:t>short-term performance</a:t>
            </a:r>
            <a:r>
              <a:rPr lang="en-US" dirty="0"/>
              <a:t>, which is helpful for the teaching team to learn the state of students timely.</a:t>
            </a:r>
          </a:p>
          <a:p>
            <a:pPr marL="158750" indent="0">
              <a:spcBef>
                <a:spcPts val="600"/>
              </a:spcBef>
              <a:buNone/>
            </a:pPr>
            <a:r>
              <a:rPr lang="en-US" dirty="0"/>
              <a:t>     The limitation of this research is that the model only focuses on predicting the short-term outcomes but didn’t give a further prediction for the final outcome.</a:t>
            </a:r>
          </a:p>
        </p:txBody>
      </p:sp>
      <p:sp>
        <p:nvSpPr>
          <p:cNvPr id="3" name="Title 2">
            <a:extLst>
              <a:ext uri="{FF2B5EF4-FFF2-40B4-BE49-F238E27FC236}">
                <a16:creationId xmlns:a16="http://schemas.microsoft.com/office/drawing/2014/main" id="{7259A494-A0F2-4431-91A6-FBAAFBB2E7EB}"/>
              </a:ext>
            </a:extLst>
          </p:cNvPr>
          <p:cNvSpPr>
            <a:spLocks noGrp="1"/>
          </p:cNvSpPr>
          <p:nvPr>
            <p:ph type="title"/>
          </p:nvPr>
        </p:nvSpPr>
        <p:spPr/>
        <p:txBody>
          <a:bodyPr/>
          <a:lstStyle/>
          <a:p>
            <a:r>
              <a:rPr lang="en-US" b="1" dirty="0"/>
              <a:t>Literature Review</a:t>
            </a:r>
            <a:endParaRPr lang="en-US" dirty="0"/>
          </a:p>
        </p:txBody>
      </p:sp>
      <p:grpSp>
        <p:nvGrpSpPr>
          <p:cNvPr id="4" name="Google Shape;3219;p58">
            <a:extLst>
              <a:ext uri="{FF2B5EF4-FFF2-40B4-BE49-F238E27FC236}">
                <a16:creationId xmlns:a16="http://schemas.microsoft.com/office/drawing/2014/main" id="{E980902E-F63F-4EC7-812E-89980E468482}"/>
              </a:ext>
            </a:extLst>
          </p:cNvPr>
          <p:cNvGrpSpPr/>
          <p:nvPr/>
        </p:nvGrpSpPr>
        <p:grpSpPr>
          <a:xfrm>
            <a:off x="567377" y="1253268"/>
            <a:ext cx="1174856" cy="1417763"/>
            <a:chOff x="3916200" y="1687420"/>
            <a:chExt cx="1174856" cy="1417763"/>
          </a:xfrm>
        </p:grpSpPr>
        <p:sp>
          <p:nvSpPr>
            <p:cNvPr id="5" name="Google Shape;3220;p58">
              <a:extLst>
                <a:ext uri="{FF2B5EF4-FFF2-40B4-BE49-F238E27FC236}">
                  <a16:creationId xmlns:a16="http://schemas.microsoft.com/office/drawing/2014/main" id="{71769EFF-5241-4EB0-BB52-FC1E60A04186}"/>
                </a:ext>
              </a:extLst>
            </p:cNvPr>
            <p:cNvSpPr/>
            <p:nvPr/>
          </p:nvSpPr>
          <p:spPr>
            <a:xfrm>
              <a:off x="4986285" y="2082724"/>
              <a:ext cx="39646" cy="209960"/>
            </a:xfrm>
            <a:custGeom>
              <a:avLst/>
              <a:gdLst/>
              <a:ahLst/>
              <a:cxnLst/>
              <a:rect l="l" t="t" r="r" b="b"/>
              <a:pathLst>
                <a:path w="1237" h="6551" extrusionOk="0">
                  <a:moveTo>
                    <a:pt x="251" y="0"/>
                  </a:moveTo>
                  <a:lnTo>
                    <a:pt x="251" y="0"/>
                  </a:lnTo>
                  <a:cubicBezTo>
                    <a:pt x="435" y="284"/>
                    <a:pt x="602" y="568"/>
                    <a:pt x="735" y="886"/>
                  </a:cubicBezTo>
                  <a:cubicBezTo>
                    <a:pt x="1020" y="1638"/>
                    <a:pt x="1103" y="2456"/>
                    <a:pt x="986" y="3258"/>
                  </a:cubicBezTo>
                  <a:cubicBezTo>
                    <a:pt x="869" y="4060"/>
                    <a:pt x="652" y="4846"/>
                    <a:pt x="334" y="5598"/>
                  </a:cubicBezTo>
                  <a:cubicBezTo>
                    <a:pt x="234" y="5865"/>
                    <a:pt x="151" y="6099"/>
                    <a:pt x="84" y="6283"/>
                  </a:cubicBezTo>
                  <a:cubicBezTo>
                    <a:pt x="34" y="6366"/>
                    <a:pt x="17" y="6450"/>
                    <a:pt x="0" y="6550"/>
                  </a:cubicBezTo>
                  <a:cubicBezTo>
                    <a:pt x="50" y="6466"/>
                    <a:pt x="84" y="6383"/>
                    <a:pt x="117" y="6299"/>
                  </a:cubicBezTo>
                  <a:cubicBezTo>
                    <a:pt x="201" y="6149"/>
                    <a:pt x="301" y="5915"/>
                    <a:pt x="418" y="5631"/>
                  </a:cubicBezTo>
                  <a:cubicBezTo>
                    <a:pt x="752" y="4879"/>
                    <a:pt x="986" y="4077"/>
                    <a:pt x="1120" y="3275"/>
                  </a:cubicBezTo>
                  <a:cubicBezTo>
                    <a:pt x="1237" y="2456"/>
                    <a:pt x="1136" y="1604"/>
                    <a:pt x="819" y="836"/>
                  </a:cubicBezTo>
                  <a:cubicBezTo>
                    <a:pt x="719" y="618"/>
                    <a:pt x="585" y="401"/>
                    <a:pt x="435" y="201"/>
                  </a:cubicBezTo>
                  <a:cubicBezTo>
                    <a:pt x="385" y="117"/>
                    <a:pt x="318" y="50"/>
                    <a:pt x="251" y="0"/>
                  </a:cubicBezTo>
                  <a:close/>
                </a:path>
              </a:pathLst>
            </a:custGeom>
            <a:solidFill>
              <a:srgbClr val="EBEBE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 name="Google Shape;3221;p58">
              <a:extLst>
                <a:ext uri="{FF2B5EF4-FFF2-40B4-BE49-F238E27FC236}">
                  <a16:creationId xmlns:a16="http://schemas.microsoft.com/office/drawing/2014/main" id="{A85D10DA-56C4-48D8-A0B9-ABF846D7F479}"/>
                </a:ext>
              </a:extLst>
            </p:cNvPr>
            <p:cNvSpPr/>
            <p:nvPr/>
          </p:nvSpPr>
          <p:spPr>
            <a:xfrm>
              <a:off x="4124653" y="2692668"/>
              <a:ext cx="4295" cy="93201"/>
            </a:xfrm>
            <a:custGeom>
              <a:avLst/>
              <a:gdLst/>
              <a:ahLst/>
              <a:cxnLst/>
              <a:rect l="l" t="t" r="r" b="b"/>
              <a:pathLst>
                <a:path w="134" h="2908" extrusionOk="0">
                  <a:moveTo>
                    <a:pt x="67" y="0"/>
                  </a:moveTo>
                  <a:cubicBezTo>
                    <a:pt x="34" y="0"/>
                    <a:pt x="0" y="652"/>
                    <a:pt x="0" y="1454"/>
                  </a:cubicBezTo>
                  <a:cubicBezTo>
                    <a:pt x="0" y="2256"/>
                    <a:pt x="34" y="2908"/>
                    <a:pt x="67" y="2908"/>
                  </a:cubicBezTo>
                  <a:cubicBezTo>
                    <a:pt x="100" y="2908"/>
                    <a:pt x="134" y="2256"/>
                    <a:pt x="134" y="1454"/>
                  </a:cubicBezTo>
                  <a:cubicBezTo>
                    <a:pt x="134" y="652"/>
                    <a:pt x="100" y="0"/>
                    <a:pt x="67"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 name="Google Shape;3222;p58">
              <a:extLst>
                <a:ext uri="{FF2B5EF4-FFF2-40B4-BE49-F238E27FC236}">
                  <a16:creationId xmlns:a16="http://schemas.microsoft.com/office/drawing/2014/main" id="{B945201A-9C1D-4CBC-A4C1-6ED3A418D4AE}"/>
                </a:ext>
              </a:extLst>
            </p:cNvPr>
            <p:cNvSpPr/>
            <p:nvPr/>
          </p:nvSpPr>
          <p:spPr>
            <a:xfrm>
              <a:off x="4124653" y="2506297"/>
              <a:ext cx="4295" cy="93233"/>
            </a:xfrm>
            <a:custGeom>
              <a:avLst/>
              <a:gdLst/>
              <a:ahLst/>
              <a:cxnLst/>
              <a:rect l="l" t="t" r="r" b="b"/>
              <a:pathLst>
                <a:path w="134" h="2909" extrusionOk="0">
                  <a:moveTo>
                    <a:pt x="67" y="1"/>
                  </a:moveTo>
                  <a:cubicBezTo>
                    <a:pt x="34" y="1"/>
                    <a:pt x="0" y="652"/>
                    <a:pt x="0" y="1454"/>
                  </a:cubicBezTo>
                  <a:cubicBezTo>
                    <a:pt x="0" y="2256"/>
                    <a:pt x="34" y="2908"/>
                    <a:pt x="67" y="2908"/>
                  </a:cubicBezTo>
                  <a:cubicBezTo>
                    <a:pt x="100" y="2908"/>
                    <a:pt x="134" y="2256"/>
                    <a:pt x="134" y="1454"/>
                  </a:cubicBezTo>
                  <a:cubicBezTo>
                    <a:pt x="134" y="652"/>
                    <a:pt x="100" y="1"/>
                    <a:pt x="67" y="1"/>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 name="Google Shape;3223;p58">
              <a:extLst>
                <a:ext uri="{FF2B5EF4-FFF2-40B4-BE49-F238E27FC236}">
                  <a16:creationId xmlns:a16="http://schemas.microsoft.com/office/drawing/2014/main" id="{CFE25D7D-A6AC-44AA-8AAB-2B992C2633AE}"/>
                </a:ext>
              </a:extLst>
            </p:cNvPr>
            <p:cNvSpPr/>
            <p:nvPr/>
          </p:nvSpPr>
          <p:spPr>
            <a:xfrm>
              <a:off x="4716905" y="1872797"/>
              <a:ext cx="209415" cy="418797"/>
            </a:xfrm>
            <a:custGeom>
              <a:avLst/>
              <a:gdLst/>
              <a:ahLst/>
              <a:cxnLst/>
              <a:rect l="l" t="t" r="r" b="b"/>
              <a:pathLst>
                <a:path w="6534" h="13067" extrusionOk="0">
                  <a:moveTo>
                    <a:pt x="2357" y="1"/>
                  </a:moveTo>
                  <a:lnTo>
                    <a:pt x="1" y="5464"/>
                  </a:lnTo>
                  <a:lnTo>
                    <a:pt x="385" y="12415"/>
                  </a:lnTo>
                  <a:lnTo>
                    <a:pt x="5983" y="13067"/>
                  </a:lnTo>
                  <a:cubicBezTo>
                    <a:pt x="6534" y="12098"/>
                    <a:pt x="6166" y="10861"/>
                    <a:pt x="5615" y="9892"/>
                  </a:cubicBezTo>
                  <a:cubicBezTo>
                    <a:pt x="5064" y="8923"/>
                    <a:pt x="4345" y="8004"/>
                    <a:pt x="4145" y="6901"/>
                  </a:cubicBezTo>
                  <a:cubicBezTo>
                    <a:pt x="4011" y="6233"/>
                    <a:pt x="4094" y="5531"/>
                    <a:pt x="3944" y="4863"/>
                  </a:cubicBezTo>
                  <a:cubicBezTo>
                    <a:pt x="3777" y="4161"/>
                    <a:pt x="3343" y="3559"/>
                    <a:pt x="3042" y="2908"/>
                  </a:cubicBezTo>
                  <a:cubicBezTo>
                    <a:pt x="2524" y="1805"/>
                    <a:pt x="2440" y="1387"/>
                    <a:pt x="235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 name="Google Shape;3224;p58">
              <a:extLst>
                <a:ext uri="{FF2B5EF4-FFF2-40B4-BE49-F238E27FC236}">
                  <a16:creationId xmlns:a16="http://schemas.microsoft.com/office/drawing/2014/main" id="{1890A2C8-7DDC-4F9B-96FF-3223115975AC}"/>
                </a:ext>
              </a:extLst>
            </p:cNvPr>
            <p:cNvSpPr/>
            <p:nvPr/>
          </p:nvSpPr>
          <p:spPr>
            <a:xfrm>
              <a:off x="4285288" y="1797287"/>
              <a:ext cx="392580" cy="581515"/>
            </a:xfrm>
            <a:custGeom>
              <a:avLst/>
              <a:gdLst/>
              <a:ahLst/>
              <a:cxnLst/>
              <a:rect l="l" t="t" r="r" b="b"/>
              <a:pathLst>
                <a:path w="12249" h="18144" extrusionOk="0">
                  <a:moveTo>
                    <a:pt x="4679" y="1"/>
                  </a:moveTo>
                  <a:lnTo>
                    <a:pt x="4679" y="1"/>
                  </a:lnTo>
                  <a:cubicBezTo>
                    <a:pt x="3961" y="1538"/>
                    <a:pt x="4963" y="3075"/>
                    <a:pt x="4245" y="4612"/>
                  </a:cubicBezTo>
                  <a:cubicBezTo>
                    <a:pt x="3860" y="5364"/>
                    <a:pt x="3543" y="6149"/>
                    <a:pt x="3326" y="6968"/>
                  </a:cubicBezTo>
                  <a:cubicBezTo>
                    <a:pt x="3159" y="7703"/>
                    <a:pt x="3125" y="8489"/>
                    <a:pt x="2825" y="9174"/>
                  </a:cubicBezTo>
                  <a:cubicBezTo>
                    <a:pt x="2340" y="10293"/>
                    <a:pt x="1254" y="11045"/>
                    <a:pt x="736" y="12131"/>
                  </a:cubicBezTo>
                  <a:cubicBezTo>
                    <a:pt x="1" y="13768"/>
                    <a:pt x="786" y="15807"/>
                    <a:pt x="2223" y="16893"/>
                  </a:cubicBezTo>
                  <a:cubicBezTo>
                    <a:pt x="3430" y="17802"/>
                    <a:pt x="4987" y="18143"/>
                    <a:pt x="6525" y="18143"/>
                  </a:cubicBezTo>
                  <a:cubicBezTo>
                    <a:pt x="6797" y="18143"/>
                    <a:pt x="7068" y="18133"/>
                    <a:pt x="7336" y="18113"/>
                  </a:cubicBezTo>
                  <a:cubicBezTo>
                    <a:pt x="8422" y="18029"/>
                    <a:pt x="9525" y="17829"/>
                    <a:pt x="10460" y="17261"/>
                  </a:cubicBezTo>
                  <a:cubicBezTo>
                    <a:pt x="11379" y="16709"/>
                    <a:pt x="12131" y="15757"/>
                    <a:pt x="12248" y="14687"/>
                  </a:cubicBezTo>
                  <a:lnTo>
                    <a:pt x="4679" y="1"/>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 name="Google Shape;3225;p58">
              <a:extLst>
                <a:ext uri="{FF2B5EF4-FFF2-40B4-BE49-F238E27FC236}">
                  <a16:creationId xmlns:a16="http://schemas.microsoft.com/office/drawing/2014/main" id="{333D0E62-3AC1-4BB6-8A4A-F940168CE648}"/>
                </a:ext>
              </a:extLst>
            </p:cNvPr>
            <p:cNvSpPr/>
            <p:nvPr/>
          </p:nvSpPr>
          <p:spPr>
            <a:xfrm>
              <a:off x="4427205" y="1709470"/>
              <a:ext cx="624975" cy="780994"/>
            </a:xfrm>
            <a:custGeom>
              <a:avLst/>
              <a:gdLst/>
              <a:ahLst/>
              <a:cxnLst/>
              <a:rect l="l" t="t" r="r" b="b"/>
              <a:pathLst>
                <a:path w="19500" h="24368" extrusionOk="0">
                  <a:moveTo>
                    <a:pt x="8555" y="0"/>
                  </a:moveTo>
                  <a:lnTo>
                    <a:pt x="535" y="5213"/>
                  </a:lnTo>
                  <a:cubicBezTo>
                    <a:pt x="1" y="6416"/>
                    <a:pt x="318" y="9441"/>
                    <a:pt x="719" y="10711"/>
                  </a:cubicBezTo>
                  <a:cubicBezTo>
                    <a:pt x="1120" y="11964"/>
                    <a:pt x="2206" y="12515"/>
                    <a:pt x="1989" y="13818"/>
                  </a:cubicBezTo>
                  <a:cubicBezTo>
                    <a:pt x="1805" y="14871"/>
                    <a:pt x="1170" y="15790"/>
                    <a:pt x="886" y="16826"/>
                  </a:cubicBezTo>
                  <a:cubicBezTo>
                    <a:pt x="535" y="18179"/>
                    <a:pt x="752" y="19616"/>
                    <a:pt x="1471" y="20819"/>
                  </a:cubicBezTo>
                  <a:cubicBezTo>
                    <a:pt x="2189" y="22022"/>
                    <a:pt x="3309" y="22958"/>
                    <a:pt x="4629" y="23476"/>
                  </a:cubicBezTo>
                  <a:cubicBezTo>
                    <a:pt x="6233" y="24128"/>
                    <a:pt x="8037" y="24178"/>
                    <a:pt x="9775" y="24211"/>
                  </a:cubicBezTo>
                  <a:lnTo>
                    <a:pt x="16626" y="24361"/>
                  </a:lnTo>
                  <a:cubicBezTo>
                    <a:pt x="16717" y="24365"/>
                    <a:pt x="16810" y="24368"/>
                    <a:pt x="16904" y="24368"/>
                  </a:cubicBezTo>
                  <a:cubicBezTo>
                    <a:pt x="17254" y="24368"/>
                    <a:pt x="17609" y="24329"/>
                    <a:pt x="17912" y="24144"/>
                  </a:cubicBezTo>
                  <a:cubicBezTo>
                    <a:pt x="18397" y="23860"/>
                    <a:pt x="18580" y="23275"/>
                    <a:pt x="18731" y="22741"/>
                  </a:cubicBezTo>
                  <a:cubicBezTo>
                    <a:pt x="19115" y="21387"/>
                    <a:pt x="19499" y="20001"/>
                    <a:pt x="19433" y="18597"/>
                  </a:cubicBezTo>
                  <a:cubicBezTo>
                    <a:pt x="19366" y="17194"/>
                    <a:pt x="18764" y="15740"/>
                    <a:pt x="17561" y="14971"/>
                  </a:cubicBezTo>
                  <a:cubicBezTo>
                    <a:pt x="16926" y="14570"/>
                    <a:pt x="16108" y="14320"/>
                    <a:pt x="15757" y="13651"/>
                  </a:cubicBezTo>
                  <a:cubicBezTo>
                    <a:pt x="15473" y="13100"/>
                    <a:pt x="15606" y="12432"/>
                    <a:pt x="15473" y="11830"/>
                  </a:cubicBezTo>
                  <a:cubicBezTo>
                    <a:pt x="15306" y="11061"/>
                    <a:pt x="14687" y="10460"/>
                    <a:pt x="14052" y="9959"/>
                  </a:cubicBezTo>
                  <a:cubicBezTo>
                    <a:pt x="13418" y="9457"/>
                    <a:pt x="12916" y="9257"/>
                    <a:pt x="12900" y="8305"/>
                  </a:cubicBezTo>
                  <a:cubicBezTo>
                    <a:pt x="12883" y="7519"/>
                    <a:pt x="12164" y="1604"/>
                    <a:pt x="855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 name="Google Shape;3226;p58">
              <a:extLst>
                <a:ext uri="{FF2B5EF4-FFF2-40B4-BE49-F238E27FC236}">
                  <a16:creationId xmlns:a16="http://schemas.microsoft.com/office/drawing/2014/main" id="{C011B027-498A-4F6A-BC75-76FA7CA58FA0}"/>
                </a:ext>
              </a:extLst>
            </p:cNvPr>
            <p:cNvSpPr/>
            <p:nvPr/>
          </p:nvSpPr>
          <p:spPr>
            <a:xfrm>
              <a:off x="4126800" y="2210155"/>
              <a:ext cx="947879" cy="895028"/>
            </a:xfrm>
            <a:custGeom>
              <a:avLst/>
              <a:gdLst/>
              <a:ahLst/>
              <a:cxnLst/>
              <a:rect l="l" t="t" r="r" b="b"/>
              <a:pathLst>
                <a:path w="29575" h="27926" extrusionOk="0">
                  <a:moveTo>
                    <a:pt x="11688" y="1"/>
                  </a:moveTo>
                  <a:cubicBezTo>
                    <a:pt x="11310" y="1"/>
                    <a:pt x="6716" y="77"/>
                    <a:pt x="4010" y="3760"/>
                  </a:cubicBezTo>
                  <a:cubicBezTo>
                    <a:pt x="3576" y="4362"/>
                    <a:pt x="0" y="10945"/>
                    <a:pt x="0" y="10945"/>
                  </a:cubicBezTo>
                  <a:lnTo>
                    <a:pt x="4879" y="15674"/>
                  </a:lnTo>
                  <a:lnTo>
                    <a:pt x="7168" y="12399"/>
                  </a:lnTo>
                  <a:lnTo>
                    <a:pt x="7987" y="19450"/>
                  </a:lnTo>
                  <a:lnTo>
                    <a:pt x="6249" y="25665"/>
                  </a:lnTo>
                  <a:cubicBezTo>
                    <a:pt x="8862" y="27173"/>
                    <a:pt x="11775" y="27925"/>
                    <a:pt x="14688" y="27925"/>
                  </a:cubicBezTo>
                  <a:cubicBezTo>
                    <a:pt x="17682" y="27925"/>
                    <a:pt x="20675" y="27132"/>
                    <a:pt x="23342" y="25548"/>
                  </a:cubicBezTo>
                  <a:cubicBezTo>
                    <a:pt x="22222" y="22674"/>
                    <a:pt x="20769" y="18915"/>
                    <a:pt x="20769" y="18915"/>
                  </a:cubicBezTo>
                  <a:lnTo>
                    <a:pt x="20919" y="13401"/>
                  </a:lnTo>
                  <a:lnTo>
                    <a:pt x="22055" y="17010"/>
                  </a:lnTo>
                  <a:lnTo>
                    <a:pt x="29574" y="16425"/>
                  </a:lnTo>
                  <a:cubicBezTo>
                    <a:pt x="27536" y="7052"/>
                    <a:pt x="25046" y="3242"/>
                    <a:pt x="25046" y="3242"/>
                  </a:cubicBezTo>
                  <a:cubicBezTo>
                    <a:pt x="22806" y="549"/>
                    <a:pt x="19553" y="382"/>
                    <a:pt x="18782" y="382"/>
                  </a:cubicBezTo>
                  <a:cubicBezTo>
                    <a:pt x="18673" y="382"/>
                    <a:pt x="18613" y="385"/>
                    <a:pt x="18613" y="385"/>
                  </a:cubicBezTo>
                  <a:lnTo>
                    <a:pt x="11713" y="1"/>
                  </a:lnTo>
                  <a:cubicBezTo>
                    <a:pt x="11713" y="1"/>
                    <a:pt x="11704" y="1"/>
                    <a:pt x="11688"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 name="Google Shape;3227;p58">
              <a:extLst>
                <a:ext uri="{FF2B5EF4-FFF2-40B4-BE49-F238E27FC236}">
                  <a16:creationId xmlns:a16="http://schemas.microsoft.com/office/drawing/2014/main" id="{17857F43-B1B6-470A-AB24-B3E0DE70AFCC}"/>
                </a:ext>
              </a:extLst>
            </p:cNvPr>
            <p:cNvSpPr/>
            <p:nvPr/>
          </p:nvSpPr>
          <p:spPr>
            <a:xfrm>
              <a:off x="4260673" y="2329670"/>
              <a:ext cx="683338" cy="220504"/>
            </a:xfrm>
            <a:custGeom>
              <a:avLst/>
              <a:gdLst/>
              <a:ahLst/>
              <a:cxnLst/>
              <a:rect l="l" t="t" r="r" b="b"/>
              <a:pathLst>
                <a:path w="21321" h="6880" extrusionOk="0">
                  <a:moveTo>
                    <a:pt x="17472" y="2998"/>
                  </a:moveTo>
                  <a:cubicBezTo>
                    <a:pt x="17689" y="3089"/>
                    <a:pt x="17898" y="3203"/>
                    <a:pt x="18096" y="3340"/>
                  </a:cubicBezTo>
                  <a:cubicBezTo>
                    <a:pt x="18313" y="3507"/>
                    <a:pt x="18497" y="3707"/>
                    <a:pt x="18614" y="3958"/>
                  </a:cubicBezTo>
                  <a:cubicBezTo>
                    <a:pt x="18731" y="4192"/>
                    <a:pt x="18747" y="4459"/>
                    <a:pt x="18664" y="4710"/>
                  </a:cubicBezTo>
                  <a:cubicBezTo>
                    <a:pt x="18597" y="4944"/>
                    <a:pt x="18430" y="5144"/>
                    <a:pt x="18196" y="5244"/>
                  </a:cubicBezTo>
                  <a:cubicBezTo>
                    <a:pt x="18118" y="5274"/>
                    <a:pt x="18036" y="5289"/>
                    <a:pt x="17954" y="5289"/>
                  </a:cubicBezTo>
                  <a:cubicBezTo>
                    <a:pt x="17806" y="5289"/>
                    <a:pt x="17656" y="5241"/>
                    <a:pt x="17527" y="5144"/>
                  </a:cubicBezTo>
                  <a:cubicBezTo>
                    <a:pt x="17344" y="5010"/>
                    <a:pt x="17210" y="4810"/>
                    <a:pt x="17143" y="4593"/>
                  </a:cubicBezTo>
                  <a:cubicBezTo>
                    <a:pt x="17076" y="4376"/>
                    <a:pt x="17076" y="4142"/>
                    <a:pt x="17110" y="3924"/>
                  </a:cubicBezTo>
                  <a:cubicBezTo>
                    <a:pt x="17189" y="3595"/>
                    <a:pt x="17310" y="3286"/>
                    <a:pt x="17472" y="2998"/>
                  </a:cubicBezTo>
                  <a:close/>
                  <a:moveTo>
                    <a:pt x="6931" y="2918"/>
                  </a:moveTo>
                  <a:lnTo>
                    <a:pt x="6931" y="2918"/>
                  </a:lnTo>
                  <a:cubicBezTo>
                    <a:pt x="6937" y="2930"/>
                    <a:pt x="6944" y="2943"/>
                    <a:pt x="6951" y="2955"/>
                  </a:cubicBezTo>
                  <a:lnTo>
                    <a:pt x="7051" y="3122"/>
                  </a:lnTo>
                  <a:cubicBezTo>
                    <a:pt x="7085" y="3189"/>
                    <a:pt x="7101" y="3256"/>
                    <a:pt x="7118" y="3323"/>
                  </a:cubicBezTo>
                  <a:cubicBezTo>
                    <a:pt x="7168" y="3457"/>
                    <a:pt x="7235" y="3574"/>
                    <a:pt x="7268" y="3707"/>
                  </a:cubicBezTo>
                  <a:cubicBezTo>
                    <a:pt x="7369" y="3991"/>
                    <a:pt x="7402" y="4275"/>
                    <a:pt x="7369" y="4559"/>
                  </a:cubicBezTo>
                  <a:cubicBezTo>
                    <a:pt x="7369" y="4843"/>
                    <a:pt x="7218" y="5111"/>
                    <a:pt x="6984" y="5295"/>
                  </a:cubicBezTo>
                  <a:cubicBezTo>
                    <a:pt x="6887" y="5350"/>
                    <a:pt x="6768" y="5382"/>
                    <a:pt x="6653" y="5382"/>
                  </a:cubicBezTo>
                  <a:cubicBezTo>
                    <a:pt x="6630" y="5382"/>
                    <a:pt x="6606" y="5381"/>
                    <a:pt x="6583" y="5378"/>
                  </a:cubicBezTo>
                  <a:cubicBezTo>
                    <a:pt x="6433" y="5361"/>
                    <a:pt x="6299" y="5311"/>
                    <a:pt x="6182" y="5211"/>
                  </a:cubicBezTo>
                  <a:cubicBezTo>
                    <a:pt x="5664" y="4810"/>
                    <a:pt x="5614" y="4041"/>
                    <a:pt x="6065" y="3557"/>
                  </a:cubicBezTo>
                  <a:cubicBezTo>
                    <a:pt x="6294" y="3283"/>
                    <a:pt x="6596" y="3079"/>
                    <a:pt x="6931" y="2918"/>
                  </a:cubicBezTo>
                  <a:close/>
                  <a:moveTo>
                    <a:pt x="12392" y="4008"/>
                  </a:moveTo>
                  <a:lnTo>
                    <a:pt x="12392" y="4008"/>
                  </a:lnTo>
                  <a:cubicBezTo>
                    <a:pt x="12412" y="4052"/>
                    <a:pt x="12431" y="4096"/>
                    <a:pt x="12448" y="4142"/>
                  </a:cubicBezTo>
                  <a:cubicBezTo>
                    <a:pt x="12565" y="4493"/>
                    <a:pt x="12632" y="4877"/>
                    <a:pt x="12632" y="5244"/>
                  </a:cubicBezTo>
                  <a:cubicBezTo>
                    <a:pt x="12632" y="5629"/>
                    <a:pt x="12565" y="5996"/>
                    <a:pt x="12415" y="6347"/>
                  </a:cubicBezTo>
                  <a:cubicBezTo>
                    <a:pt x="12348" y="6514"/>
                    <a:pt x="12231" y="6648"/>
                    <a:pt x="12064" y="6715"/>
                  </a:cubicBezTo>
                  <a:cubicBezTo>
                    <a:pt x="11998" y="6744"/>
                    <a:pt x="11925" y="6757"/>
                    <a:pt x="11852" y="6757"/>
                  </a:cubicBezTo>
                  <a:cubicBezTo>
                    <a:pt x="11759" y="6757"/>
                    <a:pt x="11664" y="6736"/>
                    <a:pt x="11579" y="6698"/>
                  </a:cubicBezTo>
                  <a:cubicBezTo>
                    <a:pt x="11446" y="6614"/>
                    <a:pt x="11329" y="6498"/>
                    <a:pt x="11228" y="6364"/>
                  </a:cubicBezTo>
                  <a:cubicBezTo>
                    <a:pt x="11145" y="6213"/>
                    <a:pt x="11111" y="6063"/>
                    <a:pt x="11111" y="5896"/>
                  </a:cubicBezTo>
                  <a:cubicBezTo>
                    <a:pt x="11145" y="5562"/>
                    <a:pt x="11262" y="5244"/>
                    <a:pt x="11462" y="4977"/>
                  </a:cubicBezTo>
                  <a:cubicBezTo>
                    <a:pt x="11723" y="4614"/>
                    <a:pt x="12039" y="4289"/>
                    <a:pt x="12392" y="4008"/>
                  </a:cubicBezTo>
                  <a:close/>
                  <a:moveTo>
                    <a:pt x="2081" y="1"/>
                  </a:moveTo>
                  <a:cubicBezTo>
                    <a:pt x="1950" y="1"/>
                    <a:pt x="1819" y="5"/>
                    <a:pt x="1688" y="15"/>
                  </a:cubicBezTo>
                  <a:cubicBezTo>
                    <a:pt x="1253" y="48"/>
                    <a:pt x="836" y="132"/>
                    <a:pt x="418" y="265"/>
                  </a:cubicBezTo>
                  <a:lnTo>
                    <a:pt x="100" y="399"/>
                  </a:lnTo>
                  <a:cubicBezTo>
                    <a:pt x="34" y="416"/>
                    <a:pt x="0" y="449"/>
                    <a:pt x="0" y="449"/>
                  </a:cubicBezTo>
                  <a:cubicBezTo>
                    <a:pt x="0" y="449"/>
                    <a:pt x="34" y="432"/>
                    <a:pt x="117" y="399"/>
                  </a:cubicBezTo>
                  <a:lnTo>
                    <a:pt x="435" y="299"/>
                  </a:lnTo>
                  <a:cubicBezTo>
                    <a:pt x="836" y="165"/>
                    <a:pt x="1270" y="81"/>
                    <a:pt x="1704" y="65"/>
                  </a:cubicBezTo>
                  <a:cubicBezTo>
                    <a:pt x="1821" y="56"/>
                    <a:pt x="1937" y="52"/>
                    <a:pt x="2052" y="52"/>
                  </a:cubicBezTo>
                  <a:cubicBezTo>
                    <a:pt x="2616" y="52"/>
                    <a:pt x="3169" y="152"/>
                    <a:pt x="3709" y="332"/>
                  </a:cubicBezTo>
                  <a:cubicBezTo>
                    <a:pt x="4578" y="599"/>
                    <a:pt x="5364" y="1067"/>
                    <a:pt x="6015" y="1702"/>
                  </a:cubicBezTo>
                  <a:cubicBezTo>
                    <a:pt x="6347" y="2034"/>
                    <a:pt x="6638" y="2406"/>
                    <a:pt x="6876" y="2820"/>
                  </a:cubicBezTo>
                  <a:lnTo>
                    <a:pt x="6876" y="2820"/>
                  </a:lnTo>
                  <a:cubicBezTo>
                    <a:pt x="6537" y="2987"/>
                    <a:pt x="6227" y="3199"/>
                    <a:pt x="5982" y="3490"/>
                  </a:cubicBezTo>
                  <a:cubicBezTo>
                    <a:pt x="5865" y="3624"/>
                    <a:pt x="5781" y="3774"/>
                    <a:pt x="5715" y="3924"/>
                  </a:cubicBezTo>
                  <a:cubicBezTo>
                    <a:pt x="5648" y="4092"/>
                    <a:pt x="5631" y="4259"/>
                    <a:pt x="5648" y="4442"/>
                  </a:cubicBezTo>
                  <a:cubicBezTo>
                    <a:pt x="5681" y="4777"/>
                    <a:pt x="5848" y="5077"/>
                    <a:pt x="6116" y="5295"/>
                  </a:cubicBezTo>
                  <a:cubicBezTo>
                    <a:pt x="6232" y="5411"/>
                    <a:pt x="6400" y="5478"/>
                    <a:pt x="6567" y="5495"/>
                  </a:cubicBezTo>
                  <a:cubicBezTo>
                    <a:pt x="6588" y="5497"/>
                    <a:pt x="6610" y="5498"/>
                    <a:pt x="6631" y="5498"/>
                  </a:cubicBezTo>
                  <a:cubicBezTo>
                    <a:pt x="6776" y="5498"/>
                    <a:pt x="6918" y="5451"/>
                    <a:pt x="7035" y="5378"/>
                  </a:cubicBezTo>
                  <a:cubicBezTo>
                    <a:pt x="7302" y="5194"/>
                    <a:pt x="7469" y="4894"/>
                    <a:pt x="7469" y="4559"/>
                  </a:cubicBezTo>
                  <a:cubicBezTo>
                    <a:pt x="7502" y="4275"/>
                    <a:pt x="7469" y="3975"/>
                    <a:pt x="7369" y="3690"/>
                  </a:cubicBezTo>
                  <a:cubicBezTo>
                    <a:pt x="7319" y="3540"/>
                    <a:pt x="7268" y="3423"/>
                    <a:pt x="7218" y="3289"/>
                  </a:cubicBezTo>
                  <a:cubicBezTo>
                    <a:pt x="7185" y="3223"/>
                    <a:pt x="7168" y="3156"/>
                    <a:pt x="7135" y="3089"/>
                  </a:cubicBezTo>
                  <a:lnTo>
                    <a:pt x="7035" y="2905"/>
                  </a:lnTo>
                  <a:cubicBezTo>
                    <a:pt x="7029" y="2896"/>
                    <a:pt x="7024" y="2886"/>
                    <a:pt x="7019" y="2876"/>
                  </a:cubicBezTo>
                  <a:lnTo>
                    <a:pt x="7019" y="2876"/>
                  </a:lnTo>
                  <a:cubicBezTo>
                    <a:pt x="7271" y="2762"/>
                    <a:pt x="7538" y="2669"/>
                    <a:pt x="7803" y="2588"/>
                  </a:cubicBezTo>
                  <a:cubicBezTo>
                    <a:pt x="8321" y="2419"/>
                    <a:pt x="8869" y="2331"/>
                    <a:pt x="9416" y="2331"/>
                  </a:cubicBezTo>
                  <a:cubicBezTo>
                    <a:pt x="9575" y="2331"/>
                    <a:pt x="9734" y="2339"/>
                    <a:pt x="9892" y="2354"/>
                  </a:cubicBezTo>
                  <a:cubicBezTo>
                    <a:pt x="10610" y="2421"/>
                    <a:pt x="11295" y="2738"/>
                    <a:pt x="11830" y="3239"/>
                  </a:cubicBezTo>
                  <a:cubicBezTo>
                    <a:pt x="12032" y="3429"/>
                    <a:pt x="12206" y="3647"/>
                    <a:pt x="12336" y="3894"/>
                  </a:cubicBezTo>
                  <a:lnTo>
                    <a:pt x="12336" y="3894"/>
                  </a:lnTo>
                  <a:cubicBezTo>
                    <a:pt x="11967" y="4185"/>
                    <a:pt x="11640" y="4528"/>
                    <a:pt x="11362" y="4910"/>
                  </a:cubicBezTo>
                  <a:cubicBezTo>
                    <a:pt x="11145" y="5194"/>
                    <a:pt x="11011" y="5528"/>
                    <a:pt x="10978" y="5896"/>
                  </a:cubicBezTo>
                  <a:cubicBezTo>
                    <a:pt x="10978" y="6080"/>
                    <a:pt x="11028" y="6264"/>
                    <a:pt x="11128" y="6414"/>
                  </a:cubicBezTo>
                  <a:cubicBezTo>
                    <a:pt x="11228" y="6581"/>
                    <a:pt x="11362" y="6715"/>
                    <a:pt x="11512" y="6815"/>
                  </a:cubicBezTo>
                  <a:lnTo>
                    <a:pt x="11529" y="6815"/>
                  </a:lnTo>
                  <a:cubicBezTo>
                    <a:pt x="11626" y="6859"/>
                    <a:pt x="11732" y="6880"/>
                    <a:pt x="11838" y="6880"/>
                  </a:cubicBezTo>
                  <a:cubicBezTo>
                    <a:pt x="11933" y="6880"/>
                    <a:pt x="12027" y="6863"/>
                    <a:pt x="12114" y="6832"/>
                  </a:cubicBezTo>
                  <a:cubicBezTo>
                    <a:pt x="12298" y="6748"/>
                    <a:pt x="12448" y="6598"/>
                    <a:pt x="12532" y="6397"/>
                  </a:cubicBezTo>
                  <a:cubicBezTo>
                    <a:pt x="12682" y="6046"/>
                    <a:pt x="12766" y="5645"/>
                    <a:pt x="12749" y="5244"/>
                  </a:cubicBezTo>
                  <a:cubicBezTo>
                    <a:pt x="12749" y="4860"/>
                    <a:pt x="12699" y="4459"/>
                    <a:pt x="12565" y="4092"/>
                  </a:cubicBezTo>
                  <a:cubicBezTo>
                    <a:pt x="12542" y="4038"/>
                    <a:pt x="12517" y="3984"/>
                    <a:pt x="12491" y="3931"/>
                  </a:cubicBezTo>
                  <a:lnTo>
                    <a:pt x="12491" y="3931"/>
                  </a:lnTo>
                  <a:cubicBezTo>
                    <a:pt x="12628" y="3828"/>
                    <a:pt x="12770" y="3731"/>
                    <a:pt x="12916" y="3640"/>
                  </a:cubicBezTo>
                  <a:cubicBezTo>
                    <a:pt x="13467" y="3323"/>
                    <a:pt x="14069" y="3072"/>
                    <a:pt x="14687" y="2905"/>
                  </a:cubicBezTo>
                  <a:cubicBezTo>
                    <a:pt x="15105" y="2786"/>
                    <a:pt x="15540" y="2726"/>
                    <a:pt x="15973" y="2726"/>
                  </a:cubicBezTo>
                  <a:cubicBezTo>
                    <a:pt x="16146" y="2726"/>
                    <a:pt x="16320" y="2736"/>
                    <a:pt x="16492" y="2755"/>
                  </a:cubicBezTo>
                  <a:cubicBezTo>
                    <a:pt x="16801" y="2782"/>
                    <a:pt x="17105" y="2854"/>
                    <a:pt x="17396" y="2968"/>
                  </a:cubicBezTo>
                  <a:lnTo>
                    <a:pt x="17396" y="2968"/>
                  </a:lnTo>
                  <a:cubicBezTo>
                    <a:pt x="17226" y="3260"/>
                    <a:pt x="17105" y="3578"/>
                    <a:pt x="17026" y="3908"/>
                  </a:cubicBezTo>
                  <a:cubicBezTo>
                    <a:pt x="16976" y="4142"/>
                    <a:pt x="16993" y="4392"/>
                    <a:pt x="17043" y="4609"/>
                  </a:cubicBezTo>
                  <a:cubicBezTo>
                    <a:pt x="17126" y="4860"/>
                    <a:pt x="17277" y="5077"/>
                    <a:pt x="17477" y="5211"/>
                  </a:cubicBezTo>
                  <a:cubicBezTo>
                    <a:pt x="17625" y="5325"/>
                    <a:pt x="17804" y="5384"/>
                    <a:pt x="17983" y="5384"/>
                  </a:cubicBezTo>
                  <a:cubicBezTo>
                    <a:pt x="18066" y="5384"/>
                    <a:pt x="18149" y="5371"/>
                    <a:pt x="18229" y="5345"/>
                  </a:cubicBezTo>
                  <a:cubicBezTo>
                    <a:pt x="18497" y="5228"/>
                    <a:pt x="18680" y="5010"/>
                    <a:pt x="18764" y="4743"/>
                  </a:cubicBezTo>
                  <a:cubicBezTo>
                    <a:pt x="18847" y="4459"/>
                    <a:pt x="18831" y="4175"/>
                    <a:pt x="18697" y="3908"/>
                  </a:cubicBezTo>
                  <a:cubicBezTo>
                    <a:pt x="18580" y="3657"/>
                    <a:pt x="18380" y="3423"/>
                    <a:pt x="18146" y="3256"/>
                  </a:cubicBezTo>
                  <a:cubicBezTo>
                    <a:pt x="17951" y="3115"/>
                    <a:pt x="17743" y="2999"/>
                    <a:pt x="17526" y="2905"/>
                  </a:cubicBezTo>
                  <a:lnTo>
                    <a:pt x="17526" y="2905"/>
                  </a:lnTo>
                  <a:cubicBezTo>
                    <a:pt x="17553" y="2860"/>
                    <a:pt x="17582" y="2816"/>
                    <a:pt x="17611" y="2772"/>
                  </a:cubicBezTo>
                  <a:cubicBezTo>
                    <a:pt x="17812" y="2454"/>
                    <a:pt x="18062" y="2170"/>
                    <a:pt x="18329" y="1903"/>
                  </a:cubicBezTo>
                  <a:cubicBezTo>
                    <a:pt x="18764" y="1485"/>
                    <a:pt x="19282" y="1151"/>
                    <a:pt x="19833" y="917"/>
                  </a:cubicBezTo>
                  <a:cubicBezTo>
                    <a:pt x="20184" y="767"/>
                    <a:pt x="20552" y="666"/>
                    <a:pt x="20936" y="599"/>
                  </a:cubicBezTo>
                  <a:cubicBezTo>
                    <a:pt x="21053" y="583"/>
                    <a:pt x="21153" y="566"/>
                    <a:pt x="21220" y="566"/>
                  </a:cubicBezTo>
                  <a:cubicBezTo>
                    <a:pt x="21253" y="566"/>
                    <a:pt x="21287" y="549"/>
                    <a:pt x="21320" y="549"/>
                  </a:cubicBezTo>
                  <a:cubicBezTo>
                    <a:pt x="21187" y="549"/>
                    <a:pt x="21053" y="566"/>
                    <a:pt x="20919" y="583"/>
                  </a:cubicBezTo>
                  <a:cubicBezTo>
                    <a:pt x="20552" y="633"/>
                    <a:pt x="20167" y="733"/>
                    <a:pt x="19817" y="867"/>
                  </a:cubicBezTo>
                  <a:cubicBezTo>
                    <a:pt x="19248" y="1101"/>
                    <a:pt x="18731" y="1435"/>
                    <a:pt x="18279" y="1853"/>
                  </a:cubicBezTo>
                  <a:cubicBezTo>
                    <a:pt x="18012" y="2120"/>
                    <a:pt x="17761" y="2421"/>
                    <a:pt x="17544" y="2738"/>
                  </a:cubicBezTo>
                  <a:cubicBezTo>
                    <a:pt x="17512" y="2783"/>
                    <a:pt x="17482" y="2828"/>
                    <a:pt x="17453" y="2874"/>
                  </a:cubicBezTo>
                  <a:lnTo>
                    <a:pt x="17453" y="2874"/>
                  </a:lnTo>
                  <a:cubicBezTo>
                    <a:pt x="17150" y="2753"/>
                    <a:pt x="16832" y="2675"/>
                    <a:pt x="16508" y="2638"/>
                  </a:cubicBezTo>
                  <a:cubicBezTo>
                    <a:pt x="16344" y="2621"/>
                    <a:pt x="16181" y="2612"/>
                    <a:pt x="16020" y="2612"/>
                  </a:cubicBezTo>
                  <a:cubicBezTo>
                    <a:pt x="15555" y="2612"/>
                    <a:pt x="15100" y="2681"/>
                    <a:pt x="14654" y="2805"/>
                  </a:cubicBezTo>
                  <a:cubicBezTo>
                    <a:pt x="14019" y="2955"/>
                    <a:pt x="13417" y="3206"/>
                    <a:pt x="12849" y="3540"/>
                  </a:cubicBezTo>
                  <a:cubicBezTo>
                    <a:pt x="12705" y="3626"/>
                    <a:pt x="12566" y="3720"/>
                    <a:pt x="12433" y="3820"/>
                  </a:cubicBezTo>
                  <a:lnTo>
                    <a:pt x="12433" y="3820"/>
                  </a:lnTo>
                  <a:cubicBezTo>
                    <a:pt x="12296" y="3570"/>
                    <a:pt x="12123" y="3336"/>
                    <a:pt x="11913" y="3139"/>
                  </a:cubicBezTo>
                  <a:cubicBezTo>
                    <a:pt x="11362" y="2621"/>
                    <a:pt x="10660" y="2304"/>
                    <a:pt x="9892" y="2237"/>
                  </a:cubicBezTo>
                  <a:cubicBezTo>
                    <a:pt x="9730" y="2222"/>
                    <a:pt x="9568" y="2214"/>
                    <a:pt x="9407" y="2214"/>
                  </a:cubicBezTo>
                  <a:cubicBezTo>
                    <a:pt x="8852" y="2214"/>
                    <a:pt x="8301" y="2302"/>
                    <a:pt x="7770" y="2471"/>
                  </a:cubicBezTo>
                  <a:cubicBezTo>
                    <a:pt x="7496" y="2560"/>
                    <a:pt x="7223" y="2657"/>
                    <a:pt x="6964" y="2778"/>
                  </a:cubicBezTo>
                  <a:lnTo>
                    <a:pt x="6964" y="2778"/>
                  </a:lnTo>
                  <a:cubicBezTo>
                    <a:pt x="6725" y="2358"/>
                    <a:pt x="6430" y="1969"/>
                    <a:pt x="6065" y="1635"/>
                  </a:cubicBezTo>
                  <a:cubicBezTo>
                    <a:pt x="5414" y="1000"/>
                    <a:pt x="4612" y="533"/>
                    <a:pt x="3726" y="265"/>
                  </a:cubicBezTo>
                  <a:cubicBezTo>
                    <a:pt x="3197" y="89"/>
                    <a:pt x="2645" y="1"/>
                    <a:pt x="2081"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 name="Google Shape;3228;p58">
              <a:extLst>
                <a:ext uri="{FF2B5EF4-FFF2-40B4-BE49-F238E27FC236}">
                  <a16:creationId xmlns:a16="http://schemas.microsoft.com/office/drawing/2014/main" id="{3BEC4B7E-4FA6-438D-9929-4397EED6BDAD}"/>
                </a:ext>
              </a:extLst>
            </p:cNvPr>
            <p:cNvSpPr/>
            <p:nvPr/>
          </p:nvSpPr>
          <p:spPr>
            <a:xfrm>
              <a:off x="4815459" y="2600011"/>
              <a:ext cx="222267" cy="131790"/>
            </a:xfrm>
            <a:custGeom>
              <a:avLst/>
              <a:gdLst/>
              <a:ahLst/>
              <a:cxnLst/>
              <a:rect l="l" t="t" r="r" b="b"/>
              <a:pathLst>
                <a:path w="6935" h="4112" extrusionOk="0">
                  <a:moveTo>
                    <a:pt x="38" y="2645"/>
                  </a:moveTo>
                  <a:lnTo>
                    <a:pt x="38" y="2645"/>
                  </a:lnTo>
                  <a:cubicBezTo>
                    <a:pt x="25" y="2660"/>
                    <a:pt x="13" y="2675"/>
                    <a:pt x="0" y="2691"/>
                  </a:cubicBezTo>
                  <a:cubicBezTo>
                    <a:pt x="0" y="2691"/>
                    <a:pt x="17" y="2674"/>
                    <a:pt x="34" y="2657"/>
                  </a:cubicBezTo>
                  <a:cubicBezTo>
                    <a:pt x="35" y="2653"/>
                    <a:pt x="36" y="2649"/>
                    <a:pt x="38" y="2645"/>
                  </a:cubicBezTo>
                  <a:close/>
                  <a:moveTo>
                    <a:pt x="5194" y="1462"/>
                  </a:moveTo>
                  <a:cubicBezTo>
                    <a:pt x="5556" y="1738"/>
                    <a:pt x="5760" y="2183"/>
                    <a:pt x="5731" y="2641"/>
                  </a:cubicBezTo>
                  <a:cubicBezTo>
                    <a:pt x="5715" y="2891"/>
                    <a:pt x="5564" y="3109"/>
                    <a:pt x="5364" y="3225"/>
                  </a:cubicBezTo>
                  <a:cubicBezTo>
                    <a:pt x="5322" y="3239"/>
                    <a:pt x="5278" y="3247"/>
                    <a:pt x="5233" y="3247"/>
                  </a:cubicBezTo>
                  <a:cubicBezTo>
                    <a:pt x="5169" y="3247"/>
                    <a:pt x="5105" y="3231"/>
                    <a:pt x="5046" y="3192"/>
                  </a:cubicBezTo>
                  <a:cubicBezTo>
                    <a:pt x="4963" y="3125"/>
                    <a:pt x="4896" y="3025"/>
                    <a:pt x="4879" y="2925"/>
                  </a:cubicBezTo>
                  <a:cubicBezTo>
                    <a:pt x="4812" y="2708"/>
                    <a:pt x="4812" y="2490"/>
                    <a:pt x="4879" y="2273"/>
                  </a:cubicBezTo>
                  <a:cubicBezTo>
                    <a:pt x="4929" y="2073"/>
                    <a:pt x="4996" y="1872"/>
                    <a:pt x="5080" y="1688"/>
                  </a:cubicBezTo>
                  <a:cubicBezTo>
                    <a:pt x="5115" y="1611"/>
                    <a:pt x="5153" y="1536"/>
                    <a:pt x="5194" y="1462"/>
                  </a:cubicBezTo>
                  <a:close/>
                  <a:moveTo>
                    <a:pt x="2722" y="2168"/>
                  </a:moveTo>
                  <a:cubicBezTo>
                    <a:pt x="2928" y="2317"/>
                    <a:pt x="3103" y="2506"/>
                    <a:pt x="3242" y="2724"/>
                  </a:cubicBezTo>
                  <a:cubicBezTo>
                    <a:pt x="3375" y="2908"/>
                    <a:pt x="3442" y="3142"/>
                    <a:pt x="3459" y="3376"/>
                  </a:cubicBezTo>
                  <a:cubicBezTo>
                    <a:pt x="3459" y="3626"/>
                    <a:pt x="3325" y="3844"/>
                    <a:pt x="3108" y="3961"/>
                  </a:cubicBezTo>
                  <a:cubicBezTo>
                    <a:pt x="3049" y="3980"/>
                    <a:pt x="2989" y="3990"/>
                    <a:pt x="2931" y="3990"/>
                  </a:cubicBezTo>
                  <a:cubicBezTo>
                    <a:pt x="2740" y="3990"/>
                    <a:pt x="2563" y="3889"/>
                    <a:pt x="2473" y="3710"/>
                  </a:cubicBezTo>
                  <a:cubicBezTo>
                    <a:pt x="2356" y="3459"/>
                    <a:pt x="2339" y="3192"/>
                    <a:pt x="2406" y="2925"/>
                  </a:cubicBezTo>
                  <a:cubicBezTo>
                    <a:pt x="2469" y="2657"/>
                    <a:pt x="2577" y="2401"/>
                    <a:pt x="2722" y="2168"/>
                  </a:cubicBezTo>
                  <a:close/>
                  <a:moveTo>
                    <a:pt x="6934" y="1"/>
                  </a:moveTo>
                  <a:lnTo>
                    <a:pt x="6934" y="1"/>
                  </a:lnTo>
                  <a:cubicBezTo>
                    <a:pt x="6717" y="51"/>
                    <a:pt x="6483" y="134"/>
                    <a:pt x="6283" y="251"/>
                  </a:cubicBezTo>
                  <a:cubicBezTo>
                    <a:pt x="5842" y="505"/>
                    <a:pt x="5465" y="876"/>
                    <a:pt x="5187" y="1314"/>
                  </a:cubicBezTo>
                  <a:lnTo>
                    <a:pt x="5187" y="1314"/>
                  </a:lnTo>
                  <a:cubicBezTo>
                    <a:pt x="5142" y="1286"/>
                    <a:pt x="5095" y="1260"/>
                    <a:pt x="5046" y="1237"/>
                  </a:cubicBezTo>
                  <a:cubicBezTo>
                    <a:pt x="4805" y="1127"/>
                    <a:pt x="4549" y="1073"/>
                    <a:pt x="4296" y="1073"/>
                  </a:cubicBezTo>
                  <a:cubicBezTo>
                    <a:pt x="3935" y="1073"/>
                    <a:pt x="3579" y="1181"/>
                    <a:pt x="3275" y="1388"/>
                  </a:cubicBezTo>
                  <a:cubicBezTo>
                    <a:pt x="3037" y="1562"/>
                    <a:pt x="2832" y="1775"/>
                    <a:pt x="2669" y="2014"/>
                  </a:cubicBezTo>
                  <a:lnTo>
                    <a:pt x="2669" y="2014"/>
                  </a:lnTo>
                  <a:cubicBezTo>
                    <a:pt x="2550" y="1944"/>
                    <a:pt x="2423" y="1885"/>
                    <a:pt x="2289" y="1839"/>
                  </a:cubicBezTo>
                  <a:cubicBezTo>
                    <a:pt x="2085" y="1770"/>
                    <a:pt x="1869" y="1736"/>
                    <a:pt x="1654" y="1736"/>
                  </a:cubicBezTo>
                  <a:cubicBezTo>
                    <a:pt x="1501" y="1736"/>
                    <a:pt x="1349" y="1754"/>
                    <a:pt x="1203" y="1789"/>
                  </a:cubicBezTo>
                  <a:cubicBezTo>
                    <a:pt x="936" y="1872"/>
                    <a:pt x="685" y="1989"/>
                    <a:pt x="451" y="2156"/>
                  </a:cubicBezTo>
                  <a:cubicBezTo>
                    <a:pt x="318" y="2273"/>
                    <a:pt x="201" y="2390"/>
                    <a:pt x="101" y="2540"/>
                  </a:cubicBezTo>
                  <a:cubicBezTo>
                    <a:pt x="70" y="2571"/>
                    <a:pt x="53" y="2602"/>
                    <a:pt x="38" y="2645"/>
                  </a:cubicBezTo>
                  <a:lnTo>
                    <a:pt x="38" y="2645"/>
                  </a:lnTo>
                  <a:cubicBezTo>
                    <a:pt x="176" y="2479"/>
                    <a:pt x="316" y="2329"/>
                    <a:pt x="485" y="2206"/>
                  </a:cubicBezTo>
                  <a:cubicBezTo>
                    <a:pt x="702" y="2039"/>
                    <a:pt x="953" y="1922"/>
                    <a:pt x="1220" y="1855"/>
                  </a:cubicBezTo>
                  <a:cubicBezTo>
                    <a:pt x="1355" y="1830"/>
                    <a:pt x="1490" y="1816"/>
                    <a:pt x="1624" y="1816"/>
                  </a:cubicBezTo>
                  <a:cubicBezTo>
                    <a:pt x="1839" y="1816"/>
                    <a:pt x="2050" y="1850"/>
                    <a:pt x="2256" y="1922"/>
                  </a:cubicBezTo>
                  <a:cubicBezTo>
                    <a:pt x="2384" y="1968"/>
                    <a:pt x="2504" y="2027"/>
                    <a:pt x="2616" y="2097"/>
                  </a:cubicBezTo>
                  <a:lnTo>
                    <a:pt x="2616" y="2097"/>
                  </a:lnTo>
                  <a:cubicBezTo>
                    <a:pt x="2463" y="2340"/>
                    <a:pt x="2352" y="2608"/>
                    <a:pt x="2289" y="2891"/>
                  </a:cubicBezTo>
                  <a:cubicBezTo>
                    <a:pt x="2206" y="3192"/>
                    <a:pt x="2239" y="3510"/>
                    <a:pt x="2373" y="3777"/>
                  </a:cubicBezTo>
                  <a:cubicBezTo>
                    <a:pt x="2456" y="3894"/>
                    <a:pt x="2573" y="4011"/>
                    <a:pt x="2707" y="4061"/>
                  </a:cubicBezTo>
                  <a:cubicBezTo>
                    <a:pt x="2774" y="4094"/>
                    <a:pt x="2849" y="4111"/>
                    <a:pt x="2924" y="4111"/>
                  </a:cubicBezTo>
                  <a:cubicBezTo>
                    <a:pt x="2999" y="4111"/>
                    <a:pt x="3075" y="4094"/>
                    <a:pt x="3141" y="4061"/>
                  </a:cubicBezTo>
                  <a:cubicBezTo>
                    <a:pt x="3409" y="3927"/>
                    <a:pt x="3576" y="3660"/>
                    <a:pt x="3559" y="3376"/>
                  </a:cubicBezTo>
                  <a:cubicBezTo>
                    <a:pt x="3559" y="3125"/>
                    <a:pt x="3476" y="2875"/>
                    <a:pt x="3325" y="2657"/>
                  </a:cubicBezTo>
                  <a:cubicBezTo>
                    <a:pt x="3185" y="2428"/>
                    <a:pt x="2998" y="2234"/>
                    <a:pt x="2777" y="2083"/>
                  </a:cubicBezTo>
                  <a:lnTo>
                    <a:pt x="2777" y="2083"/>
                  </a:lnTo>
                  <a:cubicBezTo>
                    <a:pt x="2931" y="1856"/>
                    <a:pt x="3122" y="1653"/>
                    <a:pt x="3342" y="1488"/>
                  </a:cubicBezTo>
                  <a:cubicBezTo>
                    <a:pt x="3627" y="1291"/>
                    <a:pt x="3958" y="1193"/>
                    <a:pt x="4295" y="1193"/>
                  </a:cubicBezTo>
                  <a:cubicBezTo>
                    <a:pt x="4531" y="1193"/>
                    <a:pt x="4769" y="1241"/>
                    <a:pt x="4996" y="1337"/>
                  </a:cubicBezTo>
                  <a:cubicBezTo>
                    <a:pt x="5041" y="1361"/>
                    <a:pt x="5084" y="1386"/>
                    <a:pt x="5126" y="1414"/>
                  </a:cubicBezTo>
                  <a:lnTo>
                    <a:pt x="5126" y="1414"/>
                  </a:lnTo>
                  <a:cubicBezTo>
                    <a:pt x="5079" y="1492"/>
                    <a:pt x="5036" y="1573"/>
                    <a:pt x="4996" y="1655"/>
                  </a:cubicBezTo>
                  <a:cubicBezTo>
                    <a:pt x="4896" y="1839"/>
                    <a:pt x="4829" y="2039"/>
                    <a:pt x="4779" y="2256"/>
                  </a:cubicBezTo>
                  <a:cubicBezTo>
                    <a:pt x="4712" y="2474"/>
                    <a:pt x="4712" y="2724"/>
                    <a:pt x="4779" y="2958"/>
                  </a:cubicBezTo>
                  <a:cubicBezTo>
                    <a:pt x="4812" y="3075"/>
                    <a:pt x="4879" y="3192"/>
                    <a:pt x="4996" y="3276"/>
                  </a:cubicBezTo>
                  <a:cubicBezTo>
                    <a:pt x="5069" y="3328"/>
                    <a:pt x="5155" y="3354"/>
                    <a:pt x="5242" y="3354"/>
                  </a:cubicBezTo>
                  <a:cubicBezTo>
                    <a:pt x="5295" y="3354"/>
                    <a:pt x="5347" y="3345"/>
                    <a:pt x="5397" y="3326"/>
                  </a:cubicBezTo>
                  <a:cubicBezTo>
                    <a:pt x="5648" y="3209"/>
                    <a:pt x="5815" y="2941"/>
                    <a:pt x="5848" y="2657"/>
                  </a:cubicBezTo>
                  <a:cubicBezTo>
                    <a:pt x="5892" y="2153"/>
                    <a:pt x="5661" y="1648"/>
                    <a:pt x="5254" y="1358"/>
                  </a:cubicBezTo>
                  <a:lnTo>
                    <a:pt x="5254" y="1358"/>
                  </a:lnTo>
                  <a:cubicBezTo>
                    <a:pt x="5516" y="925"/>
                    <a:pt x="5873" y="570"/>
                    <a:pt x="6316" y="301"/>
                  </a:cubicBezTo>
                  <a:cubicBezTo>
                    <a:pt x="6517" y="185"/>
                    <a:pt x="6717" y="84"/>
                    <a:pt x="6934"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 name="Google Shape;3229;p58">
              <a:extLst>
                <a:ext uri="{FF2B5EF4-FFF2-40B4-BE49-F238E27FC236}">
                  <a16:creationId xmlns:a16="http://schemas.microsoft.com/office/drawing/2014/main" id="{7E4E3A51-DB91-40EB-BFF9-83F0CD715170}"/>
                </a:ext>
              </a:extLst>
            </p:cNvPr>
            <p:cNvSpPr/>
            <p:nvPr/>
          </p:nvSpPr>
          <p:spPr>
            <a:xfrm>
              <a:off x="4419160" y="2658823"/>
              <a:ext cx="373831" cy="136757"/>
            </a:xfrm>
            <a:custGeom>
              <a:avLst/>
              <a:gdLst/>
              <a:ahLst/>
              <a:cxnLst/>
              <a:rect l="l" t="t" r="r" b="b"/>
              <a:pathLst>
                <a:path w="11664" h="4267" extrusionOk="0">
                  <a:moveTo>
                    <a:pt x="3635" y="1531"/>
                  </a:moveTo>
                  <a:lnTo>
                    <a:pt x="3635" y="1531"/>
                  </a:lnTo>
                  <a:cubicBezTo>
                    <a:pt x="3643" y="1545"/>
                    <a:pt x="3652" y="1560"/>
                    <a:pt x="3660" y="1574"/>
                  </a:cubicBezTo>
                  <a:cubicBezTo>
                    <a:pt x="3810" y="1842"/>
                    <a:pt x="3911" y="2109"/>
                    <a:pt x="3944" y="2410"/>
                  </a:cubicBezTo>
                  <a:cubicBezTo>
                    <a:pt x="3994" y="2710"/>
                    <a:pt x="3861" y="3028"/>
                    <a:pt x="3610" y="3212"/>
                  </a:cubicBezTo>
                  <a:cubicBezTo>
                    <a:pt x="3493" y="3295"/>
                    <a:pt x="3326" y="3345"/>
                    <a:pt x="3176" y="3345"/>
                  </a:cubicBezTo>
                  <a:cubicBezTo>
                    <a:pt x="3025" y="3329"/>
                    <a:pt x="2875" y="3228"/>
                    <a:pt x="2808" y="3095"/>
                  </a:cubicBezTo>
                  <a:cubicBezTo>
                    <a:pt x="2741" y="2944"/>
                    <a:pt x="2724" y="2777"/>
                    <a:pt x="2758" y="2610"/>
                  </a:cubicBezTo>
                  <a:cubicBezTo>
                    <a:pt x="2808" y="2443"/>
                    <a:pt x="2875" y="2293"/>
                    <a:pt x="2975" y="2142"/>
                  </a:cubicBezTo>
                  <a:cubicBezTo>
                    <a:pt x="3166" y="1910"/>
                    <a:pt x="3380" y="1700"/>
                    <a:pt x="3635" y="1531"/>
                  </a:cubicBezTo>
                  <a:close/>
                  <a:moveTo>
                    <a:pt x="7685" y="2131"/>
                  </a:moveTo>
                  <a:cubicBezTo>
                    <a:pt x="7757" y="2220"/>
                    <a:pt x="7824" y="2313"/>
                    <a:pt x="7887" y="2410"/>
                  </a:cubicBezTo>
                  <a:cubicBezTo>
                    <a:pt x="8088" y="2694"/>
                    <a:pt x="8188" y="3061"/>
                    <a:pt x="8155" y="3429"/>
                  </a:cubicBezTo>
                  <a:cubicBezTo>
                    <a:pt x="8121" y="3763"/>
                    <a:pt x="7871" y="4047"/>
                    <a:pt x="7536" y="4131"/>
                  </a:cubicBezTo>
                  <a:cubicBezTo>
                    <a:pt x="7498" y="4139"/>
                    <a:pt x="7458" y="4143"/>
                    <a:pt x="7417" y="4143"/>
                  </a:cubicBezTo>
                  <a:cubicBezTo>
                    <a:pt x="7302" y="4143"/>
                    <a:pt x="7185" y="4109"/>
                    <a:pt x="7085" y="4047"/>
                  </a:cubicBezTo>
                  <a:cubicBezTo>
                    <a:pt x="6968" y="3947"/>
                    <a:pt x="6868" y="3813"/>
                    <a:pt x="6818" y="3663"/>
                  </a:cubicBezTo>
                  <a:cubicBezTo>
                    <a:pt x="6718" y="3362"/>
                    <a:pt x="6768" y="3045"/>
                    <a:pt x="6935" y="2794"/>
                  </a:cubicBezTo>
                  <a:cubicBezTo>
                    <a:pt x="7119" y="2543"/>
                    <a:pt x="7336" y="2343"/>
                    <a:pt x="7587" y="2192"/>
                  </a:cubicBezTo>
                  <a:cubicBezTo>
                    <a:pt x="7619" y="2171"/>
                    <a:pt x="7652" y="2151"/>
                    <a:pt x="7685" y="2131"/>
                  </a:cubicBezTo>
                  <a:close/>
                  <a:moveTo>
                    <a:pt x="1024" y="1"/>
                  </a:moveTo>
                  <a:cubicBezTo>
                    <a:pt x="978" y="1"/>
                    <a:pt x="932" y="2"/>
                    <a:pt x="886" y="4"/>
                  </a:cubicBezTo>
                  <a:cubicBezTo>
                    <a:pt x="669" y="20"/>
                    <a:pt x="435" y="54"/>
                    <a:pt x="218" y="121"/>
                  </a:cubicBezTo>
                  <a:lnTo>
                    <a:pt x="51" y="171"/>
                  </a:lnTo>
                  <a:cubicBezTo>
                    <a:pt x="34" y="187"/>
                    <a:pt x="18" y="187"/>
                    <a:pt x="1" y="204"/>
                  </a:cubicBezTo>
                  <a:cubicBezTo>
                    <a:pt x="285" y="121"/>
                    <a:pt x="586" y="70"/>
                    <a:pt x="903" y="54"/>
                  </a:cubicBezTo>
                  <a:cubicBezTo>
                    <a:pt x="1254" y="54"/>
                    <a:pt x="1605" y="104"/>
                    <a:pt x="1956" y="221"/>
                  </a:cubicBezTo>
                  <a:cubicBezTo>
                    <a:pt x="2390" y="371"/>
                    <a:pt x="2808" y="622"/>
                    <a:pt x="3159" y="939"/>
                  </a:cubicBezTo>
                  <a:cubicBezTo>
                    <a:pt x="3317" y="1084"/>
                    <a:pt x="3454" y="1250"/>
                    <a:pt x="3571" y="1428"/>
                  </a:cubicBezTo>
                  <a:lnTo>
                    <a:pt x="3571" y="1428"/>
                  </a:lnTo>
                  <a:cubicBezTo>
                    <a:pt x="3306" y="1602"/>
                    <a:pt x="3068" y="1828"/>
                    <a:pt x="2875" y="2076"/>
                  </a:cubicBezTo>
                  <a:cubicBezTo>
                    <a:pt x="2775" y="2226"/>
                    <a:pt x="2691" y="2410"/>
                    <a:pt x="2641" y="2593"/>
                  </a:cubicBezTo>
                  <a:cubicBezTo>
                    <a:pt x="2591" y="2777"/>
                    <a:pt x="2607" y="2978"/>
                    <a:pt x="2708" y="3145"/>
                  </a:cubicBezTo>
                  <a:cubicBezTo>
                    <a:pt x="2791" y="3329"/>
                    <a:pt x="2975" y="3429"/>
                    <a:pt x="3159" y="3446"/>
                  </a:cubicBezTo>
                  <a:cubicBezTo>
                    <a:pt x="3182" y="3448"/>
                    <a:pt x="3206" y="3449"/>
                    <a:pt x="3229" y="3449"/>
                  </a:cubicBezTo>
                  <a:cubicBezTo>
                    <a:pt x="3389" y="3449"/>
                    <a:pt x="3546" y="3399"/>
                    <a:pt x="3677" y="3312"/>
                  </a:cubicBezTo>
                  <a:cubicBezTo>
                    <a:pt x="3827" y="3212"/>
                    <a:pt x="3927" y="3061"/>
                    <a:pt x="3994" y="2894"/>
                  </a:cubicBezTo>
                  <a:cubicBezTo>
                    <a:pt x="4044" y="2727"/>
                    <a:pt x="4061" y="2560"/>
                    <a:pt x="4044" y="2410"/>
                  </a:cubicBezTo>
                  <a:cubicBezTo>
                    <a:pt x="4011" y="2092"/>
                    <a:pt x="3911" y="1791"/>
                    <a:pt x="3744" y="1541"/>
                  </a:cubicBezTo>
                  <a:cubicBezTo>
                    <a:pt x="3732" y="1521"/>
                    <a:pt x="3720" y="1502"/>
                    <a:pt x="3708" y="1483"/>
                  </a:cubicBezTo>
                  <a:lnTo>
                    <a:pt x="3708" y="1483"/>
                  </a:lnTo>
                  <a:cubicBezTo>
                    <a:pt x="3742" y="1463"/>
                    <a:pt x="3776" y="1443"/>
                    <a:pt x="3810" y="1424"/>
                  </a:cubicBezTo>
                  <a:cubicBezTo>
                    <a:pt x="4279" y="1154"/>
                    <a:pt x="4813" y="1008"/>
                    <a:pt x="5350" y="1008"/>
                  </a:cubicBezTo>
                  <a:cubicBezTo>
                    <a:pt x="5579" y="1008"/>
                    <a:pt x="5808" y="1035"/>
                    <a:pt x="6033" y="1090"/>
                  </a:cubicBezTo>
                  <a:cubicBezTo>
                    <a:pt x="6658" y="1239"/>
                    <a:pt x="7205" y="1576"/>
                    <a:pt x="7621" y="2056"/>
                  </a:cubicBezTo>
                  <a:lnTo>
                    <a:pt x="7621" y="2056"/>
                  </a:lnTo>
                  <a:cubicBezTo>
                    <a:pt x="7593" y="2073"/>
                    <a:pt x="7565" y="2091"/>
                    <a:pt x="7536" y="2109"/>
                  </a:cubicBezTo>
                  <a:cubicBezTo>
                    <a:pt x="7269" y="2259"/>
                    <a:pt x="7035" y="2477"/>
                    <a:pt x="6851" y="2727"/>
                  </a:cubicBezTo>
                  <a:cubicBezTo>
                    <a:pt x="6768" y="2878"/>
                    <a:pt x="6701" y="3028"/>
                    <a:pt x="6668" y="3195"/>
                  </a:cubicBezTo>
                  <a:cubicBezTo>
                    <a:pt x="6634" y="3362"/>
                    <a:pt x="6651" y="3546"/>
                    <a:pt x="6718" y="3696"/>
                  </a:cubicBezTo>
                  <a:cubicBezTo>
                    <a:pt x="6768" y="3880"/>
                    <a:pt x="6885" y="4030"/>
                    <a:pt x="7019" y="4131"/>
                  </a:cubicBezTo>
                  <a:cubicBezTo>
                    <a:pt x="7142" y="4217"/>
                    <a:pt x="7274" y="4267"/>
                    <a:pt x="7409" y="4267"/>
                  </a:cubicBezTo>
                  <a:cubicBezTo>
                    <a:pt x="7457" y="4267"/>
                    <a:pt x="7505" y="4261"/>
                    <a:pt x="7553" y="4248"/>
                  </a:cubicBezTo>
                  <a:cubicBezTo>
                    <a:pt x="7938" y="4147"/>
                    <a:pt x="8222" y="3830"/>
                    <a:pt x="8272" y="3446"/>
                  </a:cubicBezTo>
                  <a:cubicBezTo>
                    <a:pt x="8305" y="3045"/>
                    <a:pt x="8205" y="2660"/>
                    <a:pt x="7988" y="2343"/>
                  </a:cubicBezTo>
                  <a:cubicBezTo>
                    <a:pt x="7925" y="2248"/>
                    <a:pt x="7859" y="2158"/>
                    <a:pt x="7788" y="2071"/>
                  </a:cubicBezTo>
                  <a:lnTo>
                    <a:pt x="7788" y="2071"/>
                  </a:lnTo>
                  <a:cubicBezTo>
                    <a:pt x="7957" y="1977"/>
                    <a:pt x="8131" y="1896"/>
                    <a:pt x="8322" y="1825"/>
                  </a:cubicBezTo>
                  <a:cubicBezTo>
                    <a:pt x="8930" y="1574"/>
                    <a:pt x="9581" y="1448"/>
                    <a:pt x="10240" y="1448"/>
                  </a:cubicBezTo>
                  <a:cubicBezTo>
                    <a:pt x="10413" y="1448"/>
                    <a:pt x="10587" y="1457"/>
                    <a:pt x="10761" y="1474"/>
                  </a:cubicBezTo>
                  <a:cubicBezTo>
                    <a:pt x="10995" y="1507"/>
                    <a:pt x="11212" y="1541"/>
                    <a:pt x="11430" y="1591"/>
                  </a:cubicBezTo>
                  <a:lnTo>
                    <a:pt x="11613" y="1641"/>
                  </a:lnTo>
                  <a:lnTo>
                    <a:pt x="11664" y="1641"/>
                  </a:lnTo>
                  <a:cubicBezTo>
                    <a:pt x="11379" y="1524"/>
                    <a:pt x="11079" y="1457"/>
                    <a:pt x="10778" y="1424"/>
                  </a:cubicBezTo>
                  <a:cubicBezTo>
                    <a:pt x="10567" y="1399"/>
                    <a:pt x="10356" y="1387"/>
                    <a:pt x="10146" y="1387"/>
                  </a:cubicBezTo>
                  <a:cubicBezTo>
                    <a:pt x="9508" y="1387"/>
                    <a:pt x="8879" y="1502"/>
                    <a:pt x="8288" y="1741"/>
                  </a:cubicBezTo>
                  <a:cubicBezTo>
                    <a:pt x="8092" y="1815"/>
                    <a:pt x="7904" y="1898"/>
                    <a:pt x="7725" y="1997"/>
                  </a:cubicBezTo>
                  <a:lnTo>
                    <a:pt x="7725" y="1997"/>
                  </a:lnTo>
                  <a:cubicBezTo>
                    <a:pt x="7289" y="1494"/>
                    <a:pt x="6712" y="1138"/>
                    <a:pt x="6066" y="973"/>
                  </a:cubicBezTo>
                  <a:cubicBezTo>
                    <a:pt x="5826" y="917"/>
                    <a:pt x="5582" y="889"/>
                    <a:pt x="5337" y="889"/>
                  </a:cubicBezTo>
                  <a:cubicBezTo>
                    <a:pt x="4783" y="889"/>
                    <a:pt x="4231" y="1034"/>
                    <a:pt x="3744" y="1324"/>
                  </a:cubicBezTo>
                  <a:cubicBezTo>
                    <a:pt x="3710" y="1342"/>
                    <a:pt x="3676" y="1362"/>
                    <a:pt x="3643" y="1382"/>
                  </a:cubicBezTo>
                  <a:lnTo>
                    <a:pt x="3643" y="1382"/>
                  </a:lnTo>
                  <a:cubicBezTo>
                    <a:pt x="3518" y="1197"/>
                    <a:pt x="3379" y="1029"/>
                    <a:pt x="3209" y="873"/>
                  </a:cubicBezTo>
                  <a:cubicBezTo>
                    <a:pt x="2858" y="555"/>
                    <a:pt x="2440" y="304"/>
                    <a:pt x="1973" y="154"/>
                  </a:cubicBezTo>
                  <a:cubicBezTo>
                    <a:pt x="1666" y="52"/>
                    <a:pt x="1346" y="1"/>
                    <a:pt x="1024"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5" name="Google Shape;3230;p58">
              <a:extLst>
                <a:ext uri="{FF2B5EF4-FFF2-40B4-BE49-F238E27FC236}">
                  <a16:creationId xmlns:a16="http://schemas.microsoft.com/office/drawing/2014/main" id="{8BF46B8A-C765-4424-8A75-594CB5041347}"/>
                </a:ext>
              </a:extLst>
            </p:cNvPr>
            <p:cNvSpPr/>
            <p:nvPr/>
          </p:nvSpPr>
          <p:spPr>
            <a:xfrm>
              <a:off x="3916200" y="2016285"/>
              <a:ext cx="344505" cy="795000"/>
            </a:xfrm>
            <a:custGeom>
              <a:avLst/>
              <a:gdLst/>
              <a:ahLst/>
              <a:cxnLst/>
              <a:rect l="l" t="t" r="r" b="b"/>
              <a:pathLst>
                <a:path w="10749" h="24805" extrusionOk="0">
                  <a:moveTo>
                    <a:pt x="2713" y="1"/>
                  </a:moveTo>
                  <a:cubicBezTo>
                    <a:pt x="2061" y="1"/>
                    <a:pt x="2160" y="3279"/>
                    <a:pt x="2177" y="3577"/>
                  </a:cubicBezTo>
                  <a:cubicBezTo>
                    <a:pt x="2185" y="3690"/>
                    <a:pt x="2107" y="3744"/>
                    <a:pt x="2025" y="3744"/>
                  </a:cubicBezTo>
                  <a:cubicBezTo>
                    <a:pt x="1937" y="3744"/>
                    <a:pt x="1843" y="3681"/>
                    <a:pt x="1843" y="3560"/>
                  </a:cubicBezTo>
                  <a:cubicBezTo>
                    <a:pt x="1843" y="3326"/>
                    <a:pt x="2043" y="453"/>
                    <a:pt x="1358" y="386"/>
                  </a:cubicBezTo>
                  <a:cubicBezTo>
                    <a:pt x="1353" y="385"/>
                    <a:pt x="1349" y="385"/>
                    <a:pt x="1344" y="385"/>
                  </a:cubicBezTo>
                  <a:cubicBezTo>
                    <a:pt x="850" y="385"/>
                    <a:pt x="1422" y="3131"/>
                    <a:pt x="1057" y="3694"/>
                  </a:cubicBezTo>
                  <a:cubicBezTo>
                    <a:pt x="1022" y="3750"/>
                    <a:pt x="991" y="3776"/>
                    <a:pt x="964" y="3776"/>
                  </a:cubicBezTo>
                  <a:cubicBezTo>
                    <a:pt x="710" y="3776"/>
                    <a:pt x="775" y="1537"/>
                    <a:pt x="322" y="1522"/>
                  </a:cubicBezTo>
                  <a:cubicBezTo>
                    <a:pt x="306" y="1520"/>
                    <a:pt x="291" y="1519"/>
                    <a:pt x="276" y="1519"/>
                  </a:cubicBezTo>
                  <a:cubicBezTo>
                    <a:pt x="115" y="1519"/>
                    <a:pt x="1" y="1656"/>
                    <a:pt x="138" y="3109"/>
                  </a:cubicBezTo>
                  <a:cubicBezTo>
                    <a:pt x="222" y="3945"/>
                    <a:pt x="656" y="5198"/>
                    <a:pt x="690" y="6852"/>
                  </a:cubicBezTo>
                  <a:lnTo>
                    <a:pt x="706" y="6852"/>
                  </a:lnTo>
                  <a:lnTo>
                    <a:pt x="2026" y="21639"/>
                  </a:lnTo>
                  <a:cubicBezTo>
                    <a:pt x="2060" y="22274"/>
                    <a:pt x="2294" y="22875"/>
                    <a:pt x="2661" y="23377"/>
                  </a:cubicBezTo>
                  <a:cubicBezTo>
                    <a:pt x="2711" y="23444"/>
                    <a:pt x="2778" y="23510"/>
                    <a:pt x="2828" y="23560"/>
                  </a:cubicBezTo>
                  <a:cubicBezTo>
                    <a:pt x="3577" y="24398"/>
                    <a:pt x="4606" y="24805"/>
                    <a:pt x="5641" y="24805"/>
                  </a:cubicBezTo>
                  <a:cubicBezTo>
                    <a:pt x="6753" y="24805"/>
                    <a:pt x="7872" y="24335"/>
                    <a:pt x="8660" y="23427"/>
                  </a:cubicBezTo>
                  <a:lnTo>
                    <a:pt x="10748" y="21037"/>
                  </a:lnTo>
                  <a:lnTo>
                    <a:pt x="6755" y="17178"/>
                  </a:lnTo>
                  <a:lnTo>
                    <a:pt x="6053" y="18047"/>
                  </a:lnTo>
                  <a:lnTo>
                    <a:pt x="5101" y="6635"/>
                  </a:lnTo>
                  <a:cubicBezTo>
                    <a:pt x="5184" y="6334"/>
                    <a:pt x="5301" y="6033"/>
                    <a:pt x="5468" y="5766"/>
                  </a:cubicBezTo>
                  <a:cubicBezTo>
                    <a:pt x="5619" y="5515"/>
                    <a:pt x="5802" y="5281"/>
                    <a:pt x="6003" y="5081"/>
                  </a:cubicBezTo>
                  <a:cubicBezTo>
                    <a:pt x="6254" y="4813"/>
                    <a:pt x="6538" y="4580"/>
                    <a:pt x="6855" y="4396"/>
                  </a:cubicBezTo>
                  <a:cubicBezTo>
                    <a:pt x="7156" y="4262"/>
                    <a:pt x="7139" y="3828"/>
                    <a:pt x="6855" y="3761"/>
                  </a:cubicBezTo>
                  <a:cubicBezTo>
                    <a:pt x="6837" y="3758"/>
                    <a:pt x="6817" y="3756"/>
                    <a:pt x="6795" y="3756"/>
                  </a:cubicBezTo>
                  <a:cubicBezTo>
                    <a:pt x="6453" y="3756"/>
                    <a:pt x="5660" y="4127"/>
                    <a:pt x="5000" y="4897"/>
                  </a:cubicBezTo>
                  <a:cubicBezTo>
                    <a:pt x="4866" y="5047"/>
                    <a:pt x="4760" y="5111"/>
                    <a:pt x="4676" y="5111"/>
                  </a:cubicBezTo>
                  <a:cubicBezTo>
                    <a:pt x="4311" y="5111"/>
                    <a:pt x="4369" y="3912"/>
                    <a:pt x="4382" y="3410"/>
                  </a:cubicBezTo>
                  <a:cubicBezTo>
                    <a:pt x="4399" y="2808"/>
                    <a:pt x="4366" y="904"/>
                    <a:pt x="4182" y="753"/>
                  </a:cubicBezTo>
                  <a:cubicBezTo>
                    <a:pt x="4118" y="702"/>
                    <a:pt x="4052" y="676"/>
                    <a:pt x="3989" y="676"/>
                  </a:cubicBezTo>
                  <a:cubicBezTo>
                    <a:pt x="3788" y="676"/>
                    <a:pt x="3614" y="934"/>
                    <a:pt x="3614" y="1405"/>
                  </a:cubicBezTo>
                  <a:cubicBezTo>
                    <a:pt x="3614" y="2020"/>
                    <a:pt x="3481" y="3844"/>
                    <a:pt x="3150" y="3844"/>
                  </a:cubicBezTo>
                  <a:cubicBezTo>
                    <a:pt x="3149" y="3844"/>
                    <a:pt x="3147" y="3844"/>
                    <a:pt x="3146" y="3844"/>
                  </a:cubicBezTo>
                  <a:cubicBezTo>
                    <a:pt x="2828" y="3828"/>
                    <a:pt x="2962" y="703"/>
                    <a:pt x="2962" y="703"/>
                  </a:cubicBezTo>
                  <a:cubicBezTo>
                    <a:pt x="2962" y="703"/>
                    <a:pt x="3096" y="35"/>
                    <a:pt x="2728" y="1"/>
                  </a:cubicBezTo>
                  <a:cubicBezTo>
                    <a:pt x="2723" y="1"/>
                    <a:pt x="2718" y="1"/>
                    <a:pt x="2713"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6" name="Google Shape;3231;p58">
              <a:extLst>
                <a:ext uri="{FF2B5EF4-FFF2-40B4-BE49-F238E27FC236}">
                  <a16:creationId xmlns:a16="http://schemas.microsoft.com/office/drawing/2014/main" id="{8CE8ECE9-D761-469E-94CF-F542336A550E}"/>
                </a:ext>
              </a:extLst>
            </p:cNvPr>
            <p:cNvSpPr/>
            <p:nvPr/>
          </p:nvSpPr>
          <p:spPr>
            <a:xfrm>
              <a:off x="4419705" y="1741007"/>
              <a:ext cx="312231" cy="617604"/>
            </a:xfrm>
            <a:custGeom>
              <a:avLst/>
              <a:gdLst/>
              <a:ahLst/>
              <a:cxnLst/>
              <a:rect l="l" t="t" r="r" b="b"/>
              <a:pathLst>
                <a:path w="9742" h="19270" extrusionOk="0">
                  <a:moveTo>
                    <a:pt x="4108" y="1"/>
                  </a:moveTo>
                  <a:cubicBezTo>
                    <a:pt x="2968" y="1"/>
                    <a:pt x="1803" y="228"/>
                    <a:pt x="686" y="671"/>
                  </a:cubicBezTo>
                  <a:cubicBezTo>
                    <a:pt x="686" y="671"/>
                    <a:pt x="1" y="6619"/>
                    <a:pt x="402" y="9376"/>
                  </a:cubicBezTo>
                  <a:cubicBezTo>
                    <a:pt x="836" y="12283"/>
                    <a:pt x="3042" y="12667"/>
                    <a:pt x="3042" y="12667"/>
                  </a:cubicBezTo>
                  <a:cubicBezTo>
                    <a:pt x="3042" y="12667"/>
                    <a:pt x="3058" y="14489"/>
                    <a:pt x="3042" y="16210"/>
                  </a:cubicBezTo>
                  <a:cubicBezTo>
                    <a:pt x="3025" y="17847"/>
                    <a:pt x="4445" y="19217"/>
                    <a:pt x="6200" y="19267"/>
                  </a:cubicBezTo>
                  <a:cubicBezTo>
                    <a:pt x="6244" y="19269"/>
                    <a:pt x="6288" y="19270"/>
                    <a:pt x="6332" y="19270"/>
                  </a:cubicBezTo>
                  <a:cubicBezTo>
                    <a:pt x="8009" y="19270"/>
                    <a:pt x="9359" y="18039"/>
                    <a:pt x="9408" y="16460"/>
                  </a:cubicBezTo>
                  <a:lnTo>
                    <a:pt x="9742" y="2475"/>
                  </a:lnTo>
                  <a:cubicBezTo>
                    <a:pt x="8282" y="798"/>
                    <a:pt x="6241" y="1"/>
                    <a:pt x="4108" y="1"/>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7" name="Google Shape;3232;p58">
              <a:extLst>
                <a:ext uri="{FF2B5EF4-FFF2-40B4-BE49-F238E27FC236}">
                  <a16:creationId xmlns:a16="http://schemas.microsoft.com/office/drawing/2014/main" id="{7AA61A1F-76FB-42C2-B940-7C2EC9E8D9EF}"/>
                </a:ext>
              </a:extLst>
            </p:cNvPr>
            <p:cNvSpPr/>
            <p:nvPr/>
          </p:nvSpPr>
          <p:spPr>
            <a:xfrm>
              <a:off x="4460954" y="1898341"/>
              <a:ext cx="24134" cy="22723"/>
            </a:xfrm>
            <a:custGeom>
              <a:avLst/>
              <a:gdLst/>
              <a:ahLst/>
              <a:cxnLst/>
              <a:rect l="l" t="t" r="r" b="b"/>
              <a:pathLst>
                <a:path w="753" h="709" extrusionOk="0">
                  <a:moveTo>
                    <a:pt x="333" y="1"/>
                  </a:moveTo>
                  <a:cubicBezTo>
                    <a:pt x="168" y="1"/>
                    <a:pt x="15" y="141"/>
                    <a:pt x="0" y="323"/>
                  </a:cubicBezTo>
                  <a:cubicBezTo>
                    <a:pt x="0" y="523"/>
                    <a:pt x="151" y="691"/>
                    <a:pt x="351" y="707"/>
                  </a:cubicBezTo>
                  <a:cubicBezTo>
                    <a:pt x="361" y="708"/>
                    <a:pt x="371" y="709"/>
                    <a:pt x="382" y="709"/>
                  </a:cubicBezTo>
                  <a:cubicBezTo>
                    <a:pt x="570" y="709"/>
                    <a:pt x="736" y="563"/>
                    <a:pt x="752" y="373"/>
                  </a:cubicBezTo>
                  <a:cubicBezTo>
                    <a:pt x="752" y="173"/>
                    <a:pt x="585" y="6"/>
                    <a:pt x="384" y="6"/>
                  </a:cubicBezTo>
                  <a:cubicBezTo>
                    <a:pt x="367" y="2"/>
                    <a:pt x="350" y="1"/>
                    <a:pt x="33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8" name="Google Shape;3233;p58">
              <a:extLst>
                <a:ext uri="{FF2B5EF4-FFF2-40B4-BE49-F238E27FC236}">
                  <a16:creationId xmlns:a16="http://schemas.microsoft.com/office/drawing/2014/main" id="{5275D06F-A696-4DC7-BD5F-4DC70B6A3BE3}"/>
                </a:ext>
              </a:extLst>
            </p:cNvPr>
            <p:cNvSpPr/>
            <p:nvPr/>
          </p:nvSpPr>
          <p:spPr>
            <a:xfrm>
              <a:off x="4441115" y="1882957"/>
              <a:ext cx="48235" cy="13140"/>
            </a:xfrm>
            <a:custGeom>
              <a:avLst/>
              <a:gdLst/>
              <a:ahLst/>
              <a:cxnLst/>
              <a:rect l="l" t="t" r="r" b="b"/>
              <a:pathLst>
                <a:path w="1505" h="410" extrusionOk="0">
                  <a:moveTo>
                    <a:pt x="753" y="1"/>
                  </a:moveTo>
                  <a:cubicBezTo>
                    <a:pt x="536" y="1"/>
                    <a:pt x="335" y="68"/>
                    <a:pt x="168" y="185"/>
                  </a:cubicBezTo>
                  <a:cubicBezTo>
                    <a:pt x="51" y="268"/>
                    <a:pt x="1" y="369"/>
                    <a:pt x="34" y="385"/>
                  </a:cubicBezTo>
                  <a:cubicBezTo>
                    <a:pt x="38" y="391"/>
                    <a:pt x="45" y="393"/>
                    <a:pt x="55" y="393"/>
                  </a:cubicBezTo>
                  <a:cubicBezTo>
                    <a:pt x="132" y="393"/>
                    <a:pt x="396" y="235"/>
                    <a:pt x="753" y="235"/>
                  </a:cubicBezTo>
                  <a:cubicBezTo>
                    <a:pt x="1112" y="235"/>
                    <a:pt x="1378" y="409"/>
                    <a:pt x="1465" y="409"/>
                  </a:cubicBezTo>
                  <a:cubicBezTo>
                    <a:pt x="1475" y="409"/>
                    <a:pt x="1483" y="407"/>
                    <a:pt x="1488" y="402"/>
                  </a:cubicBezTo>
                  <a:cubicBezTo>
                    <a:pt x="1505" y="369"/>
                    <a:pt x="1471" y="285"/>
                    <a:pt x="1338" y="185"/>
                  </a:cubicBezTo>
                  <a:cubicBezTo>
                    <a:pt x="1171" y="68"/>
                    <a:pt x="953" y="1"/>
                    <a:pt x="75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9" name="Google Shape;3234;p58">
              <a:extLst>
                <a:ext uri="{FF2B5EF4-FFF2-40B4-BE49-F238E27FC236}">
                  <a16:creationId xmlns:a16="http://schemas.microsoft.com/office/drawing/2014/main" id="{0DBC76EF-963A-4578-A35A-D7E63C92F4ED}"/>
                </a:ext>
              </a:extLst>
            </p:cNvPr>
            <p:cNvSpPr/>
            <p:nvPr/>
          </p:nvSpPr>
          <p:spPr>
            <a:xfrm>
              <a:off x="4592134" y="1902090"/>
              <a:ext cx="23589" cy="22723"/>
            </a:xfrm>
            <a:custGeom>
              <a:avLst/>
              <a:gdLst/>
              <a:ahLst/>
              <a:cxnLst/>
              <a:rect l="l" t="t" r="r" b="b"/>
              <a:pathLst>
                <a:path w="736" h="709" extrusionOk="0">
                  <a:moveTo>
                    <a:pt x="329" y="1"/>
                  </a:moveTo>
                  <a:cubicBezTo>
                    <a:pt x="154" y="1"/>
                    <a:pt x="16" y="141"/>
                    <a:pt x="1" y="323"/>
                  </a:cubicBezTo>
                  <a:cubicBezTo>
                    <a:pt x="1" y="523"/>
                    <a:pt x="151" y="691"/>
                    <a:pt x="352" y="707"/>
                  </a:cubicBezTo>
                  <a:cubicBezTo>
                    <a:pt x="362" y="708"/>
                    <a:pt x="372" y="709"/>
                    <a:pt x="382" y="709"/>
                  </a:cubicBezTo>
                  <a:cubicBezTo>
                    <a:pt x="569" y="709"/>
                    <a:pt x="720" y="563"/>
                    <a:pt x="736" y="373"/>
                  </a:cubicBezTo>
                  <a:cubicBezTo>
                    <a:pt x="736" y="173"/>
                    <a:pt x="586" y="5"/>
                    <a:pt x="385" y="5"/>
                  </a:cubicBezTo>
                  <a:cubicBezTo>
                    <a:pt x="366" y="2"/>
                    <a:pt x="348" y="1"/>
                    <a:pt x="329"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0" name="Google Shape;3235;p58">
              <a:extLst>
                <a:ext uri="{FF2B5EF4-FFF2-40B4-BE49-F238E27FC236}">
                  <a16:creationId xmlns:a16="http://schemas.microsoft.com/office/drawing/2014/main" id="{DC97A6DF-1C35-4E16-86DC-6C4B92D733DD}"/>
                </a:ext>
              </a:extLst>
            </p:cNvPr>
            <p:cNvSpPr/>
            <p:nvPr/>
          </p:nvSpPr>
          <p:spPr>
            <a:xfrm>
              <a:off x="4574475" y="1889399"/>
              <a:ext cx="48235" cy="12596"/>
            </a:xfrm>
            <a:custGeom>
              <a:avLst/>
              <a:gdLst/>
              <a:ahLst/>
              <a:cxnLst/>
              <a:rect l="l" t="t" r="r" b="b"/>
              <a:pathLst>
                <a:path w="1505" h="393" extrusionOk="0">
                  <a:moveTo>
                    <a:pt x="752" y="0"/>
                  </a:moveTo>
                  <a:cubicBezTo>
                    <a:pt x="552" y="0"/>
                    <a:pt x="335" y="51"/>
                    <a:pt x="168" y="168"/>
                  </a:cubicBezTo>
                  <a:cubicBezTo>
                    <a:pt x="51" y="268"/>
                    <a:pt x="0" y="351"/>
                    <a:pt x="34" y="385"/>
                  </a:cubicBezTo>
                  <a:cubicBezTo>
                    <a:pt x="36" y="387"/>
                    <a:pt x="40" y="389"/>
                    <a:pt x="46" y="389"/>
                  </a:cubicBezTo>
                  <a:cubicBezTo>
                    <a:pt x="109" y="389"/>
                    <a:pt x="359" y="233"/>
                    <a:pt x="705" y="233"/>
                  </a:cubicBezTo>
                  <a:cubicBezTo>
                    <a:pt x="720" y="233"/>
                    <a:pt x="736" y="234"/>
                    <a:pt x="752" y="234"/>
                  </a:cubicBezTo>
                  <a:cubicBezTo>
                    <a:pt x="1109" y="234"/>
                    <a:pt x="1386" y="393"/>
                    <a:pt x="1467" y="393"/>
                  </a:cubicBezTo>
                  <a:cubicBezTo>
                    <a:pt x="1477" y="393"/>
                    <a:pt x="1484" y="390"/>
                    <a:pt x="1487" y="385"/>
                  </a:cubicBezTo>
                  <a:cubicBezTo>
                    <a:pt x="1504" y="368"/>
                    <a:pt x="1471" y="285"/>
                    <a:pt x="1337" y="184"/>
                  </a:cubicBezTo>
                  <a:cubicBezTo>
                    <a:pt x="1170" y="67"/>
                    <a:pt x="970" y="0"/>
                    <a:pt x="75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1" name="Google Shape;3236;p58">
              <a:extLst>
                <a:ext uri="{FF2B5EF4-FFF2-40B4-BE49-F238E27FC236}">
                  <a16:creationId xmlns:a16="http://schemas.microsoft.com/office/drawing/2014/main" id="{8344DA25-5E0D-41B5-A281-206AD9367302}"/>
                </a:ext>
              </a:extLst>
            </p:cNvPr>
            <p:cNvSpPr/>
            <p:nvPr/>
          </p:nvSpPr>
          <p:spPr>
            <a:xfrm>
              <a:off x="4495215" y="1889399"/>
              <a:ext cx="41280" cy="106951"/>
            </a:xfrm>
            <a:custGeom>
              <a:avLst/>
              <a:gdLst/>
              <a:ahLst/>
              <a:cxnLst/>
              <a:rect l="l" t="t" r="r" b="b"/>
              <a:pathLst>
                <a:path w="1288" h="3337" extrusionOk="0">
                  <a:moveTo>
                    <a:pt x="1236" y="0"/>
                  </a:moveTo>
                  <a:cubicBezTo>
                    <a:pt x="1196" y="0"/>
                    <a:pt x="799" y="863"/>
                    <a:pt x="385" y="1955"/>
                  </a:cubicBezTo>
                  <a:cubicBezTo>
                    <a:pt x="268" y="2223"/>
                    <a:pt x="168" y="2490"/>
                    <a:pt x="84" y="2741"/>
                  </a:cubicBezTo>
                  <a:cubicBezTo>
                    <a:pt x="17" y="2858"/>
                    <a:pt x="1" y="2991"/>
                    <a:pt x="17" y="3142"/>
                  </a:cubicBezTo>
                  <a:cubicBezTo>
                    <a:pt x="51" y="3209"/>
                    <a:pt x="118" y="3259"/>
                    <a:pt x="184" y="3292"/>
                  </a:cubicBezTo>
                  <a:cubicBezTo>
                    <a:pt x="251" y="3309"/>
                    <a:pt x="301" y="3309"/>
                    <a:pt x="368" y="3309"/>
                  </a:cubicBezTo>
                  <a:cubicBezTo>
                    <a:pt x="495" y="3328"/>
                    <a:pt x="623" y="3336"/>
                    <a:pt x="750" y="3336"/>
                  </a:cubicBezTo>
                  <a:cubicBezTo>
                    <a:pt x="840" y="3336"/>
                    <a:pt x="930" y="3332"/>
                    <a:pt x="1020" y="3325"/>
                  </a:cubicBezTo>
                  <a:cubicBezTo>
                    <a:pt x="803" y="3259"/>
                    <a:pt x="585" y="3209"/>
                    <a:pt x="368" y="3192"/>
                  </a:cubicBezTo>
                  <a:cubicBezTo>
                    <a:pt x="268" y="3192"/>
                    <a:pt x="168" y="3158"/>
                    <a:pt x="151" y="3092"/>
                  </a:cubicBezTo>
                  <a:cubicBezTo>
                    <a:pt x="151" y="2991"/>
                    <a:pt x="168" y="2874"/>
                    <a:pt x="234" y="2791"/>
                  </a:cubicBezTo>
                  <a:cubicBezTo>
                    <a:pt x="335" y="2540"/>
                    <a:pt x="435" y="2290"/>
                    <a:pt x="535" y="2022"/>
                  </a:cubicBezTo>
                  <a:cubicBezTo>
                    <a:pt x="970" y="919"/>
                    <a:pt x="1287" y="17"/>
                    <a:pt x="1237" y="0"/>
                  </a:cubicBezTo>
                  <a:cubicBezTo>
                    <a:pt x="1237" y="0"/>
                    <a:pt x="1236" y="0"/>
                    <a:pt x="1236"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2" name="Google Shape;3237;p58">
              <a:extLst>
                <a:ext uri="{FF2B5EF4-FFF2-40B4-BE49-F238E27FC236}">
                  <a16:creationId xmlns:a16="http://schemas.microsoft.com/office/drawing/2014/main" id="{161013D2-093D-4C1B-94C0-0D7ACBF8FD6B}"/>
                </a:ext>
              </a:extLst>
            </p:cNvPr>
            <p:cNvSpPr/>
            <p:nvPr/>
          </p:nvSpPr>
          <p:spPr>
            <a:xfrm>
              <a:off x="4517169" y="2115383"/>
              <a:ext cx="124803" cy="54581"/>
            </a:xfrm>
            <a:custGeom>
              <a:avLst/>
              <a:gdLst/>
              <a:ahLst/>
              <a:cxnLst/>
              <a:rect l="l" t="t" r="r" b="b"/>
              <a:pathLst>
                <a:path w="3894" h="1703" extrusionOk="0">
                  <a:moveTo>
                    <a:pt x="3894" y="0"/>
                  </a:moveTo>
                  <a:cubicBezTo>
                    <a:pt x="2761" y="654"/>
                    <a:pt x="1492" y="989"/>
                    <a:pt x="187" y="989"/>
                  </a:cubicBezTo>
                  <a:cubicBezTo>
                    <a:pt x="125" y="989"/>
                    <a:pt x="63" y="988"/>
                    <a:pt x="1" y="986"/>
                  </a:cubicBezTo>
                  <a:lnTo>
                    <a:pt x="1" y="986"/>
                  </a:lnTo>
                  <a:lnTo>
                    <a:pt x="34" y="1671"/>
                  </a:lnTo>
                  <a:cubicBezTo>
                    <a:pt x="239" y="1693"/>
                    <a:pt x="434" y="1703"/>
                    <a:pt x="620" y="1703"/>
                  </a:cubicBezTo>
                  <a:cubicBezTo>
                    <a:pt x="3057" y="1703"/>
                    <a:pt x="3894" y="1"/>
                    <a:pt x="3894" y="0"/>
                  </a:cubicBezTo>
                  <a:close/>
                </a:path>
              </a:pathLst>
            </a:custGeom>
            <a:solidFill>
              <a:srgbClr val="000000">
                <a:alpha val="12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3238;p58">
              <a:extLst>
                <a:ext uri="{FF2B5EF4-FFF2-40B4-BE49-F238E27FC236}">
                  <a16:creationId xmlns:a16="http://schemas.microsoft.com/office/drawing/2014/main" id="{1FE10131-C44C-407A-B4FB-3FD18FC0CE23}"/>
                </a:ext>
              </a:extLst>
            </p:cNvPr>
            <p:cNvSpPr/>
            <p:nvPr/>
          </p:nvSpPr>
          <p:spPr>
            <a:xfrm>
              <a:off x="4524124" y="2005067"/>
              <a:ext cx="43941" cy="36441"/>
            </a:xfrm>
            <a:custGeom>
              <a:avLst/>
              <a:gdLst/>
              <a:ahLst/>
              <a:cxnLst/>
              <a:rect l="l" t="t" r="r" b="b"/>
              <a:pathLst>
                <a:path w="1371" h="1137" extrusionOk="0">
                  <a:moveTo>
                    <a:pt x="1287" y="1"/>
                  </a:moveTo>
                  <a:cubicBezTo>
                    <a:pt x="1221" y="1"/>
                    <a:pt x="1221" y="435"/>
                    <a:pt x="836" y="736"/>
                  </a:cubicBezTo>
                  <a:cubicBezTo>
                    <a:pt x="469" y="1036"/>
                    <a:pt x="1" y="986"/>
                    <a:pt x="1" y="1036"/>
                  </a:cubicBezTo>
                  <a:cubicBezTo>
                    <a:pt x="1" y="1070"/>
                    <a:pt x="101" y="1137"/>
                    <a:pt x="302" y="1137"/>
                  </a:cubicBezTo>
                  <a:cubicBezTo>
                    <a:pt x="552" y="1137"/>
                    <a:pt x="803" y="1053"/>
                    <a:pt x="1003" y="903"/>
                  </a:cubicBezTo>
                  <a:cubicBezTo>
                    <a:pt x="1187" y="752"/>
                    <a:pt x="1321" y="535"/>
                    <a:pt x="1354" y="285"/>
                  </a:cubicBezTo>
                  <a:cubicBezTo>
                    <a:pt x="1371" y="101"/>
                    <a:pt x="1321" y="1"/>
                    <a:pt x="128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4" name="Google Shape;3239;p58">
              <a:extLst>
                <a:ext uri="{FF2B5EF4-FFF2-40B4-BE49-F238E27FC236}">
                  <a16:creationId xmlns:a16="http://schemas.microsoft.com/office/drawing/2014/main" id="{EB791433-F27C-42C3-9B42-C0985EC05FB9}"/>
                </a:ext>
              </a:extLst>
            </p:cNvPr>
            <p:cNvSpPr/>
            <p:nvPr/>
          </p:nvSpPr>
          <p:spPr>
            <a:xfrm>
              <a:off x="4426660" y="1687420"/>
              <a:ext cx="265662" cy="185602"/>
            </a:xfrm>
            <a:custGeom>
              <a:avLst/>
              <a:gdLst/>
              <a:ahLst/>
              <a:cxnLst/>
              <a:rect l="l" t="t" r="r" b="b"/>
              <a:pathLst>
                <a:path w="8289" h="5791" extrusionOk="0">
                  <a:moveTo>
                    <a:pt x="4397" y="1"/>
                  </a:moveTo>
                  <a:cubicBezTo>
                    <a:pt x="4302" y="1"/>
                    <a:pt x="4206" y="2"/>
                    <a:pt x="4111" y="3"/>
                  </a:cubicBezTo>
                  <a:cubicBezTo>
                    <a:pt x="3075" y="20"/>
                    <a:pt x="1972" y="170"/>
                    <a:pt x="1187" y="772"/>
                  </a:cubicBezTo>
                  <a:cubicBezTo>
                    <a:pt x="619" y="1240"/>
                    <a:pt x="251" y="1908"/>
                    <a:pt x="151" y="2643"/>
                  </a:cubicBezTo>
                  <a:cubicBezTo>
                    <a:pt x="34" y="3512"/>
                    <a:pt x="1" y="4381"/>
                    <a:pt x="68" y="5267"/>
                  </a:cubicBezTo>
                  <a:cubicBezTo>
                    <a:pt x="68" y="5434"/>
                    <a:pt x="135" y="5601"/>
                    <a:pt x="285" y="5718"/>
                  </a:cubicBezTo>
                  <a:cubicBezTo>
                    <a:pt x="374" y="5769"/>
                    <a:pt x="483" y="5791"/>
                    <a:pt x="589" y="5791"/>
                  </a:cubicBezTo>
                  <a:cubicBezTo>
                    <a:pt x="622" y="5791"/>
                    <a:pt x="654" y="5788"/>
                    <a:pt x="686" y="5785"/>
                  </a:cubicBezTo>
                  <a:cubicBezTo>
                    <a:pt x="1906" y="5718"/>
                    <a:pt x="3209" y="4815"/>
                    <a:pt x="4111" y="4130"/>
                  </a:cubicBezTo>
                  <a:lnTo>
                    <a:pt x="4111" y="4130"/>
                  </a:lnTo>
                  <a:cubicBezTo>
                    <a:pt x="3877" y="4431"/>
                    <a:pt x="2641" y="5200"/>
                    <a:pt x="2407" y="5500"/>
                  </a:cubicBezTo>
                  <a:cubicBezTo>
                    <a:pt x="4412" y="5150"/>
                    <a:pt x="7219" y="3596"/>
                    <a:pt x="8272" y="2092"/>
                  </a:cubicBezTo>
                  <a:lnTo>
                    <a:pt x="8288" y="2042"/>
                  </a:lnTo>
                  <a:cubicBezTo>
                    <a:pt x="8171" y="1290"/>
                    <a:pt x="7486" y="655"/>
                    <a:pt x="6684" y="354"/>
                  </a:cubicBezTo>
                  <a:cubicBezTo>
                    <a:pt x="5983" y="71"/>
                    <a:pt x="5190" y="1"/>
                    <a:pt x="4397"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5" name="Google Shape;3240;p58">
              <a:extLst>
                <a:ext uri="{FF2B5EF4-FFF2-40B4-BE49-F238E27FC236}">
                  <a16:creationId xmlns:a16="http://schemas.microsoft.com/office/drawing/2014/main" id="{8018CD4B-F88A-4AD4-9EC9-46B197E21638}"/>
                </a:ext>
              </a:extLst>
            </p:cNvPr>
            <p:cNvSpPr/>
            <p:nvPr/>
          </p:nvSpPr>
          <p:spPr>
            <a:xfrm>
              <a:off x="4622133" y="1697964"/>
              <a:ext cx="178775" cy="325340"/>
            </a:xfrm>
            <a:custGeom>
              <a:avLst/>
              <a:gdLst/>
              <a:ahLst/>
              <a:cxnLst/>
              <a:rect l="l" t="t" r="r" b="b"/>
              <a:pathLst>
                <a:path w="5578" h="10151" extrusionOk="0">
                  <a:moveTo>
                    <a:pt x="564" y="1"/>
                  </a:moveTo>
                  <a:cubicBezTo>
                    <a:pt x="383" y="1"/>
                    <a:pt x="195" y="9"/>
                    <a:pt x="0" y="25"/>
                  </a:cubicBezTo>
                  <a:lnTo>
                    <a:pt x="1254" y="1613"/>
                  </a:lnTo>
                  <a:cubicBezTo>
                    <a:pt x="1254" y="1613"/>
                    <a:pt x="234" y="4954"/>
                    <a:pt x="2390" y="7243"/>
                  </a:cubicBezTo>
                  <a:cubicBezTo>
                    <a:pt x="2390" y="7243"/>
                    <a:pt x="2523" y="8597"/>
                    <a:pt x="4027" y="10151"/>
                  </a:cubicBezTo>
                  <a:cubicBezTo>
                    <a:pt x="4027" y="10151"/>
                    <a:pt x="4896" y="10134"/>
                    <a:pt x="5214" y="8513"/>
                  </a:cubicBezTo>
                  <a:cubicBezTo>
                    <a:pt x="5347" y="7878"/>
                    <a:pt x="5447" y="7227"/>
                    <a:pt x="5498" y="6592"/>
                  </a:cubicBezTo>
                  <a:cubicBezTo>
                    <a:pt x="5578" y="5145"/>
                    <a:pt x="5179" y="1"/>
                    <a:pt x="564"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6" name="Google Shape;3241;p58">
              <a:extLst>
                <a:ext uri="{FF2B5EF4-FFF2-40B4-BE49-F238E27FC236}">
                  <a16:creationId xmlns:a16="http://schemas.microsoft.com/office/drawing/2014/main" id="{B54CD97C-2D8B-4F18-817D-76FF8C7E75E9}"/>
                </a:ext>
              </a:extLst>
            </p:cNvPr>
            <p:cNvSpPr/>
            <p:nvPr/>
          </p:nvSpPr>
          <p:spPr>
            <a:xfrm>
              <a:off x="4692291" y="1921224"/>
              <a:ext cx="59998" cy="90830"/>
            </a:xfrm>
            <a:custGeom>
              <a:avLst/>
              <a:gdLst/>
              <a:ahLst/>
              <a:cxnLst/>
              <a:rect l="l" t="t" r="r" b="b"/>
              <a:pathLst>
                <a:path w="1872" h="2834" extrusionOk="0">
                  <a:moveTo>
                    <a:pt x="471" y="0"/>
                  </a:moveTo>
                  <a:cubicBezTo>
                    <a:pt x="362" y="0"/>
                    <a:pt x="255" y="9"/>
                    <a:pt x="151" y="27"/>
                  </a:cubicBezTo>
                  <a:lnTo>
                    <a:pt x="0" y="2683"/>
                  </a:lnTo>
                  <a:cubicBezTo>
                    <a:pt x="124" y="2785"/>
                    <a:pt x="279" y="2833"/>
                    <a:pt x="433" y="2833"/>
                  </a:cubicBezTo>
                  <a:cubicBezTo>
                    <a:pt x="507" y="2833"/>
                    <a:pt x="581" y="2822"/>
                    <a:pt x="652" y="2800"/>
                  </a:cubicBezTo>
                  <a:cubicBezTo>
                    <a:pt x="852" y="2717"/>
                    <a:pt x="1053" y="2583"/>
                    <a:pt x="1203" y="2433"/>
                  </a:cubicBezTo>
                  <a:cubicBezTo>
                    <a:pt x="1437" y="2216"/>
                    <a:pt x="1621" y="1948"/>
                    <a:pt x="1755" y="1647"/>
                  </a:cubicBezTo>
                  <a:cubicBezTo>
                    <a:pt x="1872" y="1363"/>
                    <a:pt x="1872" y="1029"/>
                    <a:pt x="1755" y="728"/>
                  </a:cubicBezTo>
                  <a:cubicBezTo>
                    <a:pt x="1621" y="444"/>
                    <a:pt x="1370" y="210"/>
                    <a:pt x="1070" y="110"/>
                  </a:cubicBezTo>
                  <a:cubicBezTo>
                    <a:pt x="884" y="34"/>
                    <a:pt x="676" y="0"/>
                    <a:pt x="471" y="0"/>
                  </a:cubicBez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7" name="Google Shape;3242;p58">
              <a:extLst>
                <a:ext uri="{FF2B5EF4-FFF2-40B4-BE49-F238E27FC236}">
                  <a16:creationId xmlns:a16="http://schemas.microsoft.com/office/drawing/2014/main" id="{571115C4-9265-45F9-9C73-175561D0820F}"/>
                </a:ext>
              </a:extLst>
            </p:cNvPr>
            <p:cNvSpPr/>
            <p:nvPr/>
          </p:nvSpPr>
          <p:spPr>
            <a:xfrm>
              <a:off x="3981678" y="2445242"/>
              <a:ext cx="831665" cy="425239"/>
            </a:xfrm>
            <a:custGeom>
              <a:avLst/>
              <a:gdLst/>
              <a:ahLst/>
              <a:cxnLst/>
              <a:rect l="l" t="t" r="r" b="b"/>
              <a:pathLst>
                <a:path w="25949" h="13268" extrusionOk="0">
                  <a:moveTo>
                    <a:pt x="13918" y="1"/>
                  </a:moveTo>
                  <a:lnTo>
                    <a:pt x="0" y="101"/>
                  </a:lnTo>
                  <a:lnTo>
                    <a:pt x="3375" y="13268"/>
                  </a:lnTo>
                  <a:lnTo>
                    <a:pt x="25948" y="13268"/>
                  </a:lnTo>
                  <a:lnTo>
                    <a:pt x="25948" y="11948"/>
                  </a:lnTo>
                  <a:lnTo>
                    <a:pt x="16642" y="11948"/>
                  </a:lnTo>
                  <a:lnTo>
                    <a:pt x="13918" y="1"/>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8" name="Google Shape;3243;p58">
              <a:extLst>
                <a:ext uri="{FF2B5EF4-FFF2-40B4-BE49-F238E27FC236}">
                  <a16:creationId xmlns:a16="http://schemas.microsoft.com/office/drawing/2014/main" id="{301D47DD-094F-4D26-A444-0C424434EDDD}"/>
                </a:ext>
              </a:extLst>
            </p:cNvPr>
            <p:cNvSpPr/>
            <p:nvPr/>
          </p:nvSpPr>
          <p:spPr>
            <a:xfrm>
              <a:off x="4186221" y="2611069"/>
              <a:ext cx="69645" cy="75702"/>
            </a:xfrm>
            <a:custGeom>
              <a:avLst/>
              <a:gdLst/>
              <a:ahLst/>
              <a:cxnLst/>
              <a:rect l="l" t="t" r="r" b="b"/>
              <a:pathLst>
                <a:path w="2173" h="2362" extrusionOk="0">
                  <a:moveTo>
                    <a:pt x="953" y="1"/>
                  </a:moveTo>
                  <a:cubicBezTo>
                    <a:pt x="874" y="1"/>
                    <a:pt x="796" y="14"/>
                    <a:pt x="719" y="40"/>
                  </a:cubicBezTo>
                  <a:cubicBezTo>
                    <a:pt x="218" y="190"/>
                    <a:pt x="1" y="842"/>
                    <a:pt x="201" y="1460"/>
                  </a:cubicBezTo>
                  <a:cubicBezTo>
                    <a:pt x="387" y="2002"/>
                    <a:pt x="816" y="2362"/>
                    <a:pt x="1239" y="2362"/>
                  </a:cubicBezTo>
                  <a:cubicBezTo>
                    <a:pt x="1311" y="2362"/>
                    <a:pt x="1383" y="2351"/>
                    <a:pt x="1454" y="2329"/>
                  </a:cubicBezTo>
                  <a:cubicBezTo>
                    <a:pt x="1939" y="2179"/>
                    <a:pt x="2173" y="1527"/>
                    <a:pt x="1956" y="892"/>
                  </a:cubicBezTo>
                  <a:cubicBezTo>
                    <a:pt x="1787" y="358"/>
                    <a:pt x="1370" y="1"/>
                    <a:pt x="953" y="1"/>
                  </a:cubicBezTo>
                  <a:close/>
                </a:path>
              </a:pathLst>
            </a:custGeom>
            <a:solidFill>
              <a:srgbClr val="FAFAFA"/>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9" name="Google Shape;3244;p58">
              <a:extLst>
                <a:ext uri="{FF2B5EF4-FFF2-40B4-BE49-F238E27FC236}">
                  <a16:creationId xmlns:a16="http://schemas.microsoft.com/office/drawing/2014/main" id="{0FC2801D-C3F1-49B6-A6AE-93F935ADEACE}"/>
                </a:ext>
              </a:extLst>
            </p:cNvPr>
            <p:cNvSpPr/>
            <p:nvPr/>
          </p:nvSpPr>
          <p:spPr>
            <a:xfrm>
              <a:off x="4302434" y="2737634"/>
              <a:ext cx="788622" cy="250599"/>
            </a:xfrm>
            <a:custGeom>
              <a:avLst/>
              <a:gdLst/>
              <a:ahLst/>
              <a:cxnLst/>
              <a:rect l="l" t="t" r="r" b="b"/>
              <a:pathLst>
                <a:path w="24606" h="7819" extrusionOk="0">
                  <a:moveTo>
                    <a:pt x="23693" y="1"/>
                  </a:moveTo>
                  <a:lnTo>
                    <a:pt x="17260" y="485"/>
                  </a:lnTo>
                  <a:lnTo>
                    <a:pt x="17845" y="2891"/>
                  </a:lnTo>
                  <a:lnTo>
                    <a:pt x="5665" y="3977"/>
                  </a:lnTo>
                  <a:lnTo>
                    <a:pt x="5665" y="3994"/>
                  </a:lnTo>
                  <a:lnTo>
                    <a:pt x="5113" y="4011"/>
                  </a:lnTo>
                  <a:cubicBezTo>
                    <a:pt x="4295" y="3827"/>
                    <a:pt x="3610" y="3259"/>
                    <a:pt x="3275" y="2490"/>
                  </a:cubicBezTo>
                  <a:cubicBezTo>
                    <a:pt x="3197" y="2286"/>
                    <a:pt x="3074" y="2053"/>
                    <a:pt x="2880" y="2053"/>
                  </a:cubicBezTo>
                  <a:cubicBezTo>
                    <a:pt x="2867" y="2053"/>
                    <a:pt x="2854" y="2054"/>
                    <a:pt x="2841" y="2056"/>
                  </a:cubicBezTo>
                  <a:cubicBezTo>
                    <a:pt x="2724" y="2089"/>
                    <a:pt x="2640" y="2206"/>
                    <a:pt x="2624" y="2323"/>
                  </a:cubicBezTo>
                  <a:cubicBezTo>
                    <a:pt x="2624" y="2440"/>
                    <a:pt x="2640" y="2557"/>
                    <a:pt x="2691" y="2674"/>
                  </a:cubicBezTo>
                  <a:cubicBezTo>
                    <a:pt x="2841" y="3159"/>
                    <a:pt x="3041" y="3627"/>
                    <a:pt x="3275" y="4061"/>
                  </a:cubicBezTo>
                  <a:lnTo>
                    <a:pt x="0" y="4161"/>
                  </a:lnTo>
                  <a:cubicBezTo>
                    <a:pt x="0" y="4161"/>
                    <a:pt x="779" y="7818"/>
                    <a:pt x="4813" y="7818"/>
                  </a:cubicBezTo>
                  <a:cubicBezTo>
                    <a:pt x="4959" y="7818"/>
                    <a:pt x="5109" y="7814"/>
                    <a:pt x="5264" y="7804"/>
                  </a:cubicBezTo>
                  <a:lnTo>
                    <a:pt x="19232" y="7787"/>
                  </a:lnTo>
                  <a:cubicBezTo>
                    <a:pt x="19298" y="7790"/>
                    <a:pt x="19364" y="7791"/>
                    <a:pt x="19429" y="7791"/>
                  </a:cubicBezTo>
                  <a:cubicBezTo>
                    <a:pt x="22327" y="7791"/>
                    <a:pt x="24605" y="5282"/>
                    <a:pt x="24295" y="2373"/>
                  </a:cubicBezTo>
                  <a:lnTo>
                    <a:pt x="23693" y="1"/>
                  </a:lnTo>
                  <a:close/>
                </a:path>
              </a:pathLst>
            </a:custGeom>
            <a:solidFill>
              <a:srgbClr val="FFBE9D"/>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0" name="Google Shape;3245;p58">
              <a:extLst>
                <a:ext uri="{FF2B5EF4-FFF2-40B4-BE49-F238E27FC236}">
                  <a16:creationId xmlns:a16="http://schemas.microsoft.com/office/drawing/2014/main" id="{7A853038-4C30-4CF3-9B21-CCA9C8BD1C6B}"/>
                </a:ext>
              </a:extLst>
            </p:cNvPr>
            <p:cNvSpPr/>
            <p:nvPr/>
          </p:nvSpPr>
          <p:spPr>
            <a:xfrm>
              <a:off x="4700591" y="1934910"/>
              <a:ext cx="30832" cy="52113"/>
            </a:xfrm>
            <a:custGeom>
              <a:avLst/>
              <a:gdLst/>
              <a:ahLst/>
              <a:cxnLst/>
              <a:rect l="l" t="t" r="r" b="b"/>
              <a:pathLst>
                <a:path w="962" h="1626" extrusionOk="0">
                  <a:moveTo>
                    <a:pt x="393" y="1"/>
                  </a:moveTo>
                  <a:cubicBezTo>
                    <a:pt x="109" y="1"/>
                    <a:pt x="9" y="201"/>
                    <a:pt x="42" y="201"/>
                  </a:cubicBezTo>
                  <a:cubicBezTo>
                    <a:pt x="46" y="206"/>
                    <a:pt x="52" y="207"/>
                    <a:pt x="59" y="207"/>
                  </a:cubicBezTo>
                  <a:cubicBezTo>
                    <a:pt x="97" y="207"/>
                    <a:pt x="173" y="155"/>
                    <a:pt x="283" y="155"/>
                  </a:cubicBezTo>
                  <a:cubicBezTo>
                    <a:pt x="312" y="155"/>
                    <a:pt x="343" y="159"/>
                    <a:pt x="376" y="168"/>
                  </a:cubicBezTo>
                  <a:cubicBezTo>
                    <a:pt x="610" y="268"/>
                    <a:pt x="744" y="519"/>
                    <a:pt x="694" y="769"/>
                  </a:cubicBezTo>
                  <a:cubicBezTo>
                    <a:pt x="660" y="1087"/>
                    <a:pt x="527" y="1388"/>
                    <a:pt x="360" y="1454"/>
                  </a:cubicBezTo>
                  <a:cubicBezTo>
                    <a:pt x="293" y="1484"/>
                    <a:pt x="236" y="1493"/>
                    <a:pt x="188" y="1493"/>
                  </a:cubicBezTo>
                  <a:cubicBezTo>
                    <a:pt x="129" y="1493"/>
                    <a:pt x="85" y="1479"/>
                    <a:pt x="61" y="1479"/>
                  </a:cubicBezTo>
                  <a:cubicBezTo>
                    <a:pt x="52" y="1479"/>
                    <a:pt x="45" y="1482"/>
                    <a:pt x="42" y="1488"/>
                  </a:cubicBezTo>
                  <a:cubicBezTo>
                    <a:pt x="1" y="1488"/>
                    <a:pt x="85" y="1625"/>
                    <a:pt x="276" y="1625"/>
                  </a:cubicBezTo>
                  <a:cubicBezTo>
                    <a:pt x="316" y="1625"/>
                    <a:pt x="361" y="1619"/>
                    <a:pt x="410" y="1605"/>
                  </a:cubicBezTo>
                  <a:cubicBezTo>
                    <a:pt x="577" y="1555"/>
                    <a:pt x="694" y="1454"/>
                    <a:pt x="777" y="1304"/>
                  </a:cubicBezTo>
                  <a:cubicBezTo>
                    <a:pt x="861" y="1154"/>
                    <a:pt x="911" y="970"/>
                    <a:pt x="928" y="803"/>
                  </a:cubicBezTo>
                  <a:cubicBezTo>
                    <a:pt x="961" y="602"/>
                    <a:pt x="911" y="418"/>
                    <a:pt x="811" y="251"/>
                  </a:cubicBezTo>
                  <a:cubicBezTo>
                    <a:pt x="710" y="118"/>
                    <a:pt x="560" y="17"/>
                    <a:pt x="393" y="1"/>
                  </a:cubicBezTo>
                  <a:close/>
                </a:path>
              </a:pathLst>
            </a:custGeom>
            <a:solidFill>
              <a:srgbClr val="000000">
                <a:alpha val="12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
        <p:nvSpPr>
          <p:cNvPr id="31" name="Google Shape;3197;p58">
            <a:extLst>
              <a:ext uri="{FF2B5EF4-FFF2-40B4-BE49-F238E27FC236}">
                <a16:creationId xmlns:a16="http://schemas.microsoft.com/office/drawing/2014/main" id="{D6FE5C59-6097-45B2-90AB-0BADB0AC75B9}"/>
              </a:ext>
            </a:extLst>
          </p:cNvPr>
          <p:cNvSpPr txBox="1">
            <a:spLocks noGrp="1"/>
          </p:cNvSpPr>
          <p:nvPr/>
        </p:nvSpPr>
        <p:spPr>
          <a:xfrm>
            <a:off x="281720" y="2863051"/>
            <a:ext cx="1739198" cy="3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lvl="0" indent="0"/>
            <a:r>
              <a:rPr lang="en-US" dirty="0"/>
              <a:t> Ren, </a:t>
            </a:r>
            <a:r>
              <a:rPr lang="en-US" dirty="0" err="1"/>
              <a:t>Rangwala</a:t>
            </a:r>
            <a:r>
              <a:rPr lang="en-US" dirty="0"/>
              <a:t>, and Johri </a:t>
            </a:r>
            <a:endParaRPr dirty="0"/>
          </a:p>
        </p:txBody>
      </p:sp>
      <p:sp>
        <p:nvSpPr>
          <p:cNvPr id="32" name="Google Shape;3198;p58">
            <a:extLst>
              <a:ext uri="{FF2B5EF4-FFF2-40B4-BE49-F238E27FC236}">
                <a16:creationId xmlns:a16="http://schemas.microsoft.com/office/drawing/2014/main" id="{DD6BA301-9B12-4F13-AEAA-F3442ECA5BA1}"/>
              </a:ext>
            </a:extLst>
          </p:cNvPr>
          <p:cNvSpPr txBox="1">
            <a:spLocks noGrp="1"/>
          </p:cNvSpPr>
          <p:nvPr/>
        </p:nvSpPr>
        <p:spPr>
          <a:xfrm>
            <a:off x="377852" y="3443382"/>
            <a:ext cx="1695600" cy="849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lvl="0" indent="0"/>
            <a:r>
              <a:rPr lang="en-US" dirty="0"/>
              <a:t>personalized multiple linear regression model (PLMR) (2016)</a:t>
            </a:r>
            <a:endParaRPr dirty="0"/>
          </a:p>
        </p:txBody>
      </p:sp>
    </p:spTree>
    <p:extLst>
      <p:ext uri="{BB962C8B-B14F-4D97-AF65-F5344CB8AC3E}">
        <p14:creationId xmlns:p14="http://schemas.microsoft.com/office/powerpoint/2010/main" val="85164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Google Shape;3278;p58">
            <a:extLst>
              <a:ext uri="{FF2B5EF4-FFF2-40B4-BE49-F238E27FC236}">
                <a16:creationId xmlns:a16="http://schemas.microsoft.com/office/drawing/2014/main" id="{77A0B16D-0197-4444-8838-1D1AADD2C4AA}"/>
              </a:ext>
            </a:extLst>
          </p:cNvPr>
          <p:cNvSpPr/>
          <p:nvPr/>
        </p:nvSpPr>
        <p:spPr>
          <a:xfrm>
            <a:off x="826763" y="1602894"/>
            <a:ext cx="1119026" cy="1104123"/>
          </a:xfrm>
          <a:custGeom>
            <a:avLst/>
            <a:gdLst/>
            <a:ahLst/>
            <a:cxnLst/>
            <a:rect l="l" t="t" r="r" b="b"/>
            <a:pathLst>
              <a:path w="34915" h="34450" extrusionOk="0">
                <a:moveTo>
                  <a:pt x="15926" y="0"/>
                </a:moveTo>
                <a:cubicBezTo>
                  <a:pt x="6978" y="0"/>
                  <a:pt x="0" y="8454"/>
                  <a:pt x="177" y="17587"/>
                </a:cubicBezTo>
                <a:cubicBezTo>
                  <a:pt x="359" y="26964"/>
                  <a:pt x="8027" y="34449"/>
                  <a:pt x="17365" y="34449"/>
                </a:cubicBezTo>
                <a:cubicBezTo>
                  <a:pt x="17478" y="34449"/>
                  <a:pt x="17591" y="34448"/>
                  <a:pt x="17704" y="34446"/>
                </a:cubicBezTo>
                <a:cubicBezTo>
                  <a:pt x="27211" y="34262"/>
                  <a:pt x="34196" y="26409"/>
                  <a:pt x="34580" y="16919"/>
                </a:cubicBezTo>
                <a:cubicBezTo>
                  <a:pt x="34914" y="8247"/>
                  <a:pt x="27145" y="812"/>
                  <a:pt x="17036" y="43"/>
                </a:cubicBezTo>
                <a:cubicBezTo>
                  <a:pt x="16663" y="14"/>
                  <a:pt x="16293" y="0"/>
                  <a:pt x="15926"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 name="Text Placeholder 1">
            <a:extLst>
              <a:ext uri="{FF2B5EF4-FFF2-40B4-BE49-F238E27FC236}">
                <a16:creationId xmlns:a16="http://schemas.microsoft.com/office/drawing/2014/main" id="{ADBE7DBE-A303-4C1C-8122-45041156A886}"/>
              </a:ext>
            </a:extLst>
          </p:cNvPr>
          <p:cNvSpPr>
            <a:spLocks noGrp="1"/>
          </p:cNvSpPr>
          <p:nvPr>
            <p:ph type="body" idx="1"/>
          </p:nvPr>
        </p:nvSpPr>
        <p:spPr>
          <a:xfrm>
            <a:off x="2454963" y="749466"/>
            <a:ext cx="5522838" cy="3196446"/>
          </a:xfrm>
        </p:spPr>
        <p:txBody>
          <a:bodyPr/>
          <a:lstStyle/>
          <a:p>
            <a:pPr marL="158750" indent="0">
              <a:spcBef>
                <a:spcPts val="600"/>
              </a:spcBef>
              <a:buNone/>
            </a:pPr>
            <a:r>
              <a:rPr lang="en-US" b="1" dirty="0"/>
              <a:t>“Behavior-based grade prediction for MOOCs via time series neural networks”</a:t>
            </a:r>
          </a:p>
          <a:p>
            <a:pPr marL="158750" indent="0">
              <a:spcBef>
                <a:spcPts val="600"/>
              </a:spcBef>
              <a:buNone/>
            </a:pPr>
            <a:r>
              <a:rPr lang="en-US" b="1" dirty="0"/>
              <a:t>     </a:t>
            </a:r>
            <a:r>
              <a:rPr lang="en-US" dirty="0"/>
              <a:t>Yang et al. (2017) used the method of </a:t>
            </a:r>
            <a:r>
              <a:rPr lang="en-US" b="1" dirty="0">
                <a:solidFill>
                  <a:schemeClr val="accent2"/>
                </a:solidFill>
              </a:rPr>
              <a:t>time series neural network </a:t>
            </a:r>
            <a:r>
              <a:rPr lang="en-US" dirty="0"/>
              <a:t>to analyze the lecture video-watching clickstreams and predict students’ average CFA grade in two MOOCs. They firstly only used the </a:t>
            </a:r>
            <a:r>
              <a:rPr lang="en-US" b="1" dirty="0">
                <a:solidFill>
                  <a:schemeClr val="accent2"/>
                </a:solidFill>
              </a:rPr>
              <a:t>past quiz data </a:t>
            </a:r>
            <a:r>
              <a:rPr lang="en-US" dirty="0"/>
              <a:t>to make the prediction, then move to a developed model by adding the </a:t>
            </a:r>
            <a:r>
              <a:rPr lang="en-US" b="1" dirty="0">
                <a:solidFill>
                  <a:schemeClr val="accent2"/>
                </a:solidFill>
              </a:rPr>
              <a:t>clickstream data</a:t>
            </a:r>
            <a:r>
              <a:rPr lang="en-US" dirty="0"/>
              <a:t>. The result show that the involvement of  clickstream data improve the prediction accuracy significantly. The result suggests that the learning performance is a result of the combination of multiple factors. </a:t>
            </a:r>
          </a:p>
          <a:p>
            <a:pPr marL="158750" indent="0">
              <a:spcBef>
                <a:spcPts val="600"/>
              </a:spcBef>
              <a:buNone/>
            </a:pPr>
            <a:r>
              <a:rPr lang="en-US" dirty="0"/>
              <a:t>     The limitations of this study is that the model largely depend on the </a:t>
            </a:r>
            <a:r>
              <a:rPr lang="en-US" b="1" dirty="0">
                <a:solidFill>
                  <a:schemeClr val="accent2"/>
                </a:solidFill>
              </a:rPr>
              <a:t>previous quiz</a:t>
            </a:r>
            <a:r>
              <a:rPr lang="en-US" dirty="0"/>
              <a:t> performance, but plenty of students never do quiz in MOOCs, which makes the model inapplicable in some cases. Moreover, neural network is a </a:t>
            </a:r>
            <a:r>
              <a:rPr lang="en-US" b="1" dirty="0">
                <a:solidFill>
                  <a:schemeClr val="accent2"/>
                </a:solidFill>
              </a:rPr>
              <a:t>complicated</a:t>
            </a:r>
            <a:r>
              <a:rPr lang="en-US" dirty="0"/>
              <a:t> model, a sophisticated pre-processing needs to be employed before the analysis, the process and the result are also difficult for understanding and interpretation. </a:t>
            </a:r>
          </a:p>
        </p:txBody>
      </p:sp>
      <p:sp>
        <p:nvSpPr>
          <p:cNvPr id="3" name="Title 2">
            <a:extLst>
              <a:ext uri="{FF2B5EF4-FFF2-40B4-BE49-F238E27FC236}">
                <a16:creationId xmlns:a16="http://schemas.microsoft.com/office/drawing/2014/main" id="{7259A494-A0F2-4431-91A6-FBAAFBB2E7EB}"/>
              </a:ext>
            </a:extLst>
          </p:cNvPr>
          <p:cNvSpPr>
            <a:spLocks noGrp="1"/>
          </p:cNvSpPr>
          <p:nvPr>
            <p:ph type="title"/>
          </p:nvPr>
        </p:nvSpPr>
        <p:spPr/>
        <p:txBody>
          <a:bodyPr/>
          <a:lstStyle/>
          <a:p>
            <a:r>
              <a:rPr lang="en-US" b="1" dirty="0"/>
              <a:t>Literature Review</a:t>
            </a:r>
            <a:endParaRPr lang="en-US" dirty="0"/>
          </a:p>
        </p:txBody>
      </p:sp>
      <p:sp>
        <p:nvSpPr>
          <p:cNvPr id="31" name="Google Shape;3197;p58">
            <a:extLst>
              <a:ext uri="{FF2B5EF4-FFF2-40B4-BE49-F238E27FC236}">
                <a16:creationId xmlns:a16="http://schemas.microsoft.com/office/drawing/2014/main" id="{D6FE5C59-6097-45B2-90AB-0BADB0AC75B9}"/>
              </a:ext>
            </a:extLst>
          </p:cNvPr>
          <p:cNvSpPr txBox="1">
            <a:spLocks noGrp="1"/>
          </p:cNvSpPr>
          <p:nvPr/>
        </p:nvSpPr>
        <p:spPr>
          <a:xfrm>
            <a:off x="480855" y="2868032"/>
            <a:ext cx="1739198" cy="320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2100"/>
              <a:buFont typeface="Josefin Sans"/>
              <a:buNone/>
              <a:defRPr sz="1600" b="0" i="0" u="none" strike="noStrike" cap="none">
                <a:solidFill>
                  <a:schemeClr val="dk1"/>
                </a:solidFill>
                <a:latin typeface="Lilita One"/>
                <a:ea typeface="Lilita One"/>
                <a:cs typeface="Lilita One"/>
                <a:sym typeface="Lilita One"/>
              </a:defRPr>
            </a:lvl1pPr>
            <a:lvl2pPr marL="914400" marR="0" lvl="1"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2100"/>
              <a:buFont typeface="Josefin Sans"/>
              <a:buNone/>
              <a:defRPr sz="2100" b="0" i="0" u="none" strike="noStrike" cap="none">
                <a:solidFill>
                  <a:schemeClr val="dk2"/>
                </a:solidFill>
                <a:latin typeface="Josefin Sans"/>
                <a:ea typeface="Josefin Sans"/>
                <a:cs typeface="Josefin Sans"/>
                <a:sym typeface="Josefin Sans"/>
              </a:defRPr>
            </a:lvl9pPr>
          </a:lstStyle>
          <a:p>
            <a:pPr marL="0" lvl="0" indent="0"/>
            <a:r>
              <a:rPr lang="en-US" dirty="0"/>
              <a:t>Yang et al.</a:t>
            </a:r>
            <a:endParaRPr dirty="0"/>
          </a:p>
        </p:txBody>
      </p:sp>
      <p:sp>
        <p:nvSpPr>
          <p:cNvPr id="32" name="Google Shape;3198;p58">
            <a:extLst>
              <a:ext uri="{FF2B5EF4-FFF2-40B4-BE49-F238E27FC236}">
                <a16:creationId xmlns:a16="http://schemas.microsoft.com/office/drawing/2014/main" id="{DD6BA301-9B12-4F13-AEAA-F3442ECA5BA1}"/>
              </a:ext>
            </a:extLst>
          </p:cNvPr>
          <p:cNvSpPr txBox="1">
            <a:spLocks noGrp="1"/>
          </p:cNvSpPr>
          <p:nvPr/>
        </p:nvSpPr>
        <p:spPr>
          <a:xfrm>
            <a:off x="536266" y="3172894"/>
            <a:ext cx="1695600" cy="353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1pPr>
            <a:lvl2pPr marL="914400" marR="0" lvl="1"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2pPr>
            <a:lvl3pPr marL="1371600" marR="0" lvl="2"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3pPr>
            <a:lvl4pPr marL="1828800" marR="0" lvl="3"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4pPr>
            <a:lvl5pPr marL="2286000" marR="0" lvl="4"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5pPr>
            <a:lvl6pPr marL="2743200" marR="0" lvl="5"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6pPr>
            <a:lvl7pPr marL="3200400" marR="0" lvl="6"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7pPr>
            <a:lvl8pPr marL="3657600" marR="0" lvl="7"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8pPr>
            <a:lvl9pPr marL="4114800" marR="0" lvl="8" indent="-298450" algn="ctr" rtl="0">
              <a:lnSpc>
                <a:spcPct val="100000"/>
              </a:lnSpc>
              <a:spcBef>
                <a:spcPts val="0"/>
              </a:spcBef>
              <a:spcAft>
                <a:spcPts val="0"/>
              </a:spcAft>
              <a:buClr>
                <a:schemeClr val="dk2"/>
              </a:buClr>
              <a:buSzPts val="1100"/>
              <a:buFont typeface="Josefin Sans"/>
              <a:buNone/>
              <a:defRPr sz="1100" b="0" i="0" u="none" strike="noStrike" cap="none">
                <a:solidFill>
                  <a:schemeClr val="dk2"/>
                </a:solidFill>
                <a:latin typeface="Josefin Sans"/>
                <a:ea typeface="Josefin Sans"/>
                <a:cs typeface="Josefin Sans"/>
                <a:sym typeface="Josefin Sans"/>
              </a:defRPr>
            </a:lvl9pPr>
          </a:lstStyle>
          <a:p>
            <a:pPr marL="0" lvl="0" indent="0"/>
            <a:r>
              <a:rPr lang="en-US" dirty="0"/>
              <a:t>time series neural networks (2017)</a:t>
            </a:r>
            <a:endParaRPr dirty="0"/>
          </a:p>
        </p:txBody>
      </p:sp>
      <p:grpSp>
        <p:nvGrpSpPr>
          <p:cNvPr id="34" name="Google Shape;3279;p58">
            <a:extLst>
              <a:ext uri="{FF2B5EF4-FFF2-40B4-BE49-F238E27FC236}">
                <a16:creationId xmlns:a16="http://schemas.microsoft.com/office/drawing/2014/main" id="{DC575F30-6BAB-458B-815A-45DE20B60578}"/>
              </a:ext>
            </a:extLst>
          </p:cNvPr>
          <p:cNvGrpSpPr/>
          <p:nvPr/>
        </p:nvGrpSpPr>
        <p:grpSpPr>
          <a:xfrm>
            <a:off x="532154" y="1300327"/>
            <a:ext cx="1386996" cy="1394432"/>
            <a:chOff x="6397363" y="1227085"/>
            <a:chExt cx="1386996" cy="1394432"/>
          </a:xfrm>
        </p:grpSpPr>
        <p:sp>
          <p:nvSpPr>
            <p:cNvPr id="35" name="Google Shape;3280;p58">
              <a:extLst>
                <a:ext uri="{FF2B5EF4-FFF2-40B4-BE49-F238E27FC236}">
                  <a16:creationId xmlns:a16="http://schemas.microsoft.com/office/drawing/2014/main" id="{D889DE4E-68EE-4A92-BFAE-4E5EBF9E3DB3}"/>
                </a:ext>
              </a:extLst>
            </p:cNvPr>
            <p:cNvSpPr/>
            <p:nvPr/>
          </p:nvSpPr>
          <p:spPr>
            <a:xfrm>
              <a:off x="6560690" y="1778153"/>
              <a:ext cx="45575" cy="4038"/>
            </a:xfrm>
            <a:custGeom>
              <a:avLst/>
              <a:gdLst/>
              <a:ahLst/>
              <a:cxnLst/>
              <a:rect l="l" t="t" r="r" b="b"/>
              <a:pathLst>
                <a:path w="1422" h="126" extrusionOk="0">
                  <a:moveTo>
                    <a:pt x="717" y="0"/>
                  </a:moveTo>
                  <a:cubicBezTo>
                    <a:pt x="481" y="0"/>
                    <a:pt x="243" y="21"/>
                    <a:pt x="1" y="63"/>
                  </a:cubicBezTo>
                  <a:cubicBezTo>
                    <a:pt x="243" y="105"/>
                    <a:pt x="481" y="126"/>
                    <a:pt x="717" y="126"/>
                  </a:cubicBezTo>
                  <a:cubicBezTo>
                    <a:pt x="953" y="126"/>
                    <a:pt x="1187" y="105"/>
                    <a:pt x="1421" y="63"/>
                  </a:cubicBezTo>
                  <a:cubicBezTo>
                    <a:pt x="1187" y="21"/>
                    <a:pt x="953" y="0"/>
                    <a:pt x="717" y="0"/>
                  </a:cubicBezTo>
                  <a:close/>
                </a:path>
              </a:pathLst>
            </a:custGeom>
            <a:solidFill>
              <a:srgbClr val="E0E0E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6" name="Google Shape;3281;p58">
              <a:extLst>
                <a:ext uri="{FF2B5EF4-FFF2-40B4-BE49-F238E27FC236}">
                  <a16:creationId xmlns:a16="http://schemas.microsoft.com/office/drawing/2014/main" id="{21A1BF05-615D-4126-AB9E-53CAE951A5A0}"/>
                </a:ext>
              </a:extLst>
            </p:cNvPr>
            <p:cNvSpPr/>
            <p:nvPr/>
          </p:nvSpPr>
          <p:spPr>
            <a:xfrm>
              <a:off x="7565329" y="2216052"/>
              <a:ext cx="198165" cy="258163"/>
            </a:xfrm>
            <a:custGeom>
              <a:avLst/>
              <a:gdLst/>
              <a:ahLst/>
              <a:cxnLst/>
              <a:rect l="l" t="t" r="r" b="b"/>
              <a:pathLst>
                <a:path w="6183" h="8055" extrusionOk="0">
                  <a:moveTo>
                    <a:pt x="5380" y="1"/>
                  </a:moveTo>
                  <a:lnTo>
                    <a:pt x="0" y="3309"/>
                  </a:lnTo>
                  <a:lnTo>
                    <a:pt x="1972" y="8054"/>
                  </a:lnTo>
                  <a:cubicBezTo>
                    <a:pt x="3793" y="6350"/>
                    <a:pt x="5247" y="4278"/>
                    <a:pt x="6182" y="1972"/>
                  </a:cubicBezTo>
                  <a:lnTo>
                    <a:pt x="5380" y="1"/>
                  </a:lnTo>
                  <a:close/>
                </a:path>
              </a:pathLst>
            </a:custGeom>
            <a:solidFill>
              <a:srgbClr val="B788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7" name="Google Shape;3282;p58">
              <a:extLst>
                <a:ext uri="{FF2B5EF4-FFF2-40B4-BE49-F238E27FC236}">
                  <a16:creationId xmlns:a16="http://schemas.microsoft.com/office/drawing/2014/main" id="{37A47570-C727-4B45-AFC0-223453043741}"/>
                </a:ext>
              </a:extLst>
            </p:cNvPr>
            <p:cNvSpPr/>
            <p:nvPr/>
          </p:nvSpPr>
          <p:spPr>
            <a:xfrm>
              <a:off x="6742253" y="1838984"/>
              <a:ext cx="1042106" cy="782533"/>
            </a:xfrm>
            <a:custGeom>
              <a:avLst/>
              <a:gdLst/>
              <a:ahLst/>
              <a:cxnLst/>
              <a:rect l="l" t="t" r="r" b="b"/>
              <a:pathLst>
                <a:path w="32515" h="24416" extrusionOk="0">
                  <a:moveTo>
                    <a:pt x="19845" y="1"/>
                  </a:moveTo>
                  <a:cubicBezTo>
                    <a:pt x="19439" y="1"/>
                    <a:pt x="19198" y="20"/>
                    <a:pt x="19198" y="20"/>
                  </a:cubicBezTo>
                  <a:lnTo>
                    <a:pt x="12381" y="270"/>
                  </a:lnTo>
                  <a:cubicBezTo>
                    <a:pt x="10627" y="504"/>
                    <a:pt x="8922" y="1022"/>
                    <a:pt x="7352" y="1824"/>
                  </a:cubicBezTo>
                  <a:lnTo>
                    <a:pt x="7185" y="1874"/>
                  </a:lnTo>
                  <a:lnTo>
                    <a:pt x="7185" y="1908"/>
                  </a:lnTo>
                  <a:cubicBezTo>
                    <a:pt x="5280" y="2944"/>
                    <a:pt x="2573" y="5433"/>
                    <a:pt x="0" y="7839"/>
                  </a:cubicBezTo>
                  <a:lnTo>
                    <a:pt x="3074" y="10713"/>
                  </a:lnTo>
                  <a:lnTo>
                    <a:pt x="6483" y="13737"/>
                  </a:lnTo>
                  <a:cubicBezTo>
                    <a:pt x="6483" y="13754"/>
                    <a:pt x="6483" y="13771"/>
                    <a:pt x="6483" y="13804"/>
                  </a:cubicBezTo>
                  <a:cubicBezTo>
                    <a:pt x="6516" y="13988"/>
                    <a:pt x="5932" y="17647"/>
                    <a:pt x="5414" y="20805"/>
                  </a:cubicBezTo>
                  <a:cubicBezTo>
                    <a:pt x="8483" y="23191"/>
                    <a:pt x="12204" y="24416"/>
                    <a:pt x="15954" y="24416"/>
                  </a:cubicBezTo>
                  <a:cubicBezTo>
                    <a:pt x="18532" y="24416"/>
                    <a:pt x="21123" y="23837"/>
                    <a:pt x="23526" y="22660"/>
                  </a:cubicBezTo>
                  <a:lnTo>
                    <a:pt x="23793" y="19736"/>
                  </a:lnTo>
                  <a:cubicBezTo>
                    <a:pt x="24027" y="17079"/>
                    <a:pt x="24194" y="13787"/>
                    <a:pt x="24194" y="13787"/>
                  </a:cubicBezTo>
                  <a:lnTo>
                    <a:pt x="25180" y="16277"/>
                  </a:lnTo>
                  <a:lnTo>
                    <a:pt x="32298" y="12568"/>
                  </a:lnTo>
                  <a:cubicBezTo>
                    <a:pt x="32381" y="12334"/>
                    <a:pt x="32448" y="12117"/>
                    <a:pt x="32515" y="11883"/>
                  </a:cubicBezTo>
                  <a:cubicBezTo>
                    <a:pt x="31813" y="10212"/>
                    <a:pt x="29441" y="4731"/>
                    <a:pt x="27436" y="2676"/>
                  </a:cubicBezTo>
                  <a:cubicBezTo>
                    <a:pt x="25097" y="259"/>
                    <a:pt x="21343" y="1"/>
                    <a:pt x="19845"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8" name="Google Shape;3283;p58">
              <a:extLst>
                <a:ext uri="{FF2B5EF4-FFF2-40B4-BE49-F238E27FC236}">
                  <a16:creationId xmlns:a16="http://schemas.microsoft.com/office/drawing/2014/main" id="{34F8B844-01E4-4199-8C95-6523E5900961}"/>
                </a:ext>
              </a:extLst>
            </p:cNvPr>
            <p:cNvSpPr/>
            <p:nvPr/>
          </p:nvSpPr>
          <p:spPr>
            <a:xfrm>
              <a:off x="7131564" y="1831036"/>
              <a:ext cx="235119" cy="137911"/>
            </a:xfrm>
            <a:custGeom>
              <a:avLst/>
              <a:gdLst/>
              <a:ahLst/>
              <a:cxnLst/>
              <a:rect l="l" t="t" r="r" b="b"/>
              <a:pathLst>
                <a:path w="7336" h="4303" extrusionOk="0">
                  <a:moveTo>
                    <a:pt x="7252" y="0"/>
                  </a:moveTo>
                  <a:cubicBezTo>
                    <a:pt x="7235" y="17"/>
                    <a:pt x="7268" y="184"/>
                    <a:pt x="7268" y="485"/>
                  </a:cubicBezTo>
                  <a:cubicBezTo>
                    <a:pt x="7268" y="919"/>
                    <a:pt x="7202" y="1354"/>
                    <a:pt x="7068" y="1771"/>
                  </a:cubicBezTo>
                  <a:cubicBezTo>
                    <a:pt x="6851" y="2373"/>
                    <a:pt x="6483" y="2924"/>
                    <a:pt x="5982" y="3342"/>
                  </a:cubicBezTo>
                  <a:cubicBezTo>
                    <a:pt x="5307" y="3900"/>
                    <a:pt x="4481" y="4182"/>
                    <a:pt x="3652" y="4182"/>
                  </a:cubicBezTo>
                  <a:cubicBezTo>
                    <a:pt x="2942" y="4182"/>
                    <a:pt x="2229" y="3975"/>
                    <a:pt x="1604" y="3559"/>
                  </a:cubicBezTo>
                  <a:cubicBezTo>
                    <a:pt x="1086" y="3175"/>
                    <a:pt x="669" y="2674"/>
                    <a:pt x="385" y="2089"/>
                  </a:cubicBezTo>
                  <a:cubicBezTo>
                    <a:pt x="217" y="1688"/>
                    <a:pt x="101" y="1270"/>
                    <a:pt x="67" y="836"/>
                  </a:cubicBezTo>
                  <a:cubicBezTo>
                    <a:pt x="34" y="518"/>
                    <a:pt x="50" y="351"/>
                    <a:pt x="50" y="351"/>
                  </a:cubicBezTo>
                  <a:lnTo>
                    <a:pt x="50" y="351"/>
                  </a:lnTo>
                  <a:cubicBezTo>
                    <a:pt x="34" y="385"/>
                    <a:pt x="17" y="435"/>
                    <a:pt x="17" y="468"/>
                  </a:cubicBezTo>
                  <a:cubicBezTo>
                    <a:pt x="17" y="585"/>
                    <a:pt x="0" y="719"/>
                    <a:pt x="17" y="836"/>
                  </a:cubicBezTo>
                  <a:cubicBezTo>
                    <a:pt x="34" y="1270"/>
                    <a:pt x="134" y="1721"/>
                    <a:pt x="318" y="2122"/>
                  </a:cubicBezTo>
                  <a:cubicBezTo>
                    <a:pt x="585" y="2724"/>
                    <a:pt x="1003" y="3258"/>
                    <a:pt x="1537" y="3643"/>
                  </a:cubicBezTo>
                  <a:cubicBezTo>
                    <a:pt x="2180" y="4084"/>
                    <a:pt x="2922" y="4303"/>
                    <a:pt x="3662" y="4303"/>
                  </a:cubicBezTo>
                  <a:cubicBezTo>
                    <a:pt x="4520" y="4303"/>
                    <a:pt x="5375" y="4009"/>
                    <a:pt x="6065" y="3426"/>
                  </a:cubicBezTo>
                  <a:cubicBezTo>
                    <a:pt x="6567" y="2991"/>
                    <a:pt x="6934" y="2423"/>
                    <a:pt x="7135" y="1805"/>
                  </a:cubicBezTo>
                  <a:cubicBezTo>
                    <a:pt x="7285" y="1370"/>
                    <a:pt x="7335" y="936"/>
                    <a:pt x="7319" y="485"/>
                  </a:cubicBezTo>
                  <a:cubicBezTo>
                    <a:pt x="7319" y="368"/>
                    <a:pt x="7302" y="251"/>
                    <a:pt x="7268" y="134"/>
                  </a:cubicBezTo>
                  <a:cubicBezTo>
                    <a:pt x="7268" y="84"/>
                    <a:pt x="7252" y="50"/>
                    <a:pt x="7252" y="17"/>
                  </a:cubicBezTo>
                  <a:lnTo>
                    <a:pt x="7252"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39" name="Google Shape;3284;p58">
              <a:extLst>
                <a:ext uri="{FF2B5EF4-FFF2-40B4-BE49-F238E27FC236}">
                  <a16:creationId xmlns:a16="http://schemas.microsoft.com/office/drawing/2014/main" id="{91096AC6-E5BF-478F-8C66-84BCC5AD9CD3}"/>
                </a:ext>
              </a:extLst>
            </p:cNvPr>
            <p:cNvSpPr/>
            <p:nvPr/>
          </p:nvSpPr>
          <p:spPr>
            <a:xfrm>
              <a:off x="7493024" y="1878694"/>
              <a:ext cx="78747" cy="371684"/>
            </a:xfrm>
            <a:custGeom>
              <a:avLst/>
              <a:gdLst/>
              <a:ahLst/>
              <a:cxnLst/>
              <a:rect l="l" t="t" r="r" b="b"/>
              <a:pathLst>
                <a:path w="2457" h="11597" extrusionOk="0">
                  <a:moveTo>
                    <a:pt x="2457" y="0"/>
                  </a:moveTo>
                  <a:cubicBezTo>
                    <a:pt x="2290" y="0"/>
                    <a:pt x="2123" y="17"/>
                    <a:pt x="1972" y="67"/>
                  </a:cubicBezTo>
                  <a:cubicBezTo>
                    <a:pt x="1521" y="218"/>
                    <a:pt x="1137" y="502"/>
                    <a:pt x="853" y="869"/>
                  </a:cubicBezTo>
                  <a:cubicBezTo>
                    <a:pt x="452" y="1421"/>
                    <a:pt x="201" y="2072"/>
                    <a:pt x="134" y="2757"/>
                  </a:cubicBezTo>
                  <a:cubicBezTo>
                    <a:pt x="84" y="3142"/>
                    <a:pt x="67" y="3543"/>
                    <a:pt x="51" y="3960"/>
                  </a:cubicBezTo>
                  <a:cubicBezTo>
                    <a:pt x="34" y="4378"/>
                    <a:pt x="17" y="4812"/>
                    <a:pt x="17" y="5247"/>
                  </a:cubicBezTo>
                  <a:cubicBezTo>
                    <a:pt x="1" y="6751"/>
                    <a:pt x="84" y="8254"/>
                    <a:pt x="251" y="9758"/>
                  </a:cubicBezTo>
                  <a:cubicBezTo>
                    <a:pt x="318" y="10326"/>
                    <a:pt x="385" y="10794"/>
                    <a:pt x="435" y="11111"/>
                  </a:cubicBezTo>
                  <a:cubicBezTo>
                    <a:pt x="468" y="11245"/>
                    <a:pt x="485" y="11379"/>
                    <a:pt x="502" y="11479"/>
                  </a:cubicBezTo>
                  <a:cubicBezTo>
                    <a:pt x="519" y="11512"/>
                    <a:pt x="519" y="11563"/>
                    <a:pt x="535" y="11596"/>
                  </a:cubicBezTo>
                  <a:cubicBezTo>
                    <a:pt x="535" y="11546"/>
                    <a:pt x="535" y="11512"/>
                    <a:pt x="535" y="11462"/>
                  </a:cubicBezTo>
                  <a:cubicBezTo>
                    <a:pt x="519" y="11362"/>
                    <a:pt x="502" y="11245"/>
                    <a:pt x="485" y="11095"/>
                  </a:cubicBezTo>
                  <a:cubicBezTo>
                    <a:pt x="452" y="10777"/>
                    <a:pt x="402" y="10309"/>
                    <a:pt x="351" y="9741"/>
                  </a:cubicBezTo>
                  <a:cubicBezTo>
                    <a:pt x="201" y="8254"/>
                    <a:pt x="134" y="6751"/>
                    <a:pt x="134" y="5247"/>
                  </a:cubicBezTo>
                  <a:cubicBezTo>
                    <a:pt x="151" y="4812"/>
                    <a:pt x="151" y="4378"/>
                    <a:pt x="168" y="3960"/>
                  </a:cubicBezTo>
                  <a:cubicBezTo>
                    <a:pt x="184" y="3543"/>
                    <a:pt x="201" y="3158"/>
                    <a:pt x="251" y="2774"/>
                  </a:cubicBezTo>
                  <a:cubicBezTo>
                    <a:pt x="301" y="2106"/>
                    <a:pt x="535" y="1471"/>
                    <a:pt x="920" y="919"/>
                  </a:cubicBezTo>
                  <a:cubicBezTo>
                    <a:pt x="1187" y="552"/>
                    <a:pt x="1554" y="284"/>
                    <a:pt x="1989" y="117"/>
                  </a:cubicBezTo>
                  <a:cubicBezTo>
                    <a:pt x="2139" y="67"/>
                    <a:pt x="2306" y="34"/>
                    <a:pt x="245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0" name="Google Shape;3285;p58">
              <a:extLst>
                <a:ext uri="{FF2B5EF4-FFF2-40B4-BE49-F238E27FC236}">
                  <a16:creationId xmlns:a16="http://schemas.microsoft.com/office/drawing/2014/main" id="{8F22924C-84BE-4931-9B66-01A8E4795F11}"/>
                </a:ext>
              </a:extLst>
            </p:cNvPr>
            <p:cNvSpPr/>
            <p:nvPr/>
          </p:nvSpPr>
          <p:spPr>
            <a:xfrm>
              <a:off x="6948398" y="1864752"/>
              <a:ext cx="102848" cy="414567"/>
            </a:xfrm>
            <a:custGeom>
              <a:avLst/>
              <a:gdLst/>
              <a:ahLst/>
              <a:cxnLst/>
              <a:rect l="l" t="t" r="r" b="b"/>
              <a:pathLst>
                <a:path w="3209" h="12935" extrusionOk="0">
                  <a:moveTo>
                    <a:pt x="3209" y="1"/>
                  </a:moveTo>
                  <a:lnTo>
                    <a:pt x="3209" y="1"/>
                  </a:lnTo>
                  <a:cubicBezTo>
                    <a:pt x="3192" y="34"/>
                    <a:pt x="3176" y="84"/>
                    <a:pt x="3159" y="118"/>
                  </a:cubicBezTo>
                  <a:cubicBezTo>
                    <a:pt x="3125" y="218"/>
                    <a:pt x="3092" y="335"/>
                    <a:pt x="3025" y="485"/>
                  </a:cubicBezTo>
                  <a:cubicBezTo>
                    <a:pt x="2925" y="803"/>
                    <a:pt x="2775" y="1271"/>
                    <a:pt x="2591" y="1839"/>
                  </a:cubicBezTo>
                  <a:cubicBezTo>
                    <a:pt x="2240" y="2992"/>
                    <a:pt x="1789" y="4596"/>
                    <a:pt x="1354" y="6384"/>
                  </a:cubicBezTo>
                  <a:cubicBezTo>
                    <a:pt x="920" y="8188"/>
                    <a:pt x="586" y="9826"/>
                    <a:pt x="385" y="11012"/>
                  </a:cubicBezTo>
                  <a:cubicBezTo>
                    <a:pt x="285" y="11597"/>
                    <a:pt x="201" y="12081"/>
                    <a:pt x="151" y="12415"/>
                  </a:cubicBezTo>
                  <a:cubicBezTo>
                    <a:pt x="135" y="12566"/>
                    <a:pt x="118" y="12699"/>
                    <a:pt x="101" y="12800"/>
                  </a:cubicBezTo>
                  <a:cubicBezTo>
                    <a:pt x="18" y="12800"/>
                    <a:pt x="1" y="12917"/>
                    <a:pt x="84" y="12933"/>
                  </a:cubicBezTo>
                  <a:cubicBezTo>
                    <a:pt x="90" y="12934"/>
                    <a:pt x="95" y="12935"/>
                    <a:pt x="100" y="12935"/>
                  </a:cubicBezTo>
                  <a:cubicBezTo>
                    <a:pt x="172" y="12935"/>
                    <a:pt x="196" y="12831"/>
                    <a:pt x="118" y="12800"/>
                  </a:cubicBezTo>
                  <a:cubicBezTo>
                    <a:pt x="151" y="12699"/>
                    <a:pt x="168" y="12582"/>
                    <a:pt x="201" y="12415"/>
                  </a:cubicBezTo>
                  <a:cubicBezTo>
                    <a:pt x="268" y="12081"/>
                    <a:pt x="352" y="11597"/>
                    <a:pt x="469" y="11029"/>
                  </a:cubicBezTo>
                  <a:cubicBezTo>
                    <a:pt x="703" y="9842"/>
                    <a:pt x="1037" y="8205"/>
                    <a:pt x="1471" y="6417"/>
                  </a:cubicBezTo>
                  <a:cubicBezTo>
                    <a:pt x="1906" y="4629"/>
                    <a:pt x="2340" y="3025"/>
                    <a:pt x="2674" y="1872"/>
                  </a:cubicBezTo>
                  <a:cubicBezTo>
                    <a:pt x="2841" y="1304"/>
                    <a:pt x="2975" y="836"/>
                    <a:pt x="3075" y="502"/>
                  </a:cubicBezTo>
                  <a:cubicBezTo>
                    <a:pt x="3125" y="352"/>
                    <a:pt x="3159" y="218"/>
                    <a:pt x="3192" y="135"/>
                  </a:cubicBezTo>
                  <a:cubicBezTo>
                    <a:pt x="3192" y="84"/>
                    <a:pt x="3209" y="34"/>
                    <a:pt x="3209"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1" name="Google Shape;3286;p58">
              <a:extLst>
                <a:ext uri="{FF2B5EF4-FFF2-40B4-BE49-F238E27FC236}">
                  <a16:creationId xmlns:a16="http://schemas.microsoft.com/office/drawing/2014/main" id="{2CBF9614-34A4-44F1-9FD0-AD88606430D9}"/>
                </a:ext>
              </a:extLst>
            </p:cNvPr>
            <p:cNvSpPr/>
            <p:nvPr/>
          </p:nvSpPr>
          <p:spPr>
            <a:xfrm>
              <a:off x="7534785" y="2182848"/>
              <a:ext cx="245311" cy="140892"/>
            </a:xfrm>
            <a:custGeom>
              <a:avLst/>
              <a:gdLst/>
              <a:ahLst/>
              <a:cxnLst/>
              <a:rect l="l" t="t" r="r" b="b"/>
              <a:pathLst>
                <a:path w="7654" h="4396" extrusionOk="0">
                  <a:moveTo>
                    <a:pt x="7653" y="1"/>
                  </a:moveTo>
                  <a:cubicBezTo>
                    <a:pt x="7536" y="51"/>
                    <a:pt x="7436" y="101"/>
                    <a:pt x="7336" y="168"/>
                  </a:cubicBezTo>
                  <a:lnTo>
                    <a:pt x="6534" y="669"/>
                  </a:lnTo>
                  <a:cubicBezTo>
                    <a:pt x="5849" y="1070"/>
                    <a:pt x="4913" y="1638"/>
                    <a:pt x="3860" y="2256"/>
                  </a:cubicBezTo>
                  <a:cubicBezTo>
                    <a:pt x="2791" y="2858"/>
                    <a:pt x="1839" y="3376"/>
                    <a:pt x="1137" y="3760"/>
                  </a:cubicBezTo>
                  <a:lnTo>
                    <a:pt x="302" y="4211"/>
                  </a:lnTo>
                  <a:cubicBezTo>
                    <a:pt x="201" y="4261"/>
                    <a:pt x="101" y="4312"/>
                    <a:pt x="1" y="4395"/>
                  </a:cubicBezTo>
                  <a:cubicBezTo>
                    <a:pt x="118" y="4345"/>
                    <a:pt x="218" y="4312"/>
                    <a:pt x="318" y="4245"/>
                  </a:cubicBezTo>
                  <a:cubicBezTo>
                    <a:pt x="519" y="4161"/>
                    <a:pt x="820" y="4011"/>
                    <a:pt x="1170" y="3844"/>
                  </a:cubicBezTo>
                  <a:cubicBezTo>
                    <a:pt x="1889" y="3476"/>
                    <a:pt x="2858" y="2958"/>
                    <a:pt x="3911" y="2357"/>
                  </a:cubicBezTo>
                  <a:cubicBezTo>
                    <a:pt x="4980" y="1755"/>
                    <a:pt x="5916" y="1170"/>
                    <a:pt x="6584" y="736"/>
                  </a:cubicBezTo>
                  <a:cubicBezTo>
                    <a:pt x="6918" y="519"/>
                    <a:pt x="7185" y="335"/>
                    <a:pt x="7369" y="218"/>
                  </a:cubicBezTo>
                  <a:cubicBezTo>
                    <a:pt x="7470" y="151"/>
                    <a:pt x="7570" y="84"/>
                    <a:pt x="7653"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2" name="Google Shape;3287;p58">
              <a:extLst>
                <a:ext uri="{FF2B5EF4-FFF2-40B4-BE49-F238E27FC236}">
                  <a16:creationId xmlns:a16="http://schemas.microsoft.com/office/drawing/2014/main" id="{76355BD9-361B-437E-A47E-B4F025E068D1}"/>
                </a:ext>
              </a:extLst>
            </p:cNvPr>
            <p:cNvSpPr/>
            <p:nvPr/>
          </p:nvSpPr>
          <p:spPr>
            <a:xfrm>
              <a:off x="6771162" y="2061796"/>
              <a:ext cx="191210" cy="154321"/>
            </a:xfrm>
            <a:custGeom>
              <a:avLst/>
              <a:gdLst/>
              <a:ahLst/>
              <a:cxnLst/>
              <a:rect l="l" t="t" r="r" b="b"/>
              <a:pathLst>
                <a:path w="5966" h="4815" extrusionOk="0">
                  <a:moveTo>
                    <a:pt x="20" y="1"/>
                  </a:moveTo>
                  <a:cubicBezTo>
                    <a:pt x="18" y="1"/>
                    <a:pt x="18" y="1"/>
                    <a:pt x="17" y="2"/>
                  </a:cubicBezTo>
                  <a:cubicBezTo>
                    <a:pt x="0" y="18"/>
                    <a:pt x="1304" y="1121"/>
                    <a:pt x="2941" y="2458"/>
                  </a:cubicBezTo>
                  <a:cubicBezTo>
                    <a:pt x="4553" y="3774"/>
                    <a:pt x="5874" y="4814"/>
                    <a:pt x="5930" y="4814"/>
                  </a:cubicBezTo>
                  <a:cubicBezTo>
                    <a:pt x="5931" y="4814"/>
                    <a:pt x="5932" y="4814"/>
                    <a:pt x="5932" y="4814"/>
                  </a:cubicBezTo>
                  <a:cubicBezTo>
                    <a:pt x="5965" y="4797"/>
                    <a:pt x="4662" y="3694"/>
                    <a:pt x="3025" y="2358"/>
                  </a:cubicBezTo>
                  <a:cubicBezTo>
                    <a:pt x="1412" y="1058"/>
                    <a:pt x="91" y="1"/>
                    <a:pt x="20"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3" name="Google Shape;3288;p58">
              <a:extLst>
                <a:ext uri="{FF2B5EF4-FFF2-40B4-BE49-F238E27FC236}">
                  <a16:creationId xmlns:a16="http://schemas.microsoft.com/office/drawing/2014/main" id="{61FEAA42-87FD-48B3-8723-4B8126E5E2D5}"/>
                </a:ext>
              </a:extLst>
            </p:cNvPr>
            <p:cNvSpPr/>
            <p:nvPr/>
          </p:nvSpPr>
          <p:spPr>
            <a:xfrm>
              <a:off x="7081214" y="2167849"/>
              <a:ext cx="294572" cy="106598"/>
            </a:xfrm>
            <a:custGeom>
              <a:avLst/>
              <a:gdLst/>
              <a:ahLst/>
              <a:cxnLst/>
              <a:rect l="l" t="t" r="r" b="b"/>
              <a:pathLst>
                <a:path w="9191" h="3326" extrusionOk="0">
                  <a:moveTo>
                    <a:pt x="9190" y="1"/>
                  </a:moveTo>
                  <a:lnTo>
                    <a:pt x="569" y="168"/>
                  </a:lnTo>
                  <a:lnTo>
                    <a:pt x="1" y="3326"/>
                  </a:lnTo>
                  <a:lnTo>
                    <a:pt x="8555" y="3293"/>
                  </a:lnTo>
                  <a:lnTo>
                    <a:pt x="9190" y="1"/>
                  </a:ln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4" name="Google Shape;3289;p58">
              <a:extLst>
                <a:ext uri="{FF2B5EF4-FFF2-40B4-BE49-F238E27FC236}">
                  <a16:creationId xmlns:a16="http://schemas.microsoft.com/office/drawing/2014/main" id="{88AF8646-B595-4822-9ADD-109C5C065075}"/>
                </a:ext>
              </a:extLst>
            </p:cNvPr>
            <p:cNvSpPr/>
            <p:nvPr/>
          </p:nvSpPr>
          <p:spPr>
            <a:xfrm>
              <a:off x="6959648" y="1227085"/>
              <a:ext cx="450399" cy="305020"/>
            </a:xfrm>
            <a:custGeom>
              <a:avLst/>
              <a:gdLst/>
              <a:ahLst/>
              <a:cxnLst/>
              <a:rect l="l" t="t" r="r" b="b"/>
              <a:pathLst>
                <a:path w="14053" h="9517" extrusionOk="0">
                  <a:moveTo>
                    <a:pt x="3382" y="0"/>
                  </a:moveTo>
                  <a:cubicBezTo>
                    <a:pt x="2512" y="0"/>
                    <a:pt x="1659" y="354"/>
                    <a:pt x="1037" y="1000"/>
                  </a:cubicBezTo>
                  <a:cubicBezTo>
                    <a:pt x="168" y="2002"/>
                    <a:pt x="1" y="3439"/>
                    <a:pt x="619" y="4625"/>
                  </a:cubicBezTo>
                  <a:cubicBezTo>
                    <a:pt x="820" y="5043"/>
                    <a:pt x="1170" y="5377"/>
                    <a:pt x="1605" y="5561"/>
                  </a:cubicBezTo>
                  <a:lnTo>
                    <a:pt x="11530" y="8719"/>
                  </a:lnTo>
                  <a:cubicBezTo>
                    <a:pt x="11410" y="9144"/>
                    <a:pt x="11735" y="9517"/>
                    <a:pt x="12125" y="9517"/>
                  </a:cubicBezTo>
                  <a:cubicBezTo>
                    <a:pt x="12225" y="9517"/>
                    <a:pt x="12329" y="9492"/>
                    <a:pt x="12432" y="9437"/>
                  </a:cubicBezTo>
                  <a:cubicBezTo>
                    <a:pt x="12850" y="9220"/>
                    <a:pt x="12883" y="8652"/>
                    <a:pt x="12800" y="8184"/>
                  </a:cubicBezTo>
                  <a:cubicBezTo>
                    <a:pt x="12699" y="7733"/>
                    <a:pt x="12532" y="7249"/>
                    <a:pt x="12716" y="6814"/>
                  </a:cubicBezTo>
                  <a:cubicBezTo>
                    <a:pt x="12866" y="6480"/>
                    <a:pt x="13184" y="6279"/>
                    <a:pt x="13418" y="6012"/>
                  </a:cubicBezTo>
                  <a:cubicBezTo>
                    <a:pt x="13852" y="5561"/>
                    <a:pt x="14053" y="4909"/>
                    <a:pt x="13952" y="4291"/>
                  </a:cubicBezTo>
                  <a:cubicBezTo>
                    <a:pt x="13835" y="3673"/>
                    <a:pt x="13368" y="3155"/>
                    <a:pt x="12749" y="2988"/>
                  </a:cubicBezTo>
                  <a:cubicBezTo>
                    <a:pt x="12148" y="2821"/>
                    <a:pt x="11396" y="3021"/>
                    <a:pt x="10928" y="2587"/>
                  </a:cubicBezTo>
                  <a:cubicBezTo>
                    <a:pt x="10594" y="2269"/>
                    <a:pt x="10561" y="1751"/>
                    <a:pt x="10293" y="1367"/>
                  </a:cubicBezTo>
                  <a:cubicBezTo>
                    <a:pt x="9991" y="926"/>
                    <a:pt x="9432" y="770"/>
                    <a:pt x="8875" y="770"/>
                  </a:cubicBezTo>
                  <a:cubicBezTo>
                    <a:pt x="8693" y="770"/>
                    <a:pt x="8511" y="787"/>
                    <a:pt x="8338" y="816"/>
                  </a:cubicBezTo>
                  <a:cubicBezTo>
                    <a:pt x="7798" y="906"/>
                    <a:pt x="7248" y="1065"/>
                    <a:pt x="6703" y="1065"/>
                  </a:cubicBezTo>
                  <a:cubicBezTo>
                    <a:pt x="6540" y="1065"/>
                    <a:pt x="6378" y="1051"/>
                    <a:pt x="6216" y="1016"/>
                  </a:cubicBezTo>
                  <a:cubicBezTo>
                    <a:pt x="5632" y="883"/>
                    <a:pt x="5147" y="482"/>
                    <a:pt x="4612" y="248"/>
                  </a:cubicBezTo>
                  <a:cubicBezTo>
                    <a:pt x="4214" y="81"/>
                    <a:pt x="3796" y="0"/>
                    <a:pt x="3382"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5" name="Google Shape;3290;p58">
              <a:extLst>
                <a:ext uri="{FF2B5EF4-FFF2-40B4-BE49-F238E27FC236}">
                  <a16:creationId xmlns:a16="http://schemas.microsoft.com/office/drawing/2014/main" id="{551A43EB-5167-401C-953E-C14E398A76E2}"/>
                </a:ext>
              </a:extLst>
            </p:cNvPr>
            <p:cNvSpPr/>
            <p:nvPr/>
          </p:nvSpPr>
          <p:spPr>
            <a:xfrm>
              <a:off x="7021761" y="1331088"/>
              <a:ext cx="341172" cy="635455"/>
            </a:xfrm>
            <a:custGeom>
              <a:avLst/>
              <a:gdLst/>
              <a:ahLst/>
              <a:cxnLst/>
              <a:rect l="l" t="t" r="r" b="b"/>
              <a:pathLst>
                <a:path w="10645" h="19827" extrusionOk="0">
                  <a:moveTo>
                    <a:pt x="4637" y="1"/>
                  </a:moveTo>
                  <a:cubicBezTo>
                    <a:pt x="3048" y="1"/>
                    <a:pt x="1456" y="380"/>
                    <a:pt x="1" y="1146"/>
                  </a:cubicBezTo>
                  <a:cubicBezTo>
                    <a:pt x="1" y="1146"/>
                    <a:pt x="34" y="7646"/>
                    <a:pt x="302" y="10453"/>
                  </a:cubicBezTo>
                  <a:cubicBezTo>
                    <a:pt x="569" y="13260"/>
                    <a:pt x="3443" y="13477"/>
                    <a:pt x="3443" y="13477"/>
                  </a:cubicBezTo>
                  <a:cubicBezTo>
                    <a:pt x="3443" y="13477"/>
                    <a:pt x="3510" y="14964"/>
                    <a:pt x="3593" y="16518"/>
                  </a:cubicBezTo>
                  <a:cubicBezTo>
                    <a:pt x="3693" y="18362"/>
                    <a:pt x="5214" y="19827"/>
                    <a:pt x="7071" y="19827"/>
                  </a:cubicBezTo>
                  <a:cubicBezTo>
                    <a:pt x="7081" y="19827"/>
                    <a:pt x="7092" y="19827"/>
                    <a:pt x="7102" y="19827"/>
                  </a:cubicBezTo>
                  <a:cubicBezTo>
                    <a:pt x="9057" y="19827"/>
                    <a:pt x="10644" y="18256"/>
                    <a:pt x="10628" y="16301"/>
                  </a:cubicBezTo>
                  <a:lnTo>
                    <a:pt x="10293" y="1748"/>
                  </a:lnTo>
                  <a:lnTo>
                    <a:pt x="10026" y="1581"/>
                  </a:lnTo>
                  <a:cubicBezTo>
                    <a:pt x="8388" y="531"/>
                    <a:pt x="6515" y="1"/>
                    <a:pt x="4637" y="1"/>
                  </a:cubicBezTo>
                  <a:close/>
                </a:path>
              </a:pathLst>
            </a:custGeom>
            <a:solidFill>
              <a:srgbClr val="B788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6" name="Google Shape;3291;p58">
              <a:extLst>
                <a:ext uri="{FF2B5EF4-FFF2-40B4-BE49-F238E27FC236}">
                  <a16:creationId xmlns:a16="http://schemas.microsoft.com/office/drawing/2014/main" id="{A535862D-907B-4347-8D1C-21FAE3FE81AA}"/>
                </a:ext>
              </a:extLst>
            </p:cNvPr>
            <p:cNvSpPr/>
            <p:nvPr/>
          </p:nvSpPr>
          <p:spPr>
            <a:xfrm>
              <a:off x="7186177" y="1505376"/>
              <a:ext cx="29486" cy="26409"/>
            </a:xfrm>
            <a:custGeom>
              <a:avLst/>
              <a:gdLst/>
              <a:ahLst/>
              <a:cxnLst/>
              <a:rect l="l" t="t" r="r" b="b"/>
              <a:pathLst>
                <a:path w="920" h="824" extrusionOk="0">
                  <a:moveTo>
                    <a:pt x="451" y="0"/>
                  </a:moveTo>
                  <a:cubicBezTo>
                    <a:pt x="412" y="0"/>
                    <a:pt x="373" y="6"/>
                    <a:pt x="335" y="19"/>
                  </a:cubicBezTo>
                  <a:cubicBezTo>
                    <a:pt x="117" y="103"/>
                    <a:pt x="1" y="337"/>
                    <a:pt x="67" y="537"/>
                  </a:cubicBezTo>
                  <a:cubicBezTo>
                    <a:pt x="121" y="713"/>
                    <a:pt x="285" y="823"/>
                    <a:pt x="461" y="823"/>
                  </a:cubicBezTo>
                  <a:cubicBezTo>
                    <a:pt x="502" y="823"/>
                    <a:pt x="544" y="817"/>
                    <a:pt x="585" y="804"/>
                  </a:cubicBezTo>
                  <a:cubicBezTo>
                    <a:pt x="803" y="738"/>
                    <a:pt x="919" y="504"/>
                    <a:pt x="853" y="286"/>
                  </a:cubicBezTo>
                  <a:cubicBezTo>
                    <a:pt x="785" y="111"/>
                    <a:pt x="619" y="0"/>
                    <a:pt x="45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7" name="Google Shape;3292;p58">
              <a:extLst>
                <a:ext uri="{FF2B5EF4-FFF2-40B4-BE49-F238E27FC236}">
                  <a16:creationId xmlns:a16="http://schemas.microsoft.com/office/drawing/2014/main" id="{B9F69BAB-7B43-4DA4-96C3-0CC59244172E}"/>
                </a:ext>
              </a:extLst>
            </p:cNvPr>
            <p:cNvSpPr/>
            <p:nvPr/>
          </p:nvSpPr>
          <p:spPr>
            <a:xfrm>
              <a:off x="7170633" y="1496594"/>
              <a:ext cx="47178" cy="14455"/>
            </a:xfrm>
            <a:custGeom>
              <a:avLst/>
              <a:gdLst/>
              <a:ahLst/>
              <a:cxnLst/>
              <a:rect l="l" t="t" r="r" b="b"/>
              <a:pathLst>
                <a:path w="1472" h="451" extrusionOk="0">
                  <a:moveTo>
                    <a:pt x="788" y="0"/>
                  </a:moveTo>
                  <a:cubicBezTo>
                    <a:pt x="562" y="0"/>
                    <a:pt x="339" y="77"/>
                    <a:pt x="151" y="226"/>
                  </a:cubicBezTo>
                  <a:cubicBezTo>
                    <a:pt x="34" y="343"/>
                    <a:pt x="1" y="427"/>
                    <a:pt x="18" y="444"/>
                  </a:cubicBezTo>
                  <a:cubicBezTo>
                    <a:pt x="23" y="448"/>
                    <a:pt x="29" y="451"/>
                    <a:pt x="38" y="451"/>
                  </a:cubicBezTo>
                  <a:cubicBezTo>
                    <a:pt x="121" y="451"/>
                    <a:pt x="374" y="258"/>
                    <a:pt x="736" y="243"/>
                  </a:cubicBezTo>
                  <a:cubicBezTo>
                    <a:pt x="769" y="240"/>
                    <a:pt x="800" y="239"/>
                    <a:pt x="831" y="239"/>
                  </a:cubicBezTo>
                  <a:cubicBezTo>
                    <a:pt x="1124" y="239"/>
                    <a:pt x="1355" y="352"/>
                    <a:pt x="1431" y="352"/>
                  </a:cubicBezTo>
                  <a:cubicBezTo>
                    <a:pt x="1443" y="352"/>
                    <a:pt x="1451" y="349"/>
                    <a:pt x="1455" y="343"/>
                  </a:cubicBezTo>
                  <a:cubicBezTo>
                    <a:pt x="1471" y="327"/>
                    <a:pt x="1421" y="243"/>
                    <a:pt x="1304" y="143"/>
                  </a:cubicBezTo>
                  <a:cubicBezTo>
                    <a:pt x="1143" y="47"/>
                    <a:pt x="965" y="0"/>
                    <a:pt x="788"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8" name="Google Shape;3293;p58">
              <a:extLst>
                <a:ext uri="{FF2B5EF4-FFF2-40B4-BE49-F238E27FC236}">
                  <a16:creationId xmlns:a16="http://schemas.microsoft.com/office/drawing/2014/main" id="{25254E31-DD7A-45B4-877C-2CB8CAE168B1}"/>
                </a:ext>
              </a:extLst>
            </p:cNvPr>
            <p:cNvSpPr/>
            <p:nvPr/>
          </p:nvSpPr>
          <p:spPr>
            <a:xfrm>
              <a:off x="7048555" y="1505376"/>
              <a:ext cx="29486" cy="26409"/>
            </a:xfrm>
            <a:custGeom>
              <a:avLst/>
              <a:gdLst/>
              <a:ahLst/>
              <a:cxnLst/>
              <a:rect l="l" t="t" r="r" b="b"/>
              <a:pathLst>
                <a:path w="920" h="824" extrusionOk="0">
                  <a:moveTo>
                    <a:pt x="459" y="0"/>
                  </a:moveTo>
                  <a:cubicBezTo>
                    <a:pt x="418" y="0"/>
                    <a:pt x="376" y="6"/>
                    <a:pt x="335" y="19"/>
                  </a:cubicBezTo>
                  <a:cubicBezTo>
                    <a:pt x="117" y="103"/>
                    <a:pt x="0" y="337"/>
                    <a:pt x="67" y="537"/>
                  </a:cubicBezTo>
                  <a:cubicBezTo>
                    <a:pt x="121" y="713"/>
                    <a:pt x="285" y="823"/>
                    <a:pt x="461" y="823"/>
                  </a:cubicBezTo>
                  <a:cubicBezTo>
                    <a:pt x="502" y="823"/>
                    <a:pt x="544" y="817"/>
                    <a:pt x="585" y="804"/>
                  </a:cubicBezTo>
                  <a:cubicBezTo>
                    <a:pt x="802" y="738"/>
                    <a:pt x="919" y="504"/>
                    <a:pt x="853" y="286"/>
                  </a:cubicBezTo>
                  <a:cubicBezTo>
                    <a:pt x="798" y="111"/>
                    <a:pt x="635" y="0"/>
                    <a:pt x="459"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49" name="Google Shape;3294;p58">
              <a:extLst>
                <a:ext uri="{FF2B5EF4-FFF2-40B4-BE49-F238E27FC236}">
                  <a16:creationId xmlns:a16="http://schemas.microsoft.com/office/drawing/2014/main" id="{829D43A2-66B5-4FA1-92EC-0AAC6D6CB87E}"/>
                </a:ext>
              </a:extLst>
            </p:cNvPr>
            <p:cNvSpPr/>
            <p:nvPr/>
          </p:nvSpPr>
          <p:spPr>
            <a:xfrm>
              <a:off x="7031408" y="1496946"/>
              <a:ext cx="47178" cy="14519"/>
            </a:xfrm>
            <a:custGeom>
              <a:avLst/>
              <a:gdLst/>
              <a:ahLst/>
              <a:cxnLst/>
              <a:rect l="l" t="t" r="r" b="b"/>
              <a:pathLst>
                <a:path w="1472" h="453" extrusionOk="0">
                  <a:moveTo>
                    <a:pt x="775" y="0"/>
                  </a:moveTo>
                  <a:cubicBezTo>
                    <a:pt x="554" y="0"/>
                    <a:pt x="335" y="76"/>
                    <a:pt x="151" y="232"/>
                  </a:cubicBezTo>
                  <a:cubicBezTo>
                    <a:pt x="34" y="332"/>
                    <a:pt x="1" y="433"/>
                    <a:pt x="17" y="449"/>
                  </a:cubicBezTo>
                  <a:cubicBezTo>
                    <a:pt x="21" y="452"/>
                    <a:pt x="26" y="453"/>
                    <a:pt x="31" y="453"/>
                  </a:cubicBezTo>
                  <a:cubicBezTo>
                    <a:pt x="106" y="453"/>
                    <a:pt x="363" y="263"/>
                    <a:pt x="736" y="232"/>
                  </a:cubicBezTo>
                  <a:cubicBezTo>
                    <a:pt x="766" y="229"/>
                    <a:pt x="795" y="228"/>
                    <a:pt x="824" y="228"/>
                  </a:cubicBezTo>
                  <a:cubicBezTo>
                    <a:pt x="1124" y="228"/>
                    <a:pt x="1360" y="357"/>
                    <a:pt x="1433" y="357"/>
                  </a:cubicBezTo>
                  <a:cubicBezTo>
                    <a:pt x="1444" y="357"/>
                    <a:pt x="1451" y="355"/>
                    <a:pt x="1454" y="349"/>
                  </a:cubicBezTo>
                  <a:cubicBezTo>
                    <a:pt x="1471" y="316"/>
                    <a:pt x="1421" y="232"/>
                    <a:pt x="1304" y="148"/>
                  </a:cubicBezTo>
                  <a:cubicBezTo>
                    <a:pt x="1139" y="51"/>
                    <a:pt x="956" y="0"/>
                    <a:pt x="775"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0" name="Google Shape;3295;p58">
              <a:extLst>
                <a:ext uri="{FF2B5EF4-FFF2-40B4-BE49-F238E27FC236}">
                  <a16:creationId xmlns:a16="http://schemas.microsoft.com/office/drawing/2014/main" id="{2D8A97E6-8418-4813-ACD9-C615AB50F334}"/>
                </a:ext>
              </a:extLst>
            </p:cNvPr>
            <p:cNvSpPr/>
            <p:nvPr/>
          </p:nvSpPr>
          <p:spPr>
            <a:xfrm>
              <a:off x="7093008" y="1500087"/>
              <a:ext cx="34293" cy="110893"/>
            </a:xfrm>
            <a:custGeom>
              <a:avLst/>
              <a:gdLst/>
              <a:ahLst/>
              <a:cxnLst/>
              <a:rect l="l" t="t" r="r" b="b"/>
              <a:pathLst>
                <a:path w="1070" h="3460" extrusionOk="0">
                  <a:moveTo>
                    <a:pt x="1001" y="0"/>
                  </a:moveTo>
                  <a:cubicBezTo>
                    <a:pt x="947" y="0"/>
                    <a:pt x="632" y="913"/>
                    <a:pt x="301" y="2056"/>
                  </a:cubicBezTo>
                  <a:lnTo>
                    <a:pt x="67" y="2874"/>
                  </a:lnTo>
                  <a:cubicBezTo>
                    <a:pt x="17" y="3008"/>
                    <a:pt x="0" y="3158"/>
                    <a:pt x="50" y="3309"/>
                  </a:cubicBezTo>
                  <a:cubicBezTo>
                    <a:pt x="84" y="3375"/>
                    <a:pt x="151" y="3442"/>
                    <a:pt x="234" y="3459"/>
                  </a:cubicBezTo>
                  <a:lnTo>
                    <a:pt x="418" y="3459"/>
                  </a:lnTo>
                  <a:cubicBezTo>
                    <a:pt x="802" y="3442"/>
                    <a:pt x="1053" y="3409"/>
                    <a:pt x="1053" y="3392"/>
                  </a:cubicBezTo>
                  <a:cubicBezTo>
                    <a:pt x="1053" y="3359"/>
                    <a:pt x="802" y="3325"/>
                    <a:pt x="418" y="3309"/>
                  </a:cubicBezTo>
                  <a:cubicBezTo>
                    <a:pt x="318" y="3309"/>
                    <a:pt x="234" y="3292"/>
                    <a:pt x="217" y="3225"/>
                  </a:cubicBezTo>
                  <a:cubicBezTo>
                    <a:pt x="201" y="3125"/>
                    <a:pt x="217" y="3025"/>
                    <a:pt x="268" y="2941"/>
                  </a:cubicBezTo>
                  <a:cubicBezTo>
                    <a:pt x="351" y="2674"/>
                    <a:pt x="418" y="2406"/>
                    <a:pt x="501" y="2122"/>
                  </a:cubicBezTo>
                  <a:cubicBezTo>
                    <a:pt x="852" y="969"/>
                    <a:pt x="1070" y="17"/>
                    <a:pt x="1003" y="0"/>
                  </a:cubicBezTo>
                  <a:cubicBezTo>
                    <a:pt x="1002" y="0"/>
                    <a:pt x="1002" y="0"/>
                    <a:pt x="1001"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1" name="Google Shape;3296;p58">
              <a:extLst>
                <a:ext uri="{FF2B5EF4-FFF2-40B4-BE49-F238E27FC236}">
                  <a16:creationId xmlns:a16="http://schemas.microsoft.com/office/drawing/2014/main" id="{5F0AF941-ADB8-4937-BE9C-CDA5DA90CBB1}"/>
                </a:ext>
              </a:extLst>
            </p:cNvPr>
            <p:cNvSpPr/>
            <p:nvPr/>
          </p:nvSpPr>
          <p:spPr>
            <a:xfrm>
              <a:off x="7108520" y="1618961"/>
              <a:ext cx="68587" cy="36184"/>
            </a:xfrm>
            <a:custGeom>
              <a:avLst/>
              <a:gdLst/>
              <a:ahLst/>
              <a:cxnLst/>
              <a:rect l="l" t="t" r="r" b="b"/>
              <a:pathLst>
                <a:path w="2140" h="1129" extrusionOk="0">
                  <a:moveTo>
                    <a:pt x="1872" y="1"/>
                  </a:moveTo>
                  <a:lnTo>
                    <a:pt x="1872" y="1"/>
                  </a:lnTo>
                  <a:cubicBezTo>
                    <a:pt x="1287" y="301"/>
                    <a:pt x="652" y="535"/>
                    <a:pt x="1" y="702"/>
                  </a:cubicBezTo>
                  <a:cubicBezTo>
                    <a:pt x="220" y="979"/>
                    <a:pt x="543" y="1129"/>
                    <a:pt x="875" y="1129"/>
                  </a:cubicBezTo>
                  <a:cubicBezTo>
                    <a:pt x="1025" y="1129"/>
                    <a:pt x="1176" y="1099"/>
                    <a:pt x="1321" y="1037"/>
                  </a:cubicBezTo>
                  <a:cubicBezTo>
                    <a:pt x="2139" y="652"/>
                    <a:pt x="1872" y="1"/>
                    <a:pt x="1872"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2" name="Google Shape;3297;p58">
              <a:extLst>
                <a:ext uri="{FF2B5EF4-FFF2-40B4-BE49-F238E27FC236}">
                  <a16:creationId xmlns:a16="http://schemas.microsoft.com/office/drawing/2014/main" id="{5C3E875C-5933-4211-9F80-C0DE065F9798}"/>
                </a:ext>
              </a:extLst>
            </p:cNvPr>
            <p:cNvSpPr/>
            <p:nvPr/>
          </p:nvSpPr>
          <p:spPr>
            <a:xfrm>
              <a:off x="7132077" y="1718572"/>
              <a:ext cx="115701" cy="66440"/>
            </a:xfrm>
            <a:custGeom>
              <a:avLst/>
              <a:gdLst/>
              <a:ahLst/>
              <a:cxnLst/>
              <a:rect l="l" t="t" r="r" b="b"/>
              <a:pathLst>
                <a:path w="3610" h="2073" extrusionOk="0">
                  <a:moveTo>
                    <a:pt x="3610" y="0"/>
                  </a:moveTo>
                  <a:lnTo>
                    <a:pt x="3610" y="0"/>
                  </a:lnTo>
                  <a:cubicBezTo>
                    <a:pt x="2557" y="786"/>
                    <a:pt x="1304" y="1254"/>
                    <a:pt x="1" y="1337"/>
                  </a:cubicBezTo>
                  <a:lnTo>
                    <a:pt x="51" y="2072"/>
                  </a:lnTo>
                  <a:cubicBezTo>
                    <a:pt x="62" y="2072"/>
                    <a:pt x="74" y="2072"/>
                    <a:pt x="85" y="2072"/>
                  </a:cubicBezTo>
                  <a:cubicBezTo>
                    <a:pt x="2914" y="2072"/>
                    <a:pt x="3610" y="1"/>
                    <a:pt x="3610" y="0"/>
                  </a:cubicBezTo>
                  <a:close/>
                </a:path>
              </a:pathLst>
            </a:custGeom>
            <a:solidFill>
              <a:srgbClr val="000000">
                <a:alpha val="12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3" name="Google Shape;3298;p58">
              <a:extLst>
                <a:ext uri="{FF2B5EF4-FFF2-40B4-BE49-F238E27FC236}">
                  <a16:creationId xmlns:a16="http://schemas.microsoft.com/office/drawing/2014/main" id="{CCDAAE3F-E0B9-4C17-BD9F-D478F74DE6CC}"/>
                </a:ext>
              </a:extLst>
            </p:cNvPr>
            <p:cNvSpPr/>
            <p:nvPr/>
          </p:nvSpPr>
          <p:spPr>
            <a:xfrm>
              <a:off x="7353799" y="1464159"/>
              <a:ext cx="64805" cy="104002"/>
            </a:xfrm>
            <a:custGeom>
              <a:avLst/>
              <a:gdLst/>
              <a:ahLst/>
              <a:cxnLst/>
              <a:rect l="l" t="t" r="r" b="b"/>
              <a:pathLst>
                <a:path w="2022" h="3245" extrusionOk="0">
                  <a:moveTo>
                    <a:pt x="463" y="1"/>
                  </a:moveTo>
                  <a:cubicBezTo>
                    <a:pt x="442" y="1"/>
                    <a:pt x="422" y="1"/>
                    <a:pt x="401" y="2"/>
                  </a:cubicBezTo>
                  <a:cubicBezTo>
                    <a:pt x="167" y="19"/>
                    <a:pt x="0" y="219"/>
                    <a:pt x="0" y="436"/>
                  </a:cubicBezTo>
                  <a:cubicBezTo>
                    <a:pt x="17" y="1255"/>
                    <a:pt x="34" y="3110"/>
                    <a:pt x="34" y="3160"/>
                  </a:cubicBezTo>
                  <a:cubicBezTo>
                    <a:pt x="39" y="3177"/>
                    <a:pt x="277" y="3244"/>
                    <a:pt x="581" y="3244"/>
                  </a:cubicBezTo>
                  <a:cubicBezTo>
                    <a:pt x="1174" y="3244"/>
                    <a:pt x="2021" y="2990"/>
                    <a:pt x="1922" y="1623"/>
                  </a:cubicBezTo>
                  <a:cubicBezTo>
                    <a:pt x="1809" y="224"/>
                    <a:pt x="1001" y="1"/>
                    <a:pt x="463" y="1"/>
                  </a:cubicBezTo>
                  <a:close/>
                </a:path>
              </a:pathLst>
            </a:custGeom>
            <a:solidFill>
              <a:srgbClr val="B788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4" name="Google Shape;3299;p58">
              <a:extLst>
                <a:ext uri="{FF2B5EF4-FFF2-40B4-BE49-F238E27FC236}">
                  <a16:creationId xmlns:a16="http://schemas.microsoft.com/office/drawing/2014/main" id="{D91A680E-BA75-472E-94DA-CF442611DC89}"/>
                </a:ext>
              </a:extLst>
            </p:cNvPr>
            <p:cNvSpPr/>
            <p:nvPr/>
          </p:nvSpPr>
          <p:spPr>
            <a:xfrm>
              <a:off x="7369311" y="1485473"/>
              <a:ext cx="28428" cy="58171"/>
            </a:xfrm>
            <a:custGeom>
              <a:avLst/>
              <a:gdLst/>
              <a:ahLst/>
              <a:cxnLst/>
              <a:rect l="l" t="t" r="r" b="b"/>
              <a:pathLst>
                <a:path w="887" h="1815" extrusionOk="0">
                  <a:moveTo>
                    <a:pt x="265" y="1"/>
                  </a:moveTo>
                  <a:cubicBezTo>
                    <a:pt x="206" y="1"/>
                    <a:pt x="142" y="31"/>
                    <a:pt x="101" y="72"/>
                  </a:cubicBezTo>
                  <a:cubicBezTo>
                    <a:pt x="68" y="105"/>
                    <a:pt x="34" y="156"/>
                    <a:pt x="34" y="206"/>
                  </a:cubicBezTo>
                  <a:cubicBezTo>
                    <a:pt x="18" y="289"/>
                    <a:pt x="68" y="323"/>
                    <a:pt x="68" y="323"/>
                  </a:cubicBezTo>
                  <a:cubicBezTo>
                    <a:pt x="84" y="323"/>
                    <a:pt x="68" y="273"/>
                    <a:pt x="84" y="222"/>
                  </a:cubicBezTo>
                  <a:cubicBezTo>
                    <a:pt x="114" y="150"/>
                    <a:pt x="181" y="102"/>
                    <a:pt x="264" y="102"/>
                  </a:cubicBezTo>
                  <a:cubicBezTo>
                    <a:pt x="276" y="102"/>
                    <a:pt x="289" y="103"/>
                    <a:pt x="302" y="105"/>
                  </a:cubicBezTo>
                  <a:cubicBezTo>
                    <a:pt x="435" y="139"/>
                    <a:pt x="536" y="222"/>
                    <a:pt x="586" y="356"/>
                  </a:cubicBezTo>
                  <a:cubicBezTo>
                    <a:pt x="669" y="523"/>
                    <a:pt x="719" y="690"/>
                    <a:pt x="736" y="874"/>
                  </a:cubicBezTo>
                  <a:cubicBezTo>
                    <a:pt x="753" y="1242"/>
                    <a:pt x="586" y="1609"/>
                    <a:pt x="368" y="1693"/>
                  </a:cubicBezTo>
                  <a:cubicBezTo>
                    <a:pt x="322" y="1720"/>
                    <a:pt x="276" y="1733"/>
                    <a:pt x="228" y="1733"/>
                  </a:cubicBezTo>
                  <a:cubicBezTo>
                    <a:pt x="188" y="1733"/>
                    <a:pt x="146" y="1725"/>
                    <a:pt x="101" y="1710"/>
                  </a:cubicBezTo>
                  <a:cubicBezTo>
                    <a:pt x="47" y="1696"/>
                    <a:pt x="26" y="1672"/>
                    <a:pt x="11" y="1672"/>
                  </a:cubicBezTo>
                  <a:cubicBezTo>
                    <a:pt x="8" y="1672"/>
                    <a:pt x="5" y="1673"/>
                    <a:pt x="2" y="1675"/>
                  </a:cubicBezTo>
                  <a:lnTo>
                    <a:pt x="2" y="1675"/>
                  </a:lnTo>
                  <a:cubicBezTo>
                    <a:pt x="1" y="1669"/>
                    <a:pt x="1" y="1664"/>
                    <a:pt x="1" y="1659"/>
                  </a:cubicBezTo>
                  <a:lnTo>
                    <a:pt x="1" y="1676"/>
                  </a:lnTo>
                  <a:cubicBezTo>
                    <a:pt x="1" y="1676"/>
                    <a:pt x="2" y="1675"/>
                    <a:pt x="2" y="1675"/>
                  </a:cubicBezTo>
                  <a:lnTo>
                    <a:pt x="2" y="1675"/>
                  </a:lnTo>
                  <a:cubicBezTo>
                    <a:pt x="6" y="1694"/>
                    <a:pt x="22" y="1722"/>
                    <a:pt x="84" y="1760"/>
                  </a:cubicBezTo>
                  <a:cubicBezTo>
                    <a:pt x="143" y="1799"/>
                    <a:pt x="208" y="1815"/>
                    <a:pt x="274" y="1815"/>
                  </a:cubicBezTo>
                  <a:cubicBezTo>
                    <a:pt x="322" y="1815"/>
                    <a:pt x="370" y="1807"/>
                    <a:pt x="419" y="1793"/>
                  </a:cubicBezTo>
                  <a:cubicBezTo>
                    <a:pt x="703" y="1676"/>
                    <a:pt x="886" y="1275"/>
                    <a:pt x="870" y="857"/>
                  </a:cubicBezTo>
                  <a:cubicBezTo>
                    <a:pt x="870" y="657"/>
                    <a:pt x="803" y="456"/>
                    <a:pt x="703" y="289"/>
                  </a:cubicBezTo>
                  <a:cubicBezTo>
                    <a:pt x="636" y="139"/>
                    <a:pt x="485" y="22"/>
                    <a:pt x="302" y="5"/>
                  </a:cubicBezTo>
                  <a:cubicBezTo>
                    <a:pt x="290" y="2"/>
                    <a:pt x="277" y="1"/>
                    <a:pt x="265" y="1"/>
                  </a:cubicBezTo>
                  <a:close/>
                </a:path>
              </a:pathLst>
            </a:custGeom>
            <a:solidFill>
              <a:srgbClr val="000000">
                <a:alpha val="12500"/>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5" name="Google Shape;3300;p58">
              <a:extLst>
                <a:ext uri="{FF2B5EF4-FFF2-40B4-BE49-F238E27FC236}">
                  <a16:creationId xmlns:a16="http://schemas.microsoft.com/office/drawing/2014/main" id="{2C4E6520-4FEF-4A19-92AD-F8DE4ABFF8FE}"/>
                </a:ext>
              </a:extLst>
            </p:cNvPr>
            <p:cNvSpPr/>
            <p:nvPr/>
          </p:nvSpPr>
          <p:spPr>
            <a:xfrm>
              <a:off x="7162749" y="1458230"/>
              <a:ext cx="56664" cy="18044"/>
            </a:xfrm>
            <a:custGeom>
              <a:avLst/>
              <a:gdLst/>
              <a:ahLst/>
              <a:cxnLst/>
              <a:rect l="l" t="t" r="r" b="b"/>
              <a:pathLst>
                <a:path w="1768" h="563" extrusionOk="0">
                  <a:moveTo>
                    <a:pt x="819" y="1"/>
                  </a:moveTo>
                  <a:cubicBezTo>
                    <a:pt x="342" y="1"/>
                    <a:pt x="1" y="277"/>
                    <a:pt x="80" y="387"/>
                  </a:cubicBezTo>
                  <a:cubicBezTo>
                    <a:pt x="147" y="521"/>
                    <a:pt x="464" y="504"/>
                    <a:pt x="865" y="538"/>
                  </a:cubicBezTo>
                  <a:cubicBezTo>
                    <a:pt x="1066" y="546"/>
                    <a:pt x="1245" y="563"/>
                    <a:pt x="1385" y="563"/>
                  </a:cubicBezTo>
                  <a:cubicBezTo>
                    <a:pt x="1525" y="563"/>
                    <a:pt x="1625" y="546"/>
                    <a:pt x="1667" y="488"/>
                  </a:cubicBezTo>
                  <a:cubicBezTo>
                    <a:pt x="1767" y="371"/>
                    <a:pt x="1417" y="37"/>
                    <a:pt x="899" y="3"/>
                  </a:cubicBezTo>
                  <a:cubicBezTo>
                    <a:pt x="872" y="1"/>
                    <a:pt x="845" y="1"/>
                    <a:pt x="819"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6" name="Google Shape;3301;p58">
              <a:extLst>
                <a:ext uri="{FF2B5EF4-FFF2-40B4-BE49-F238E27FC236}">
                  <a16:creationId xmlns:a16="http://schemas.microsoft.com/office/drawing/2014/main" id="{2F4F9FB5-2BF2-4168-9F9E-71E6F4996BBF}"/>
                </a:ext>
              </a:extLst>
            </p:cNvPr>
            <p:cNvSpPr/>
            <p:nvPr/>
          </p:nvSpPr>
          <p:spPr>
            <a:xfrm>
              <a:off x="7031408" y="1462461"/>
              <a:ext cx="40639" cy="17147"/>
            </a:xfrm>
            <a:custGeom>
              <a:avLst/>
              <a:gdLst/>
              <a:ahLst/>
              <a:cxnLst/>
              <a:rect l="l" t="t" r="r" b="b"/>
              <a:pathLst>
                <a:path w="1268" h="535" extrusionOk="0">
                  <a:moveTo>
                    <a:pt x="717" y="0"/>
                  </a:moveTo>
                  <a:cubicBezTo>
                    <a:pt x="685" y="0"/>
                    <a:pt x="653" y="2"/>
                    <a:pt x="619" y="5"/>
                  </a:cubicBezTo>
                  <a:cubicBezTo>
                    <a:pt x="235" y="38"/>
                    <a:pt x="1" y="255"/>
                    <a:pt x="51" y="389"/>
                  </a:cubicBezTo>
                  <a:cubicBezTo>
                    <a:pt x="89" y="491"/>
                    <a:pt x="254" y="535"/>
                    <a:pt x="464" y="535"/>
                  </a:cubicBezTo>
                  <a:cubicBezTo>
                    <a:pt x="529" y="535"/>
                    <a:pt x="598" y="531"/>
                    <a:pt x="669" y="523"/>
                  </a:cubicBezTo>
                  <a:cubicBezTo>
                    <a:pt x="953" y="506"/>
                    <a:pt x="1220" y="422"/>
                    <a:pt x="1237" y="289"/>
                  </a:cubicBezTo>
                  <a:cubicBezTo>
                    <a:pt x="1268" y="152"/>
                    <a:pt x="1048" y="0"/>
                    <a:pt x="717" y="0"/>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7" name="Google Shape;3302;p58">
              <a:extLst>
                <a:ext uri="{FF2B5EF4-FFF2-40B4-BE49-F238E27FC236}">
                  <a16:creationId xmlns:a16="http://schemas.microsoft.com/office/drawing/2014/main" id="{77E92484-7E7E-431B-A4DD-83964770444A}"/>
                </a:ext>
              </a:extLst>
            </p:cNvPr>
            <p:cNvSpPr/>
            <p:nvPr/>
          </p:nvSpPr>
          <p:spPr>
            <a:xfrm>
              <a:off x="7005191" y="1314261"/>
              <a:ext cx="373799" cy="207876"/>
            </a:xfrm>
            <a:custGeom>
              <a:avLst/>
              <a:gdLst/>
              <a:ahLst/>
              <a:cxnLst/>
              <a:rect l="l" t="t" r="r" b="b"/>
              <a:pathLst>
                <a:path w="11663" h="6486" extrusionOk="0">
                  <a:moveTo>
                    <a:pt x="5096" y="0"/>
                  </a:moveTo>
                  <a:lnTo>
                    <a:pt x="2222" y="402"/>
                  </a:lnTo>
                  <a:lnTo>
                    <a:pt x="0" y="1020"/>
                  </a:lnTo>
                  <a:lnTo>
                    <a:pt x="117" y="2557"/>
                  </a:lnTo>
                  <a:cubicBezTo>
                    <a:pt x="117" y="2557"/>
                    <a:pt x="726" y="2849"/>
                    <a:pt x="1690" y="2849"/>
                  </a:cubicBezTo>
                  <a:cubicBezTo>
                    <a:pt x="2339" y="2849"/>
                    <a:pt x="3149" y="2717"/>
                    <a:pt x="4044" y="2273"/>
                  </a:cubicBezTo>
                  <a:cubicBezTo>
                    <a:pt x="5150" y="1726"/>
                    <a:pt x="6403" y="1382"/>
                    <a:pt x="7099" y="1382"/>
                  </a:cubicBezTo>
                  <a:cubicBezTo>
                    <a:pt x="7318" y="1382"/>
                    <a:pt x="7481" y="1416"/>
                    <a:pt x="7569" y="1488"/>
                  </a:cubicBezTo>
                  <a:cubicBezTo>
                    <a:pt x="7953" y="1772"/>
                    <a:pt x="8037" y="3275"/>
                    <a:pt x="9474" y="3710"/>
                  </a:cubicBezTo>
                  <a:cubicBezTo>
                    <a:pt x="9474" y="3710"/>
                    <a:pt x="9377" y="6486"/>
                    <a:pt x="10452" y="6486"/>
                  </a:cubicBezTo>
                  <a:cubicBezTo>
                    <a:pt x="10471" y="6486"/>
                    <a:pt x="10490" y="6485"/>
                    <a:pt x="10510" y="6483"/>
                  </a:cubicBezTo>
                  <a:cubicBezTo>
                    <a:pt x="11663" y="6383"/>
                    <a:pt x="10944" y="1939"/>
                    <a:pt x="10944" y="1939"/>
                  </a:cubicBezTo>
                  <a:lnTo>
                    <a:pt x="8154" y="569"/>
                  </a:lnTo>
                  <a:lnTo>
                    <a:pt x="5096"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8" name="Google Shape;3303;p58">
              <a:extLst>
                <a:ext uri="{FF2B5EF4-FFF2-40B4-BE49-F238E27FC236}">
                  <a16:creationId xmlns:a16="http://schemas.microsoft.com/office/drawing/2014/main" id="{1FFFC361-DA2A-45C8-B833-90B957EC24EF}"/>
                </a:ext>
              </a:extLst>
            </p:cNvPr>
            <p:cNvSpPr/>
            <p:nvPr/>
          </p:nvSpPr>
          <p:spPr>
            <a:xfrm>
              <a:off x="6485725" y="1553098"/>
              <a:ext cx="304731" cy="398990"/>
            </a:xfrm>
            <a:custGeom>
              <a:avLst/>
              <a:gdLst/>
              <a:ahLst/>
              <a:cxnLst/>
              <a:rect l="l" t="t" r="r" b="b"/>
              <a:pathLst>
                <a:path w="9508" h="12449" extrusionOk="0">
                  <a:moveTo>
                    <a:pt x="6116" y="1"/>
                  </a:moveTo>
                  <a:lnTo>
                    <a:pt x="1" y="3158"/>
                  </a:lnTo>
                  <a:lnTo>
                    <a:pt x="2992" y="12448"/>
                  </a:lnTo>
                  <a:lnTo>
                    <a:pt x="9508" y="11546"/>
                  </a:lnTo>
                  <a:cubicBezTo>
                    <a:pt x="9508" y="11546"/>
                    <a:pt x="6216" y="168"/>
                    <a:pt x="6116" y="1"/>
                  </a:cubicBezTo>
                  <a:close/>
                </a:path>
              </a:pathLst>
            </a:custGeom>
            <a:solidFill>
              <a:srgbClr val="045A6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59" name="Google Shape;3304;p58">
              <a:extLst>
                <a:ext uri="{FF2B5EF4-FFF2-40B4-BE49-F238E27FC236}">
                  <a16:creationId xmlns:a16="http://schemas.microsoft.com/office/drawing/2014/main" id="{C621312F-6AE6-472A-9EBB-06D19D2DD50F}"/>
                </a:ext>
              </a:extLst>
            </p:cNvPr>
            <p:cNvSpPr/>
            <p:nvPr/>
          </p:nvSpPr>
          <p:spPr>
            <a:xfrm>
              <a:off x="6679595" y="1543996"/>
              <a:ext cx="129610" cy="379184"/>
            </a:xfrm>
            <a:custGeom>
              <a:avLst/>
              <a:gdLst/>
              <a:ahLst/>
              <a:cxnLst/>
              <a:rect l="l" t="t" r="r" b="b"/>
              <a:pathLst>
                <a:path w="4044" h="11831" extrusionOk="0">
                  <a:moveTo>
                    <a:pt x="635" y="0"/>
                  </a:moveTo>
                  <a:lnTo>
                    <a:pt x="0" y="335"/>
                  </a:lnTo>
                  <a:lnTo>
                    <a:pt x="3459" y="11830"/>
                  </a:lnTo>
                  <a:lnTo>
                    <a:pt x="4044" y="11529"/>
                  </a:lnTo>
                  <a:lnTo>
                    <a:pt x="635" y="0"/>
                  </a:ln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3305;p58">
              <a:extLst>
                <a:ext uri="{FF2B5EF4-FFF2-40B4-BE49-F238E27FC236}">
                  <a16:creationId xmlns:a16="http://schemas.microsoft.com/office/drawing/2014/main" id="{B257CF16-8993-4287-82DE-C5FA8C780584}"/>
                </a:ext>
              </a:extLst>
            </p:cNvPr>
            <p:cNvSpPr/>
            <p:nvPr/>
          </p:nvSpPr>
          <p:spPr>
            <a:xfrm>
              <a:off x="6574087" y="1643351"/>
              <a:ext cx="21634" cy="17788"/>
            </a:xfrm>
            <a:custGeom>
              <a:avLst/>
              <a:gdLst/>
              <a:ahLst/>
              <a:cxnLst/>
              <a:rect l="l" t="t" r="r" b="b"/>
              <a:pathLst>
                <a:path w="675" h="555" extrusionOk="0">
                  <a:moveTo>
                    <a:pt x="368" y="1"/>
                  </a:moveTo>
                  <a:cubicBezTo>
                    <a:pt x="346" y="1"/>
                    <a:pt x="324" y="3"/>
                    <a:pt x="301" y="8"/>
                  </a:cubicBezTo>
                  <a:cubicBezTo>
                    <a:pt x="67" y="58"/>
                    <a:pt x="1" y="376"/>
                    <a:pt x="218" y="510"/>
                  </a:cubicBezTo>
                  <a:cubicBezTo>
                    <a:pt x="264" y="540"/>
                    <a:pt x="314" y="554"/>
                    <a:pt x="363" y="554"/>
                  </a:cubicBezTo>
                  <a:cubicBezTo>
                    <a:pt x="525" y="554"/>
                    <a:pt x="674" y="401"/>
                    <a:pt x="636" y="209"/>
                  </a:cubicBezTo>
                  <a:cubicBezTo>
                    <a:pt x="607" y="81"/>
                    <a:pt x="494" y="1"/>
                    <a:pt x="368" y="1"/>
                  </a:cubicBezTo>
                  <a:close/>
                </a:path>
              </a:pathLst>
            </a:custGeom>
            <a:solidFill>
              <a:srgbClr val="26323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3306;p58">
              <a:extLst>
                <a:ext uri="{FF2B5EF4-FFF2-40B4-BE49-F238E27FC236}">
                  <a16:creationId xmlns:a16="http://schemas.microsoft.com/office/drawing/2014/main" id="{836000F5-1DE8-47EC-B6DF-31594C04E9DD}"/>
                </a:ext>
              </a:extLst>
            </p:cNvPr>
            <p:cNvSpPr/>
            <p:nvPr/>
          </p:nvSpPr>
          <p:spPr>
            <a:xfrm>
              <a:off x="6397363" y="1703316"/>
              <a:ext cx="537703" cy="756797"/>
            </a:xfrm>
            <a:custGeom>
              <a:avLst/>
              <a:gdLst/>
              <a:ahLst/>
              <a:cxnLst/>
              <a:rect l="l" t="t" r="r" b="b"/>
              <a:pathLst>
                <a:path w="16777" h="23613" extrusionOk="0">
                  <a:moveTo>
                    <a:pt x="6416" y="0"/>
                  </a:moveTo>
                  <a:cubicBezTo>
                    <a:pt x="6131" y="0"/>
                    <a:pt x="5840" y="67"/>
                    <a:pt x="5565" y="209"/>
                  </a:cubicBezTo>
                  <a:lnTo>
                    <a:pt x="4646" y="677"/>
                  </a:lnTo>
                  <a:cubicBezTo>
                    <a:pt x="3977" y="1011"/>
                    <a:pt x="3493" y="1613"/>
                    <a:pt x="3292" y="2331"/>
                  </a:cubicBezTo>
                  <a:cubicBezTo>
                    <a:pt x="2988" y="3517"/>
                    <a:pt x="2699" y="4794"/>
                    <a:pt x="2705" y="4794"/>
                  </a:cubicBezTo>
                  <a:cubicBezTo>
                    <a:pt x="2705" y="4794"/>
                    <a:pt x="2706" y="4792"/>
                    <a:pt x="2708" y="4787"/>
                  </a:cubicBezTo>
                  <a:lnTo>
                    <a:pt x="2708" y="4787"/>
                  </a:lnTo>
                  <a:lnTo>
                    <a:pt x="870" y="17603"/>
                  </a:lnTo>
                  <a:cubicBezTo>
                    <a:pt x="870" y="17603"/>
                    <a:pt x="1" y="21312"/>
                    <a:pt x="2541" y="23066"/>
                  </a:cubicBezTo>
                  <a:cubicBezTo>
                    <a:pt x="3097" y="23457"/>
                    <a:pt x="3766" y="23612"/>
                    <a:pt x="4476" y="23612"/>
                  </a:cubicBezTo>
                  <a:cubicBezTo>
                    <a:pt x="6199" y="23612"/>
                    <a:pt x="8168" y="22700"/>
                    <a:pt x="9374" y="22014"/>
                  </a:cubicBezTo>
                  <a:lnTo>
                    <a:pt x="16776" y="17553"/>
                  </a:lnTo>
                  <a:lnTo>
                    <a:pt x="11045" y="12055"/>
                  </a:lnTo>
                  <a:lnTo>
                    <a:pt x="6768" y="14846"/>
                  </a:lnTo>
                  <a:lnTo>
                    <a:pt x="5966" y="4888"/>
                  </a:lnTo>
                  <a:lnTo>
                    <a:pt x="6033" y="4386"/>
                  </a:lnTo>
                  <a:lnTo>
                    <a:pt x="8940" y="3283"/>
                  </a:lnTo>
                  <a:lnTo>
                    <a:pt x="8104" y="1145"/>
                  </a:lnTo>
                  <a:cubicBezTo>
                    <a:pt x="7817" y="427"/>
                    <a:pt x="7136" y="0"/>
                    <a:pt x="6416" y="0"/>
                  </a:cubicBezTo>
                  <a:close/>
                </a:path>
              </a:pathLst>
            </a:custGeom>
            <a:solidFill>
              <a:srgbClr val="B7887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357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p39"/>
          <p:cNvSpPr txBox="1">
            <a:spLocks noGrp="1"/>
          </p:cNvSpPr>
          <p:nvPr>
            <p:ph type="title"/>
          </p:nvPr>
        </p:nvSpPr>
        <p:spPr>
          <a:xfrm>
            <a:off x="150254" y="618422"/>
            <a:ext cx="4486140" cy="44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ABOUT THE </a:t>
            </a:r>
            <a:r>
              <a:rPr lang="en-US" dirty="0"/>
              <a:t>OULD DATA SET</a:t>
            </a:r>
            <a:endParaRPr dirty="0"/>
          </a:p>
        </p:txBody>
      </p:sp>
      <p:sp>
        <p:nvSpPr>
          <p:cNvPr id="1479" name="Google Shape;1479;p39"/>
          <p:cNvSpPr txBox="1">
            <a:spLocks noGrp="1"/>
          </p:cNvSpPr>
          <p:nvPr>
            <p:ph type="body" idx="1"/>
          </p:nvPr>
        </p:nvSpPr>
        <p:spPr>
          <a:xfrm>
            <a:off x="451035" y="1383424"/>
            <a:ext cx="3800400" cy="3000266"/>
          </a:xfrm>
          <a:prstGeom prst="rect">
            <a:avLst/>
          </a:prstGeom>
        </p:spPr>
        <p:txBody>
          <a:bodyPr spcFirstLastPara="1" wrap="square" lIns="91425" tIns="91425" rIns="91425" bIns="91425" anchor="t" anchorCtr="0">
            <a:noAutofit/>
          </a:bodyPr>
          <a:lstStyle/>
          <a:p>
            <a:pPr marL="0" lvl="0" indent="0" algn="l">
              <a:spcAft>
                <a:spcPts val="1600"/>
              </a:spcAft>
              <a:buNone/>
            </a:pPr>
            <a:r>
              <a:rPr lang="en-US" dirty="0"/>
              <a:t>The OULD data set contains data from courses presented at the Open University (OU). </a:t>
            </a:r>
          </a:p>
          <a:p>
            <a:pPr marL="0" lvl="0" indent="0" algn="l">
              <a:spcAft>
                <a:spcPts val="1600"/>
              </a:spcAft>
              <a:buNone/>
            </a:pPr>
            <a:r>
              <a:rPr lang="en-US" dirty="0"/>
              <a:t>The dataset contains the information about </a:t>
            </a:r>
            <a:r>
              <a:rPr lang="en-US" b="1" dirty="0">
                <a:solidFill>
                  <a:schemeClr val="accent2">
                    <a:lumMod val="75000"/>
                  </a:schemeClr>
                </a:solidFill>
              </a:rPr>
              <a:t>22</a:t>
            </a:r>
            <a:r>
              <a:rPr lang="en-US" dirty="0"/>
              <a:t> courses, </a:t>
            </a:r>
            <a:r>
              <a:rPr lang="en-US" b="1" dirty="0">
                <a:solidFill>
                  <a:schemeClr val="accent2">
                    <a:lumMod val="75000"/>
                  </a:schemeClr>
                </a:solidFill>
              </a:rPr>
              <a:t>32,593</a:t>
            </a:r>
            <a:r>
              <a:rPr lang="en-US" dirty="0"/>
              <a:t> students, their assessment results, and logs of their interactions with the VLE represented by daily summaries of student clicks (</a:t>
            </a:r>
            <a:r>
              <a:rPr lang="en-US" b="1" dirty="0">
                <a:solidFill>
                  <a:schemeClr val="accent2">
                    <a:lumMod val="75000"/>
                  </a:schemeClr>
                </a:solidFill>
              </a:rPr>
              <a:t>10,655,280</a:t>
            </a:r>
            <a:r>
              <a:rPr lang="en-US" dirty="0"/>
              <a:t> entries). The dataset is freely</a:t>
            </a:r>
          </a:p>
          <a:p>
            <a:pPr marL="0" lvl="0" indent="0" algn="l">
              <a:spcAft>
                <a:spcPts val="1600"/>
              </a:spcAft>
              <a:buNone/>
            </a:pPr>
            <a:r>
              <a:rPr lang="en-US" dirty="0"/>
              <a:t>available at https://analyse.kmi.open.ac.uk/open_dataset under a CC-BY 4.0 license.</a:t>
            </a:r>
            <a:endParaRPr dirty="0"/>
          </a:p>
        </p:txBody>
      </p:sp>
      <p:grpSp>
        <p:nvGrpSpPr>
          <p:cNvPr id="1480" name="Google Shape;1480;p39"/>
          <p:cNvGrpSpPr/>
          <p:nvPr/>
        </p:nvGrpSpPr>
        <p:grpSpPr>
          <a:xfrm>
            <a:off x="5010970" y="678211"/>
            <a:ext cx="3270564" cy="3996027"/>
            <a:chOff x="5010970" y="678211"/>
            <a:chExt cx="3270564" cy="3996027"/>
          </a:xfrm>
        </p:grpSpPr>
        <p:sp>
          <p:nvSpPr>
            <p:cNvPr id="1481" name="Google Shape;1481;p39"/>
            <p:cNvSpPr/>
            <p:nvPr/>
          </p:nvSpPr>
          <p:spPr>
            <a:xfrm>
              <a:off x="6756051" y="1610509"/>
              <a:ext cx="522444" cy="640324"/>
            </a:xfrm>
            <a:custGeom>
              <a:avLst/>
              <a:gdLst/>
              <a:ahLst/>
              <a:cxnLst/>
              <a:rect l="l" t="t" r="r" b="b"/>
              <a:pathLst>
                <a:path w="16292" h="19968" extrusionOk="0">
                  <a:moveTo>
                    <a:pt x="6083" y="0"/>
                  </a:moveTo>
                  <a:cubicBezTo>
                    <a:pt x="2173" y="4796"/>
                    <a:pt x="736" y="10059"/>
                    <a:pt x="1" y="15573"/>
                  </a:cubicBezTo>
                  <a:lnTo>
                    <a:pt x="11162" y="19967"/>
                  </a:lnTo>
                  <a:cubicBezTo>
                    <a:pt x="12048" y="14537"/>
                    <a:pt x="13786" y="9290"/>
                    <a:pt x="16292" y="4395"/>
                  </a:cubicBezTo>
                  <a:lnTo>
                    <a:pt x="6083"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9"/>
            <p:cNvSpPr/>
            <p:nvPr/>
          </p:nvSpPr>
          <p:spPr>
            <a:xfrm>
              <a:off x="7318130" y="2452794"/>
              <a:ext cx="348830" cy="489735"/>
            </a:xfrm>
            <a:custGeom>
              <a:avLst/>
              <a:gdLst/>
              <a:ahLst/>
              <a:cxnLst/>
              <a:rect l="l" t="t" r="r" b="b"/>
              <a:pathLst>
                <a:path w="10878" h="15272" extrusionOk="0">
                  <a:moveTo>
                    <a:pt x="10878" y="0"/>
                  </a:moveTo>
                  <a:lnTo>
                    <a:pt x="0" y="7202"/>
                  </a:lnTo>
                  <a:lnTo>
                    <a:pt x="10560" y="15272"/>
                  </a:lnTo>
                  <a:lnTo>
                    <a:pt x="10878"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9"/>
            <p:cNvSpPr/>
            <p:nvPr/>
          </p:nvSpPr>
          <p:spPr>
            <a:xfrm>
              <a:off x="6667673" y="1199532"/>
              <a:ext cx="386862" cy="466742"/>
            </a:xfrm>
            <a:custGeom>
              <a:avLst/>
              <a:gdLst/>
              <a:ahLst/>
              <a:cxnLst/>
              <a:rect l="l" t="t" r="r" b="b"/>
              <a:pathLst>
                <a:path w="12064" h="14555" extrusionOk="0">
                  <a:moveTo>
                    <a:pt x="284" y="1"/>
                  </a:moveTo>
                  <a:lnTo>
                    <a:pt x="0" y="9308"/>
                  </a:lnTo>
                  <a:lnTo>
                    <a:pt x="11780" y="14554"/>
                  </a:lnTo>
                  <a:lnTo>
                    <a:pt x="12064" y="5565"/>
                  </a:lnTo>
                  <a:lnTo>
                    <a:pt x="28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9"/>
            <p:cNvSpPr/>
            <p:nvPr/>
          </p:nvSpPr>
          <p:spPr>
            <a:xfrm>
              <a:off x="5758944" y="2152739"/>
              <a:ext cx="998774" cy="2521500"/>
            </a:xfrm>
            <a:custGeom>
              <a:avLst/>
              <a:gdLst/>
              <a:ahLst/>
              <a:cxnLst/>
              <a:rect l="l" t="t" r="r" b="b"/>
              <a:pathLst>
                <a:path w="31146" h="78631" extrusionOk="0">
                  <a:moveTo>
                    <a:pt x="30443" y="0"/>
                  </a:moveTo>
                  <a:lnTo>
                    <a:pt x="0" y="1086"/>
                  </a:lnTo>
                  <a:lnTo>
                    <a:pt x="0" y="78631"/>
                  </a:lnTo>
                  <a:lnTo>
                    <a:pt x="31145" y="78631"/>
                  </a:lnTo>
                  <a:lnTo>
                    <a:pt x="3044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9"/>
            <p:cNvSpPr/>
            <p:nvPr/>
          </p:nvSpPr>
          <p:spPr>
            <a:xfrm>
              <a:off x="6230978" y="2571733"/>
              <a:ext cx="473156" cy="353672"/>
            </a:xfrm>
            <a:custGeom>
              <a:avLst/>
              <a:gdLst/>
              <a:ahLst/>
              <a:cxnLst/>
              <a:rect l="l" t="t" r="r" b="b"/>
              <a:pathLst>
                <a:path w="14755" h="11029" extrusionOk="0">
                  <a:moveTo>
                    <a:pt x="14754" y="0"/>
                  </a:moveTo>
                  <a:lnTo>
                    <a:pt x="1" y="518"/>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9"/>
            <p:cNvSpPr/>
            <p:nvPr/>
          </p:nvSpPr>
          <p:spPr>
            <a:xfrm>
              <a:off x="5758944" y="2172011"/>
              <a:ext cx="447406" cy="2502227"/>
            </a:xfrm>
            <a:custGeom>
              <a:avLst/>
              <a:gdLst/>
              <a:ahLst/>
              <a:cxnLst/>
              <a:rect l="l" t="t" r="r" b="b"/>
              <a:pathLst>
                <a:path w="13952" h="78030" extrusionOk="0">
                  <a:moveTo>
                    <a:pt x="13668" y="1"/>
                  </a:moveTo>
                  <a:lnTo>
                    <a:pt x="0" y="485"/>
                  </a:lnTo>
                  <a:lnTo>
                    <a:pt x="0" y="78030"/>
                  </a:lnTo>
                  <a:lnTo>
                    <a:pt x="13952" y="78030"/>
                  </a:lnTo>
                  <a:lnTo>
                    <a:pt x="136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9"/>
            <p:cNvSpPr/>
            <p:nvPr/>
          </p:nvSpPr>
          <p:spPr>
            <a:xfrm>
              <a:off x="6230978" y="2183812"/>
              <a:ext cx="473156" cy="353672"/>
            </a:xfrm>
            <a:custGeom>
              <a:avLst/>
              <a:gdLst/>
              <a:ahLst/>
              <a:cxnLst/>
              <a:rect l="l" t="t" r="r" b="b"/>
              <a:pathLst>
                <a:path w="14755" h="11029" extrusionOk="0">
                  <a:moveTo>
                    <a:pt x="14754" y="0"/>
                  </a:moveTo>
                  <a:lnTo>
                    <a:pt x="1" y="535"/>
                  </a:lnTo>
                  <a:lnTo>
                    <a:pt x="1" y="11028"/>
                  </a:lnTo>
                  <a:lnTo>
                    <a:pt x="14754" y="11028"/>
                  </a:lnTo>
                  <a:lnTo>
                    <a:pt x="147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9"/>
            <p:cNvSpPr/>
            <p:nvPr/>
          </p:nvSpPr>
          <p:spPr>
            <a:xfrm>
              <a:off x="6395997" y="2276519"/>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9"/>
            <p:cNvSpPr/>
            <p:nvPr/>
          </p:nvSpPr>
          <p:spPr>
            <a:xfrm>
              <a:off x="6391187" y="2377243"/>
              <a:ext cx="149531" cy="21453"/>
            </a:xfrm>
            <a:custGeom>
              <a:avLst/>
              <a:gdLst/>
              <a:ahLst/>
              <a:cxnLst/>
              <a:rect l="l" t="t" r="r" b="b"/>
              <a:pathLst>
                <a:path w="4663" h="669" extrusionOk="0">
                  <a:moveTo>
                    <a:pt x="0" y="0"/>
                  </a:moveTo>
                  <a:lnTo>
                    <a:pt x="0" y="669"/>
                  </a:lnTo>
                  <a:lnTo>
                    <a:pt x="4662" y="669"/>
                  </a:lnTo>
                  <a:lnTo>
                    <a:pt x="46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9"/>
            <p:cNvSpPr/>
            <p:nvPr/>
          </p:nvSpPr>
          <p:spPr>
            <a:xfrm>
              <a:off x="6230978" y="3422580"/>
              <a:ext cx="473156" cy="353127"/>
            </a:xfrm>
            <a:custGeom>
              <a:avLst/>
              <a:gdLst/>
              <a:ahLst/>
              <a:cxnLst/>
              <a:rect l="l" t="t" r="r" b="b"/>
              <a:pathLst>
                <a:path w="14755" h="11012" extrusionOk="0">
                  <a:moveTo>
                    <a:pt x="14754" y="1"/>
                  </a:moveTo>
                  <a:lnTo>
                    <a:pt x="1" y="519"/>
                  </a:lnTo>
                  <a:lnTo>
                    <a:pt x="1" y="11011"/>
                  </a:lnTo>
                  <a:lnTo>
                    <a:pt x="14754" y="11011"/>
                  </a:lnTo>
                  <a:lnTo>
                    <a:pt x="147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9"/>
            <p:cNvSpPr/>
            <p:nvPr/>
          </p:nvSpPr>
          <p:spPr>
            <a:xfrm>
              <a:off x="6395997" y="3514742"/>
              <a:ext cx="144721" cy="57369"/>
            </a:xfrm>
            <a:custGeom>
              <a:avLst/>
              <a:gdLst/>
              <a:ahLst/>
              <a:cxnLst/>
              <a:rect l="l" t="t" r="r" b="b"/>
              <a:pathLst>
                <a:path w="4513" h="1789" extrusionOk="0">
                  <a:moveTo>
                    <a:pt x="1" y="0"/>
                  </a:moveTo>
                  <a:lnTo>
                    <a:pt x="1" y="1788"/>
                  </a:lnTo>
                  <a:lnTo>
                    <a:pt x="4512" y="1788"/>
                  </a:lnTo>
                  <a:lnTo>
                    <a:pt x="4512" y="151"/>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9"/>
            <p:cNvSpPr/>
            <p:nvPr/>
          </p:nvSpPr>
          <p:spPr>
            <a:xfrm>
              <a:off x="6391187" y="3616011"/>
              <a:ext cx="149531" cy="20908"/>
            </a:xfrm>
            <a:custGeom>
              <a:avLst/>
              <a:gdLst/>
              <a:ahLst/>
              <a:cxnLst/>
              <a:rect l="l" t="t" r="r" b="b"/>
              <a:pathLst>
                <a:path w="4663" h="652" extrusionOk="0">
                  <a:moveTo>
                    <a:pt x="0" y="0"/>
                  </a:moveTo>
                  <a:lnTo>
                    <a:pt x="0" y="652"/>
                  </a:lnTo>
                  <a:lnTo>
                    <a:pt x="4662" y="652"/>
                  </a:lnTo>
                  <a:lnTo>
                    <a:pt x="46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9"/>
            <p:cNvSpPr/>
            <p:nvPr/>
          </p:nvSpPr>
          <p:spPr>
            <a:xfrm>
              <a:off x="6230978" y="3820666"/>
              <a:ext cx="473156" cy="353672"/>
            </a:xfrm>
            <a:custGeom>
              <a:avLst/>
              <a:gdLst/>
              <a:ahLst/>
              <a:cxnLst/>
              <a:rect l="l" t="t" r="r" b="b"/>
              <a:pathLst>
                <a:path w="14755" h="11029" extrusionOk="0">
                  <a:moveTo>
                    <a:pt x="14754" y="1"/>
                  </a:moveTo>
                  <a:lnTo>
                    <a:pt x="1" y="519"/>
                  </a:lnTo>
                  <a:lnTo>
                    <a:pt x="1" y="11029"/>
                  </a:lnTo>
                  <a:lnTo>
                    <a:pt x="14754" y="11029"/>
                  </a:lnTo>
                  <a:lnTo>
                    <a:pt x="147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9"/>
            <p:cNvSpPr/>
            <p:nvPr/>
          </p:nvSpPr>
          <p:spPr>
            <a:xfrm>
              <a:off x="6395997" y="3913373"/>
              <a:ext cx="144721" cy="56824"/>
            </a:xfrm>
            <a:custGeom>
              <a:avLst/>
              <a:gdLst/>
              <a:ahLst/>
              <a:cxnLst/>
              <a:rect l="l" t="t" r="r" b="b"/>
              <a:pathLst>
                <a:path w="4513" h="1772" extrusionOk="0">
                  <a:moveTo>
                    <a:pt x="1" y="1"/>
                  </a:moveTo>
                  <a:lnTo>
                    <a:pt x="1" y="1772"/>
                  </a:lnTo>
                  <a:lnTo>
                    <a:pt x="4512" y="1772"/>
                  </a:lnTo>
                  <a:lnTo>
                    <a:pt x="4512" y="151"/>
                  </a:ln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9"/>
            <p:cNvSpPr/>
            <p:nvPr/>
          </p:nvSpPr>
          <p:spPr>
            <a:xfrm>
              <a:off x="6391187" y="4014097"/>
              <a:ext cx="149531" cy="21485"/>
            </a:xfrm>
            <a:custGeom>
              <a:avLst/>
              <a:gdLst/>
              <a:ahLst/>
              <a:cxnLst/>
              <a:rect l="l" t="t" r="r" b="b"/>
              <a:pathLst>
                <a:path w="4663" h="670" extrusionOk="0">
                  <a:moveTo>
                    <a:pt x="0" y="1"/>
                  </a:moveTo>
                  <a:lnTo>
                    <a:pt x="0" y="669"/>
                  </a:lnTo>
                  <a:lnTo>
                    <a:pt x="4662" y="669"/>
                  </a:lnTo>
                  <a:lnTo>
                    <a:pt x="466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9"/>
            <p:cNvSpPr/>
            <p:nvPr/>
          </p:nvSpPr>
          <p:spPr>
            <a:xfrm>
              <a:off x="6235788" y="4219329"/>
              <a:ext cx="473156" cy="353127"/>
            </a:xfrm>
            <a:custGeom>
              <a:avLst/>
              <a:gdLst/>
              <a:ahLst/>
              <a:cxnLst/>
              <a:rect l="l" t="t" r="r" b="b"/>
              <a:pathLst>
                <a:path w="14755" h="11012" extrusionOk="0">
                  <a:moveTo>
                    <a:pt x="14755" y="0"/>
                  </a:moveTo>
                  <a:lnTo>
                    <a:pt x="1" y="518"/>
                  </a:lnTo>
                  <a:lnTo>
                    <a:pt x="1" y="11011"/>
                  </a:lnTo>
                  <a:lnTo>
                    <a:pt x="14755" y="11011"/>
                  </a:lnTo>
                  <a:lnTo>
                    <a:pt x="147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9"/>
            <p:cNvSpPr/>
            <p:nvPr/>
          </p:nvSpPr>
          <p:spPr>
            <a:xfrm>
              <a:off x="6401352" y="4311491"/>
              <a:ext cx="144721" cy="56824"/>
            </a:xfrm>
            <a:custGeom>
              <a:avLst/>
              <a:gdLst/>
              <a:ahLst/>
              <a:cxnLst/>
              <a:rect l="l" t="t" r="r" b="b"/>
              <a:pathLst>
                <a:path w="4513" h="1772" extrusionOk="0">
                  <a:moveTo>
                    <a:pt x="1" y="0"/>
                  </a:moveTo>
                  <a:lnTo>
                    <a:pt x="1" y="1771"/>
                  </a:lnTo>
                  <a:lnTo>
                    <a:pt x="4512" y="1771"/>
                  </a:lnTo>
                  <a:lnTo>
                    <a:pt x="4512" y="150"/>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9"/>
            <p:cNvSpPr/>
            <p:nvPr/>
          </p:nvSpPr>
          <p:spPr>
            <a:xfrm>
              <a:off x="6396542" y="4412215"/>
              <a:ext cx="149531" cy="21453"/>
            </a:xfrm>
            <a:custGeom>
              <a:avLst/>
              <a:gdLst/>
              <a:ahLst/>
              <a:cxnLst/>
              <a:rect l="l" t="t" r="r" b="b"/>
              <a:pathLst>
                <a:path w="4663" h="669" extrusionOk="0">
                  <a:moveTo>
                    <a:pt x="1" y="0"/>
                  </a:moveTo>
                  <a:lnTo>
                    <a:pt x="1" y="669"/>
                  </a:lnTo>
                  <a:lnTo>
                    <a:pt x="4662" y="669"/>
                  </a:lnTo>
                  <a:lnTo>
                    <a:pt x="466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6713209" y="2988578"/>
              <a:ext cx="473124" cy="353127"/>
            </a:xfrm>
            <a:custGeom>
              <a:avLst/>
              <a:gdLst/>
              <a:ahLst/>
              <a:cxnLst/>
              <a:rect l="l" t="t" r="r" b="b"/>
              <a:pathLst>
                <a:path w="14754" h="11012" extrusionOk="0">
                  <a:moveTo>
                    <a:pt x="0" y="1"/>
                  </a:moveTo>
                  <a:lnTo>
                    <a:pt x="0" y="11012"/>
                  </a:lnTo>
                  <a:lnTo>
                    <a:pt x="14754" y="11012"/>
                  </a:lnTo>
                  <a:lnTo>
                    <a:pt x="14754"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6883583" y="3143432"/>
              <a:ext cx="136127" cy="53617"/>
            </a:xfrm>
            <a:custGeom>
              <a:avLst/>
              <a:gdLst/>
              <a:ahLst/>
              <a:cxnLst/>
              <a:rect l="l" t="t" r="r" b="b"/>
              <a:pathLst>
                <a:path w="4245" h="1672" extrusionOk="0">
                  <a:moveTo>
                    <a:pt x="1" y="0"/>
                  </a:moveTo>
                  <a:lnTo>
                    <a:pt x="1" y="1671"/>
                  </a:lnTo>
                  <a:lnTo>
                    <a:pt x="4245" y="1671"/>
                  </a:lnTo>
                  <a:lnTo>
                    <a:pt x="4245" y="134"/>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6879286" y="3238256"/>
              <a:ext cx="140424" cy="19882"/>
            </a:xfrm>
            <a:custGeom>
              <a:avLst/>
              <a:gdLst/>
              <a:ahLst/>
              <a:cxnLst/>
              <a:rect l="l" t="t" r="r" b="b"/>
              <a:pathLst>
                <a:path w="4379" h="620" extrusionOk="0">
                  <a:moveTo>
                    <a:pt x="1" y="1"/>
                  </a:moveTo>
                  <a:lnTo>
                    <a:pt x="1" y="619"/>
                  </a:lnTo>
                  <a:lnTo>
                    <a:pt x="4379" y="619"/>
                  </a:lnTo>
                  <a:lnTo>
                    <a:pt x="437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9"/>
            <p:cNvSpPr/>
            <p:nvPr/>
          </p:nvSpPr>
          <p:spPr>
            <a:xfrm>
              <a:off x="6246531" y="2984826"/>
              <a:ext cx="466710" cy="356879"/>
            </a:xfrm>
            <a:custGeom>
              <a:avLst/>
              <a:gdLst/>
              <a:ahLst/>
              <a:cxnLst/>
              <a:rect l="l" t="t" r="r" b="b"/>
              <a:pathLst>
                <a:path w="14554" h="11129" extrusionOk="0">
                  <a:moveTo>
                    <a:pt x="0" y="1"/>
                  </a:moveTo>
                  <a:lnTo>
                    <a:pt x="267" y="11129"/>
                  </a:lnTo>
                  <a:lnTo>
                    <a:pt x="14553" y="11129"/>
                  </a:lnTo>
                  <a:lnTo>
                    <a:pt x="14553" y="118"/>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9"/>
            <p:cNvSpPr/>
            <p:nvPr/>
          </p:nvSpPr>
          <p:spPr>
            <a:xfrm>
              <a:off x="6263142" y="2667647"/>
              <a:ext cx="466165" cy="317212"/>
            </a:xfrm>
            <a:custGeom>
              <a:avLst/>
              <a:gdLst/>
              <a:ahLst/>
              <a:cxnLst/>
              <a:rect l="l" t="t" r="r" b="b"/>
              <a:pathLst>
                <a:path w="14537" h="9892" extrusionOk="0">
                  <a:moveTo>
                    <a:pt x="0" y="0"/>
                  </a:moveTo>
                  <a:lnTo>
                    <a:pt x="0" y="9892"/>
                  </a:lnTo>
                  <a:lnTo>
                    <a:pt x="14537" y="9892"/>
                  </a:lnTo>
                  <a:lnTo>
                    <a:pt x="1453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6263142" y="2681981"/>
              <a:ext cx="579748" cy="306084"/>
            </a:xfrm>
            <a:custGeom>
              <a:avLst/>
              <a:gdLst/>
              <a:ahLst/>
              <a:cxnLst/>
              <a:rect l="l" t="t" r="r" b="b"/>
              <a:pathLst>
                <a:path w="18079" h="9545" extrusionOk="0">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6454424" y="2813361"/>
              <a:ext cx="559385" cy="174191"/>
            </a:xfrm>
            <a:custGeom>
              <a:avLst/>
              <a:gdLst/>
              <a:ahLst/>
              <a:cxnLst/>
              <a:rect l="l" t="t" r="r" b="b"/>
              <a:pathLst>
                <a:path w="17444" h="5432" extrusionOk="0">
                  <a:moveTo>
                    <a:pt x="1420" y="1"/>
                  </a:moveTo>
                  <a:lnTo>
                    <a:pt x="0" y="5431"/>
                  </a:lnTo>
                  <a:lnTo>
                    <a:pt x="16759" y="5348"/>
                  </a:lnTo>
                  <a:lnTo>
                    <a:pt x="17076" y="3259"/>
                  </a:lnTo>
                  <a:lnTo>
                    <a:pt x="17444" y="1070"/>
                  </a:lnTo>
                  <a:lnTo>
                    <a:pt x="1420"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6508522" y="2847545"/>
              <a:ext cx="559418" cy="140520"/>
            </a:xfrm>
            <a:custGeom>
              <a:avLst/>
              <a:gdLst/>
              <a:ahLst/>
              <a:cxnLst/>
              <a:rect l="l" t="t" r="r" b="b"/>
              <a:pathLst>
                <a:path w="17445" h="4382" extrusionOk="0">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6393849" y="2860533"/>
              <a:ext cx="93797" cy="124326"/>
            </a:xfrm>
            <a:custGeom>
              <a:avLst/>
              <a:gdLst/>
              <a:ahLst/>
              <a:cxnLst/>
              <a:rect l="l" t="t" r="r" b="b"/>
              <a:pathLst>
                <a:path w="2925" h="3877" extrusionOk="0">
                  <a:moveTo>
                    <a:pt x="653" y="0"/>
                  </a:moveTo>
                  <a:cubicBezTo>
                    <a:pt x="285" y="0"/>
                    <a:pt x="1" y="351"/>
                    <a:pt x="85" y="702"/>
                  </a:cubicBezTo>
                  <a:lnTo>
                    <a:pt x="820" y="3877"/>
                  </a:lnTo>
                  <a:lnTo>
                    <a:pt x="1889" y="3877"/>
                  </a:lnTo>
                  <a:lnTo>
                    <a:pt x="29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9"/>
            <p:cNvSpPr/>
            <p:nvPr/>
          </p:nvSpPr>
          <p:spPr>
            <a:xfrm>
              <a:off x="5507118" y="1192766"/>
              <a:ext cx="416332" cy="334175"/>
            </a:xfrm>
            <a:custGeom>
              <a:avLst/>
              <a:gdLst/>
              <a:ahLst/>
              <a:cxnLst/>
              <a:rect l="l" t="t" r="r" b="b"/>
              <a:pathLst>
                <a:path w="12983" h="10421" extrusionOk="0">
                  <a:moveTo>
                    <a:pt x="2114" y="0"/>
                  </a:moveTo>
                  <a:cubicBezTo>
                    <a:pt x="1795" y="0"/>
                    <a:pt x="1513" y="221"/>
                    <a:pt x="1454" y="546"/>
                  </a:cubicBezTo>
                  <a:lnTo>
                    <a:pt x="84" y="7413"/>
                  </a:lnTo>
                  <a:cubicBezTo>
                    <a:pt x="0" y="7781"/>
                    <a:pt x="234" y="8132"/>
                    <a:pt x="585" y="8215"/>
                  </a:cubicBezTo>
                  <a:lnTo>
                    <a:pt x="10761" y="10404"/>
                  </a:lnTo>
                  <a:cubicBezTo>
                    <a:pt x="10806" y="10415"/>
                    <a:pt x="10852" y="10420"/>
                    <a:pt x="10897" y="10420"/>
                  </a:cubicBezTo>
                  <a:cubicBezTo>
                    <a:pt x="11198" y="10420"/>
                    <a:pt x="11471" y="10189"/>
                    <a:pt x="11529" y="9869"/>
                  </a:cubicBezTo>
                  <a:lnTo>
                    <a:pt x="12916" y="3002"/>
                  </a:lnTo>
                  <a:cubicBezTo>
                    <a:pt x="12983" y="2635"/>
                    <a:pt x="12766" y="2284"/>
                    <a:pt x="12398" y="2200"/>
                  </a:cubicBezTo>
                  <a:lnTo>
                    <a:pt x="2239" y="11"/>
                  </a:lnTo>
                  <a:cubicBezTo>
                    <a:pt x="2197" y="4"/>
                    <a:pt x="2155" y="0"/>
                    <a:pt x="2114"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9"/>
            <p:cNvSpPr/>
            <p:nvPr/>
          </p:nvSpPr>
          <p:spPr>
            <a:xfrm>
              <a:off x="5656585" y="1317413"/>
              <a:ext cx="99698" cy="106657"/>
            </a:xfrm>
            <a:custGeom>
              <a:avLst/>
              <a:gdLst/>
              <a:ahLst/>
              <a:cxnLst/>
              <a:rect l="l" t="t" r="r" b="b"/>
              <a:pathLst>
                <a:path w="3109" h="3326" extrusionOk="0">
                  <a:moveTo>
                    <a:pt x="3109" y="1"/>
                  </a:moveTo>
                  <a:lnTo>
                    <a:pt x="1555" y="535"/>
                  </a:lnTo>
                  <a:lnTo>
                    <a:pt x="1" y="1070"/>
                  </a:lnTo>
                  <a:lnTo>
                    <a:pt x="1221" y="2206"/>
                  </a:lnTo>
                  <a:lnTo>
                    <a:pt x="2457" y="3326"/>
                  </a:lnTo>
                  <a:lnTo>
                    <a:pt x="2791" y="1655"/>
                  </a:lnTo>
                  <a:lnTo>
                    <a:pt x="3109"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9"/>
            <p:cNvSpPr/>
            <p:nvPr/>
          </p:nvSpPr>
          <p:spPr>
            <a:xfrm>
              <a:off x="5925567" y="678211"/>
              <a:ext cx="642472" cy="662803"/>
            </a:xfrm>
            <a:custGeom>
              <a:avLst/>
              <a:gdLst/>
              <a:ahLst/>
              <a:cxnLst/>
              <a:rect l="l" t="t" r="r" b="b"/>
              <a:pathLst>
                <a:path w="20035" h="20669" extrusionOk="0">
                  <a:moveTo>
                    <a:pt x="37" y="2984"/>
                  </a:moveTo>
                  <a:cubicBezTo>
                    <a:pt x="36" y="2984"/>
                    <a:pt x="35" y="2987"/>
                    <a:pt x="34" y="2991"/>
                  </a:cubicBezTo>
                  <a:lnTo>
                    <a:pt x="35" y="2991"/>
                  </a:lnTo>
                  <a:cubicBezTo>
                    <a:pt x="36" y="2986"/>
                    <a:pt x="37" y="2984"/>
                    <a:pt x="37" y="2984"/>
                  </a:cubicBezTo>
                  <a:close/>
                  <a:moveTo>
                    <a:pt x="34" y="2991"/>
                  </a:moveTo>
                  <a:cubicBezTo>
                    <a:pt x="31" y="3002"/>
                    <a:pt x="30" y="3006"/>
                    <a:pt x="30" y="3006"/>
                  </a:cubicBezTo>
                  <a:cubicBezTo>
                    <a:pt x="30" y="3006"/>
                    <a:pt x="33" y="2998"/>
                    <a:pt x="34" y="2991"/>
                  </a:cubicBezTo>
                  <a:close/>
                  <a:moveTo>
                    <a:pt x="12215" y="1"/>
                  </a:moveTo>
                  <a:lnTo>
                    <a:pt x="12165" y="17"/>
                  </a:lnTo>
                  <a:lnTo>
                    <a:pt x="11363" y="218"/>
                  </a:lnTo>
                  <a:lnTo>
                    <a:pt x="9758" y="619"/>
                  </a:lnTo>
                  <a:cubicBezTo>
                    <a:pt x="8689" y="869"/>
                    <a:pt x="7653" y="1120"/>
                    <a:pt x="6617" y="1387"/>
                  </a:cubicBezTo>
                  <a:lnTo>
                    <a:pt x="702" y="2841"/>
                  </a:lnTo>
                  <a:lnTo>
                    <a:pt x="352" y="2925"/>
                  </a:lnTo>
                  <a:lnTo>
                    <a:pt x="168" y="2958"/>
                  </a:lnTo>
                  <a:lnTo>
                    <a:pt x="84" y="2991"/>
                  </a:lnTo>
                  <a:lnTo>
                    <a:pt x="35" y="2991"/>
                  </a:lnTo>
                  <a:cubicBezTo>
                    <a:pt x="32" y="3006"/>
                    <a:pt x="23" y="3047"/>
                    <a:pt x="1" y="3142"/>
                  </a:cubicBezTo>
                  <a:lnTo>
                    <a:pt x="17" y="3142"/>
                  </a:lnTo>
                  <a:lnTo>
                    <a:pt x="34" y="3158"/>
                  </a:lnTo>
                  <a:cubicBezTo>
                    <a:pt x="201" y="3309"/>
                    <a:pt x="385" y="3476"/>
                    <a:pt x="535" y="3643"/>
                  </a:cubicBezTo>
                  <a:cubicBezTo>
                    <a:pt x="870" y="3977"/>
                    <a:pt x="1154" y="4345"/>
                    <a:pt x="1388" y="4729"/>
                  </a:cubicBezTo>
                  <a:cubicBezTo>
                    <a:pt x="1638" y="5113"/>
                    <a:pt x="1822" y="5514"/>
                    <a:pt x="1989" y="5932"/>
                  </a:cubicBezTo>
                  <a:cubicBezTo>
                    <a:pt x="2139" y="6350"/>
                    <a:pt x="2256" y="6767"/>
                    <a:pt x="2340" y="7185"/>
                  </a:cubicBezTo>
                  <a:cubicBezTo>
                    <a:pt x="2758" y="8873"/>
                    <a:pt x="3142" y="10427"/>
                    <a:pt x="3493" y="11864"/>
                  </a:cubicBezTo>
                  <a:lnTo>
                    <a:pt x="4462" y="15707"/>
                  </a:lnTo>
                  <a:cubicBezTo>
                    <a:pt x="4596" y="16275"/>
                    <a:pt x="4713" y="16809"/>
                    <a:pt x="4863" y="17294"/>
                  </a:cubicBezTo>
                  <a:cubicBezTo>
                    <a:pt x="4997" y="17728"/>
                    <a:pt x="5164" y="18146"/>
                    <a:pt x="5364" y="18564"/>
                  </a:cubicBezTo>
                  <a:cubicBezTo>
                    <a:pt x="5648" y="19132"/>
                    <a:pt x="5982" y="19666"/>
                    <a:pt x="6383" y="20168"/>
                  </a:cubicBezTo>
                  <a:cubicBezTo>
                    <a:pt x="6517" y="20352"/>
                    <a:pt x="6651" y="20519"/>
                    <a:pt x="6801" y="20669"/>
                  </a:cubicBezTo>
                  <a:cubicBezTo>
                    <a:pt x="6801" y="20669"/>
                    <a:pt x="6768" y="20619"/>
                    <a:pt x="6701" y="20535"/>
                  </a:cubicBezTo>
                  <a:cubicBezTo>
                    <a:pt x="6634" y="20452"/>
                    <a:pt x="6534" y="20318"/>
                    <a:pt x="6400" y="20151"/>
                  </a:cubicBezTo>
                  <a:cubicBezTo>
                    <a:pt x="5748" y="19282"/>
                    <a:pt x="5264" y="18313"/>
                    <a:pt x="4946" y="17260"/>
                  </a:cubicBezTo>
                  <a:cubicBezTo>
                    <a:pt x="4796" y="16793"/>
                    <a:pt x="4696" y="16258"/>
                    <a:pt x="4545" y="15690"/>
                  </a:cubicBezTo>
                  <a:cubicBezTo>
                    <a:pt x="4278" y="14554"/>
                    <a:pt x="3961" y="13267"/>
                    <a:pt x="3610" y="11830"/>
                  </a:cubicBezTo>
                  <a:cubicBezTo>
                    <a:pt x="3276" y="10410"/>
                    <a:pt x="2891" y="8839"/>
                    <a:pt x="2490" y="7168"/>
                  </a:cubicBezTo>
                  <a:cubicBezTo>
                    <a:pt x="2390" y="6734"/>
                    <a:pt x="2273" y="6300"/>
                    <a:pt x="2123" y="5882"/>
                  </a:cubicBezTo>
                  <a:cubicBezTo>
                    <a:pt x="1956" y="5448"/>
                    <a:pt x="1755" y="5046"/>
                    <a:pt x="1521" y="4645"/>
                  </a:cubicBezTo>
                  <a:cubicBezTo>
                    <a:pt x="1155" y="4073"/>
                    <a:pt x="713" y="3545"/>
                    <a:pt x="210" y="3107"/>
                  </a:cubicBezTo>
                  <a:lnTo>
                    <a:pt x="210" y="3107"/>
                  </a:lnTo>
                  <a:lnTo>
                    <a:pt x="385" y="3075"/>
                  </a:lnTo>
                  <a:lnTo>
                    <a:pt x="736" y="2991"/>
                  </a:lnTo>
                  <a:cubicBezTo>
                    <a:pt x="2624" y="2524"/>
                    <a:pt x="4612" y="2039"/>
                    <a:pt x="6667" y="1538"/>
                  </a:cubicBezTo>
                  <a:lnTo>
                    <a:pt x="9792" y="769"/>
                  </a:lnTo>
                  <a:lnTo>
                    <a:pt x="11396" y="385"/>
                  </a:lnTo>
                  <a:cubicBezTo>
                    <a:pt x="11663" y="318"/>
                    <a:pt x="11931" y="251"/>
                    <a:pt x="12198" y="184"/>
                  </a:cubicBezTo>
                  <a:lnTo>
                    <a:pt x="12248" y="168"/>
                  </a:lnTo>
                  <a:lnTo>
                    <a:pt x="12265" y="168"/>
                  </a:lnTo>
                  <a:lnTo>
                    <a:pt x="12348" y="201"/>
                  </a:lnTo>
                  <a:lnTo>
                    <a:pt x="12549" y="285"/>
                  </a:lnTo>
                  <a:cubicBezTo>
                    <a:pt x="12666" y="351"/>
                    <a:pt x="12799" y="385"/>
                    <a:pt x="12916" y="468"/>
                  </a:cubicBezTo>
                  <a:cubicBezTo>
                    <a:pt x="13886" y="970"/>
                    <a:pt x="14671" y="1788"/>
                    <a:pt x="15155" y="2774"/>
                  </a:cubicBezTo>
                  <a:cubicBezTo>
                    <a:pt x="15373" y="3259"/>
                    <a:pt x="15540" y="3777"/>
                    <a:pt x="15640" y="4295"/>
                  </a:cubicBezTo>
                  <a:cubicBezTo>
                    <a:pt x="15757" y="4829"/>
                    <a:pt x="15874" y="5347"/>
                    <a:pt x="15991" y="5865"/>
                  </a:cubicBezTo>
                  <a:cubicBezTo>
                    <a:pt x="16475" y="7920"/>
                    <a:pt x="16926" y="9909"/>
                    <a:pt x="17361" y="11797"/>
                  </a:cubicBezTo>
                  <a:cubicBezTo>
                    <a:pt x="17478" y="12281"/>
                    <a:pt x="17578" y="12749"/>
                    <a:pt x="17695" y="13200"/>
                  </a:cubicBezTo>
                  <a:cubicBezTo>
                    <a:pt x="17812" y="13668"/>
                    <a:pt x="17962" y="14103"/>
                    <a:pt x="18129" y="14554"/>
                  </a:cubicBezTo>
                  <a:cubicBezTo>
                    <a:pt x="18464" y="15389"/>
                    <a:pt x="18915" y="16174"/>
                    <a:pt x="19449" y="16893"/>
                  </a:cubicBezTo>
                  <a:cubicBezTo>
                    <a:pt x="19583" y="17060"/>
                    <a:pt x="19717" y="17227"/>
                    <a:pt x="19850" y="17394"/>
                  </a:cubicBezTo>
                  <a:lnTo>
                    <a:pt x="19861" y="17409"/>
                  </a:lnTo>
                  <a:lnTo>
                    <a:pt x="19861" y="17409"/>
                  </a:lnTo>
                  <a:lnTo>
                    <a:pt x="19767" y="17428"/>
                  </a:lnTo>
                  <a:lnTo>
                    <a:pt x="19466" y="17494"/>
                  </a:lnTo>
                  <a:lnTo>
                    <a:pt x="18280" y="17795"/>
                  </a:lnTo>
                  <a:lnTo>
                    <a:pt x="16041" y="18346"/>
                  </a:lnTo>
                  <a:cubicBezTo>
                    <a:pt x="13184" y="19065"/>
                    <a:pt x="10878" y="19633"/>
                    <a:pt x="9274" y="20034"/>
                  </a:cubicBezTo>
                  <a:lnTo>
                    <a:pt x="7453" y="20502"/>
                  </a:lnTo>
                  <a:lnTo>
                    <a:pt x="6968" y="20619"/>
                  </a:lnTo>
                  <a:cubicBezTo>
                    <a:pt x="6868" y="20652"/>
                    <a:pt x="6818" y="20669"/>
                    <a:pt x="6818" y="20669"/>
                  </a:cubicBezTo>
                  <a:cubicBezTo>
                    <a:pt x="6818" y="20669"/>
                    <a:pt x="6868" y="20669"/>
                    <a:pt x="6968" y="20636"/>
                  </a:cubicBezTo>
                  <a:lnTo>
                    <a:pt x="7453" y="20535"/>
                  </a:lnTo>
                  <a:lnTo>
                    <a:pt x="9291" y="20101"/>
                  </a:lnTo>
                  <a:cubicBezTo>
                    <a:pt x="10895" y="19717"/>
                    <a:pt x="13217" y="19148"/>
                    <a:pt x="16074" y="18463"/>
                  </a:cubicBezTo>
                  <a:lnTo>
                    <a:pt x="18313" y="17929"/>
                  </a:lnTo>
                  <a:lnTo>
                    <a:pt x="19500" y="17628"/>
                  </a:lnTo>
                  <a:lnTo>
                    <a:pt x="19800" y="17561"/>
                  </a:lnTo>
                  <a:lnTo>
                    <a:pt x="19967" y="17528"/>
                  </a:lnTo>
                  <a:lnTo>
                    <a:pt x="19984" y="17511"/>
                  </a:lnTo>
                  <a:cubicBezTo>
                    <a:pt x="19987" y="17504"/>
                    <a:pt x="19988" y="17501"/>
                    <a:pt x="19989" y="17501"/>
                  </a:cubicBezTo>
                  <a:lnTo>
                    <a:pt x="19989" y="17501"/>
                  </a:lnTo>
                  <a:cubicBezTo>
                    <a:pt x="19991" y="17501"/>
                    <a:pt x="19988" y="17523"/>
                    <a:pt x="19991" y="17523"/>
                  </a:cubicBezTo>
                  <a:cubicBezTo>
                    <a:pt x="19995" y="17523"/>
                    <a:pt x="20005" y="17498"/>
                    <a:pt x="20034" y="17394"/>
                  </a:cubicBezTo>
                  <a:lnTo>
                    <a:pt x="20001" y="17377"/>
                  </a:lnTo>
                  <a:lnTo>
                    <a:pt x="19951" y="17311"/>
                  </a:lnTo>
                  <a:cubicBezTo>
                    <a:pt x="19817" y="17143"/>
                    <a:pt x="19683" y="16976"/>
                    <a:pt x="19566" y="16809"/>
                  </a:cubicBezTo>
                  <a:cubicBezTo>
                    <a:pt x="19032" y="16091"/>
                    <a:pt x="18597" y="15322"/>
                    <a:pt x="18263" y="14487"/>
                  </a:cubicBezTo>
                  <a:cubicBezTo>
                    <a:pt x="17912" y="13651"/>
                    <a:pt x="17745" y="12716"/>
                    <a:pt x="17511" y="11763"/>
                  </a:cubicBezTo>
                  <a:cubicBezTo>
                    <a:pt x="17077" y="9875"/>
                    <a:pt x="16626" y="7887"/>
                    <a:pt x="16158" y="5832"/>
                  </a:cubicBezTo>
                  <a:lnTo>
                    <a:pt x="15790" y="4261"/>
                  </a:lnTo>
                  <a:cubicBezTo>
                    <a:pt x="15707" y="3727"/>
                    <a:pt x="15540" y="3192"/>
                    <a:pt x="15306" y="2707"/>
                  </a:cubicBezTo>
                  <a:cubicBezTo>
                    <a:pt x="14804" y="1671"/>
                    <a:pt x="14002" y="836"/>
                    <a:pt x="13000" y="318"/>
                  </a:cubicBezTo>
                  <a:cubicBezTo>
                    <a:pt x="12866" y="234"/>
                    <a:pt x="12749" y="184"/>
                    <a:pt x="12616" y="134"/>
                  </a:cubicBezTo>
                  <a:lnTo>
                    <a:pt x="12415" y="51"/>
                  </a:lnTo>
                  <a:lnTo>
                    <a:pt x="12315" y="17"/>
                  </a:lnTo>
                  <a:lnTo>
                    <a:pt x="122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9"/>
            <p:cNvSpPr/>
            <p:nvPr/>
          </p:nvSpPr>
          <p:spPr>
            <a:xfrm>
              <a:off x="6074520" y="815909"/>
              <a:ext cx="290980" cy="75583"/>
            </a:xfrm>
            <a:custGeom>
              <a:avLst/>
              <a:gdLst/>
              <a:ahLst/>
              <a:cxnLst/>
              <a:rect l="l" t="t" r="r" b="b"/>
              <a:pathLst>
                <a:path w="9074" h="2357" extrusionOk="0">
                  <a:moveTo>
                    <a:pt x="9073" y="1"/>
                  </a:moveTo>
                  <a:lnTo>
                    <a:pt x="9073" y="1"/>
                  </a:lnTo>
                  <a:cubicBezTo>
                    <a:pt x="8956" y="17"/>
                    <a:pt x="8823" y="34"/>
                    <a:pt x="8706" y="67"/>
                  </a:cubicBezTo>
                  <a:lnTo>
                    <a:pt x="7737" y="318"/>
                  </a:lnTo>
                  <a:cubicBezTo>
                    <a:pt x="6885" y="535"/>
                    <a:pt x="5765" y="836"/>
                    <a:pt x="4529" y="1154"/>
                  </a:cubicBezTo>
                  <a:lnTo>
                    <a:pt x="1321" y="1972"/>
                  </a:lnTo>
                  <a:lnTo>
                    <a:pt x="352" y="2240"/>
                  </a:lnTo>
                  <a:cubicBezTo>
                    <a:pt x="218" y="2273"/>
                    <a:pt x="101" y="2306"/>
                    <a:pt x="1" y="2357"/>
                  </a:cubicBezTo>
                  <a:cubicBezTo>
                    <a:pt x="118" y="2357"/>
                    <a:pt x="235" y="2340"/>
                    <a:pt x="368" y="2306"/>
                  </a:cubicBezTo>
                  <a:cubicBezTo>
                    <a:pt x="602" y="2256"/>
                    <a:pt x="936" y="2189"/>
                    <a:pt x="1337" y="2089"/>
                  </a:cubicBezTo>
                  <a:cubicBezTo>
                    <a:pt x="2173" y="1905"/>
                    <a:pt x="3309" y="1638"/>
                    <a:pt x="4562" y="1321"/>
                  </a:cubicBezTo>
                  <a:cubicBezTo>
                    <a:pt x="5832" y="1003"/>
                    <a:pt x="6951" y="686"/>
                    <a:pt x="7770" y="435"/>
                  </a:cubicBezTo>
                  <a:cubicBezTo>
                    <a:pt x="8171" y="318"/>
                    <a:pt x="8505" y="218"/>
                    <a:pt x="8723" y="134"/>
                  </a:cubicBezTo>
                  <a:cubicBezTo>
                    <a:pt x="8856" y="101"/>
                    <a:pt x="8956" y="67"/>
                    <a:pt x="90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9"/>
            <p:cNvSpPr/>
            <p:nvPr/>
          </p:nvSpPr>
          <p:spPr>
            <a:xfrm>
              <a:off x="6081479" y="859841"/>
              <a:ext cx="291526" cy="75583"/>
            </a:xfrm>
            <a:custGeom>
              <a:avLst/>
              <a:gdLst/>
              <a:ahLst/>
              <a:cxnLst/>
              <a:rect l="l" t="t" r="r" b="b"/>
              <a:pathLst>
                <a:path w="9091" h="2357" extrusionOk="0">
                  <a:moveTo>
                    <a:pt x="9090" y="1"/>
                  </a:moveTo>
                  <a:cubicBezTo>
                    <a:pt x="8957" y="1"/>
                    <a:pt x="8840" y="34"/>
                    <a:pt x="8723" y="68"/>
                  </a:cubicBezTo>
                  <a:lnTo>
                    <a:pt x="7754" y="318"/>
                  </a:lnTo>
                  <a:cubicBezTo>
                    <a:pt x="6885" y="535"/>
                    <a:pt x="5765" y="836"/>
                    <a:pt x="4529" y="1154"/>
                  </a:cubicBezTo>
                  <a:lnTo>
                    <a:pt x="1321" y="1972"/>
                  </a:lnTo>
                  <a:lnTo>
                    <a:pt x="352" y="2240"/>
                  </a:lnTo>
                  <a:cubicBezTo>
                    <a:pt x="235" y="2256"/>
                    <a:pt x="118" y="2306"/>
                    <a:pt x="1" y="2357"/>
                  </a:cubicBezTo>
                  <a:cubicBezTo>
                    <a:pt x="135" y="2357"/>
                    <a:pt x="252" y="2340"/>
                    <a:pt x="368" y="2306"/>
                  </a:cubicBezTo>
                  <a:cubicBezTo>
                    <a:pt x="602" y="2256"/>
                    <a:pt x="937" y="2190"/>
                    <a:pt x="1354" y="2089"/>
                  </a:cubicBezTo>
                  <a:cubicBezTo>
                    <a:pt x="2190" y="1905"/>
                    <a:pt x="3326" y="1638"/>
                    <a:pt x="4579" y="1321"/>
                  </a:cubicBezTo>
                  <a:cubicBezTo>
                    <a:pt x="5832" y="987"/>
                    <a:pt x="6968" y="686"/>
                    <a:pt x="7770" y="435"/>
                  </a:cubicBezTo>
                  <a:cubicBezTo>
                    <a:pt x="8188" y="318"/>
                    <a:pt x="8506" y="218"/>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9"/>
            <p:cNvSpPr/>
            <p:nvPr/>
          </p:nvSpPr>
          <p:spPr>
            <a:xfrm>
              <a:off x="6091677" y="903774"/>
              <a:ext cx="291494" cy="75583"/>
            </a:xfrm>
            <a:custGeom>
              <a:avLst/>
              <a:gdLst/>
              <a:ahLst/>
              <a:cxnLst/>
              <a:rect l="l" t="t" r="r" b="b"/>
              <a:pathLst>
                <a:path w="9090" h="2357" extrusionOk="0">
                  <a:moveTo>
                    <a:pt x="9090" y="1"/>
                  </a:moveTo>
                  <a:cubicBezTo>
                    <a:pt x="8956" y="1"/>
                    <a:pt x="8839" y="34"/>
                    <a:pt x="8722" y="68"/>
                  </a:cubicBezTo>
                  <a:lnTo>
                    <a:pt x="7753" y="318"/>
                  </a:lnTo>
                  <a:lnTo>
                    <a:pt x="4528" y="1154"/>
                  </a:lnTo>
                  <a:cubicBezTo>
                    <a:pt x="3309" y="1471"/>
                    <a:pt x="2189" y="1755"/>
                    <a:pt x="1320" y="1972"/>
                  </a:cubicBezTo>
                  <a:cubicBezTo>
                    <a:pt x="936" y="2073"/>
                    <a:pt x="619" y="2156"/>
                    <a:pt x="351" y="2240"/>
                  </a:cubicBezTo>
                  <a:cubicBezTo>
                    <a:pt x="234" y="2256"/>
                    <a:pt x="117" y="2307"/>
                    <a:pt x="0" y="2357"/>
                  </a:cubicBezTo>
                  <a:cubicBezTo>
                    <a:pt x="134" y="2357"/>
                    <a:pt x="251" y="2340"/>
                    <a:pt x="368" y="2307"/>
                  </a:cubicBezTo>
                  <a:cubicBezTo>
                    <a:pt x="602" y="2256"/>
                    <a:pt x="936" y="2190"/>
                    <a:pt x="1354" y="2089"/>
                  </a:cubicBezTo>
                  <a:cubicBezTo>
                    <a:pt x="2189" y="1906"/>
                    <a:pt x="3325" y="1638"/>
                    <a:pt x="4578" y="1321"/>
                  </a:cubicBezTo>
                  <a:cubicBezTo>
                    <a:pt x="5832" y="987"/>
                    <a:pt x="6968" y="669"/>
                    <a:pt x="7770" y="435"/>
                  </a:cubicBezTo>
                  <a:cubicBezTo>
                    <a:pt x="8188" y="318"/>
                    <a:pt x="8505" y="201"/>
                    <a:pt x="8739" y="134"/>
                  </a:cubicBezTo>
                  <a:cubicBezTo>
                    <a:pt x="8856" y="101"/>
                    <a:pt x="8973" y="51"/>
                    <a:pt x="90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9"/>
            <p:cNvSpPr/>
            <p:nvPr/>
          </p:nvSpPr>
          <p:spPr>
            <a:xfrm>
              <a:off x="6101329" y="947706"/>
              <a:ext cx="290948" cy="75583"/>
            </a:xfrm>
            <a:custGeom>
              <a:avLst/>
              <a:gdLst/>
              <a:ahLst/>
              <a:cxnLst/>
              <a:rect l="l" t="t" r="r" b="b"/>
              <a:pathLst>
                <a:path w="9073" h="2357" extrusionOk="0">
                  <a:moveTo>
                    <a:pt x="9073" y="1"/>
                  </a:moveTo>
                  <a:cubicBezTo>
                    <a:pt x="8956" y="1"/>
                    <a:pt x="8822" y="34"/>
                    <a:pt x="8705" y="68"/>
                  </a:cubicBezTo>
                  <a:lnTo>
                    <a:pt x="7736" y="318"/>
                  </a:lnTo>
                  <a:lnTo>
                    <a:pt x="4528" y="1154"/>
                  </a:lnTo>
                  <a:cubicBezTo>
                    <a:pt x="3292" y="1471"/>
                    <a:pt x="2172" y="1755"/>
                    <a:pt x="1320" y="1973"/>
                  </a:cubicBezTo>
                  <a:lnTo>
                    <a:pt x="351" y="2240"/>
                  </a:lnTo>
                  <a:cubicBezTo>
                    <a:pt x="217" y="2257"/>
                    <a:pt x="100" y="2307"/>
                    <a:pt x="0" y="2357"/>
                  </a:cubicBezTo>
                  <a:cubicBezTo>
                    <a:pt x="117" y="2357"/>
                    <a:pt x="234" y="2323"/>
                    <a:pt x="368" y="2307"/>
                  </a:cubicBezTo>
                  <a:cubicBezTo>
                    <a:pt x="602" y="2257"/>
                    <a:pt x="936" y="2173"/>
                    <a:pt x="1337" y="2089"/>
                  </a:cubicBezTo>
                  <a:cubicBezTo>
                    <a:pt x="2172" y="1906"/>
                    <a:pt x="3308" y="1638"/>
                    <a:pt x="4562" y="1304"/>
                  </a:cubicBezTo>
                  <a:cubicBezTo>
                    <a:pt x="5831" y="987"/>
                    <a:pt x="6951" y="669"/>
                    <a:pt x="7770" y="435"/>
                  </a:cubicBezTo>
                  <a:cubicBezTo>
                    <a:pt x="8171" y="302"/>
                    <a:pt x="8505" y="201"/>
                    <a:pt x="8722" y="135"/>
                  </a:cubicBezTo>
                  <a:cubicBezTo>
                    <a:pt x="8856" y="101"/>
                    <a:pt x="8973" y="51"/>
                    <a:pt x="907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9"/>
            <p:cNvSpPr/>
            <p:nvPr/>
          </p:nvSpPr>
          <p:spPr>
            <a:xfrm>
              <a:off x="6115246" y="991671"/>
              <a:ext cx="291494" cy="75551"/>
            </a:xfrm>
            <a:custGeom>
              <a:avLst/>
              <a:gdLst/>
              <a:ahLst/>
              <a:cxnLst/>
              <a:rect l="l" t="t" r="r" b="b"/>
              <a:pathLst>
                <a:path w="9090" h="2356" extrusionOk="0">
                  <a:moveTo>
                    <a:pt x="9090" y="0"/>
                  </a:moveTo>
                  <a:cubicBezTo>
                    <a:pt x="8956" y="0"/>
                    <a:pt x="8839" y="33"/>
                    <a:pt x="8722" y="67"/>
                  </a:cubicBezTo>
                  <a:lnTo>
                    <a:pt x="7753" y="317"/>
                  </a:lnTo>
                  <a:lnTo>
                    <a:pt x="4545" y="1136"/>
                  </a:lnTo>
                  <a:lnTo>
                    <a:pt x="1321" y="1972"/>
                  </a:lnTo>
                  <a:lnTo>
                    <a:pt x="351" y="2239"/>
                  </a:lnTo>
                  <a:cubicBezTo>
                    <a:pt x="234" y="2256"/>
                    <a:pt x="117" y="2289"/>
                    <a:pt x="1" y="2356"/>
                  </a:cubicBezTo>
                  <a:cubicBezTo>
                    <a:pt x="134" y="2339"/>
                    <a:pt x="251" y="2322"/>
                    <a:pt x="368" y="2289"/>
                  </a:cubicBezTo>
                  <a:cubicBezTo>
                    <a:pt x="602" y="2256"/>
                    <a:pt x="936" y="2172"/>
                    <a:pt x="1354" y="2089"/>
                  </a:cubicBezTo>
                  <a:cubicBezTo>
                    <a:pt x="2189" y="1905"/>
                    <a:pt x="3326" y="1637"/>
                    <a:pt x="4579" y="1303"/>
                  </a:cubicBezTo>
                  <a:cubicBezTo>
                    <a:pt x="5832" y="986"/>
                    <a:pt x="6968" y="668"/>
                    <a:pt x="7770" y="434"/>
                  </a:cubicBezTo>
                  <a:cubicBezTo>
                    <a:pt x="8188" y="301"/>
                    <a:pt x="8505" y="201"/>
                    <a:pt x="8739" y="134"/>
                  </a:cubicBezTo>
                  <a:cubicBezTo>
                    <a:pt x="8856" y="100"/>
                    <a:pt x="8973" y="50"/>
                    <a:pt x="90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9"/>
            <p:cNvSpPr/>
            <p:nvPr/>
          </p:nvSpPr>
          <p:spPr>
            <a:xfrm>
              <a:off x="6125412" y="1035603"/>
              <a:ext cx="291526" cy="75583"/>
            </a:xfrm>
            <a:custGeom>
              <a:avLst/>
              <a:gdLst/>
              <a:ahLst/>
              <a:cxnLst/>
              <a:rect l="l" t="t" r="r" b="b"/>
              <a:pathLst>
                <a:path w="9091" h="2357" extrusionOk="0">
                  <a:moveTo>
                    <a:pt x="9090" y="0"/>
                  </a:moveTo>
                  <a:cubicBezTo>
                    <a:pt x="8957" y="0"/>
                    <a:pt x="8840" y="17"/>
                    <a:pt x="8723" y="67"/>
                  </a:cubicBezTo>
                  <a:lnTo>
                    <a:pt x="7754" y="318"/>
                  </a:lnTo>
                  <a:cubicBezTo>
                    <a:pt x="6885" y="535"/>
                    <a:pt x="5765" y="819"/>
                    <a:pt x="4546" y="1136"/>
                  </a:cubicBezTo>
                  <a:lnTo>
                    <a:pt x="1321" y="1972"/>
                  </a:lnTo>
                  <a:lnTo>
                    <a:pt x="352" y="2222"/>
                  </a:lnTo>
                  <a:cubicBezTo>
                    <a:pt x="235" y="2256"/>
                    <a:pt x="118" y="2289"/>
                    <a:pt x="1" y="2356"/>
                  </a:cubicBezTo>
                  <a:cubicBezTo>
                    <a:pt x="135" y="2339"/>
                    <a:pt x="252" y="2323"/>
                    <a:pt x="369" y="2289"/>
                  </a:cubicBezTo>
                  <a:cubicBezTo>
                    <a:pt x="602" y="2256"/>
                    <a:pt x="937" y="2172"/>
                    <a:pt x="1354" y="2089"/>
                  </a:cubicBezTo>
                  <a:cubicBezTo>
                    <a:pt x="2190" y="1888"/>
                    <a:pt x="3326" y="1621"/>
                    <a:pt x="4579" y="1303"/>
                  </a:cubicBezTo>
                  <a:cubicBezTo>
                    <a:pt x="5832" y="986"/>
                    <a:pt x="6968" y="668"/>
                    <a:pt x="7787" y="435"/>
                  </a:cubicBezTo>
                  <a:cubicBezTo>
                    <a:pt x="8188" y="301"/>
                    <a:pt x="8506" y="201"/>
                    <a:pt x="8740" y="134"/>
                  </a:cubicBezTo>
                  <a:cubicBezTo>
                    <a:pt x="8857" y="100"/>
                    <a:pt x="8973" y="50"/>
                    <a:pt x="90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9"/>
            <p:cNvSpPr/>
            <p:nvPr/>
          </p:nvSpPr>
          <p:spPr>
            <a:xfrm>
              <a:off x="6138816" y="1081139"/>
              <a:ext cx="290980" cy="75583"/>
            </a:xfrm>
            <a:custGeom>
              <a:avLst/>
              <a:gdLst/>
              <a:ahLst/>
              <a:cxnLst/>
              <a:rect l="l" t="t" r="r" b="b"/>
              <a:pathLst>
                <a:path w="9074" h="2357" extrusionOk="0">
                  <a:moveTo>
                    <a:pt x="9073" y="0"/>
                  </a:moveTo>
                  <a:cubicBezTo>
                    <a:pt x="8956" y="0"/>
                    <a:pt x="8823" y="17"/>
                    <a:pt x="8706" y="67"/>
                  </a:cubicBezTo>
                  <a:lnTo>
                    <a:pt x="7737" y="318"/>
                  </a:lnTo>
                  <a:lnTo>
                    <a:pt x="4529" y="1137"/>
                  </a:lnTo>
                  <a:cubicBezTo>
                    <a:pt x="3292" y="1454"/>
                    <a:pt x="2173" y="1738"/>
                    <a:pt x="1321" y="1972"/>
                  </a:cubicBezTo>
                  <a:lnTo>
                    <a:pt x="352" y="2223"/>
                  </a:lnTo>
                  <a:cubicBezTo>
                    <a:pt x="218" y="2256"/>
                    <a:pt x="101" y="2289"/>
                    <a:pt x="1" y="2356"/>
                  </a:cubicBezTo>
                  <a:cubicBezTo>
                    <a:pt x="118" y="2340"/>
                    <a:pt x="235" y="2323"/>
                    <a:pt x="368" y="2289"/>
                  </a:cubicBezTo>
                  <a:cubicBezTo>
                    <a:pt x="586" y="2239"/>
                    <a:pt x="936" y="2172"/>
                    <a:pt x="1337" y="2089"/>
                  </a:cubicBezTo>
                  <a:cubicBezTo>
                    <a:pt x="2173" y="1888"/>
                    <a:pt x="3309" y="1621"/>
                    <a:pt x="4562" y="1304"/>
                  </a:cubicBezTo>
                  <a:cubicBezTo>
                    <a:pt x="5832" y="986"/>
                    <a:pt x="6951" y="669"/>
                    <a:pt x="7770" y="418"/>
                  </a:cubicBezTo>
                  <a:cubicBezTo>
                    <a:pt x="8171" y="301"/>
                    <a:pt x="8505" y="201"/>
                    <a:pt x="8723" y="134"/>
                  </a:cubicBezTo>
                  <a:cubicBezTo>
                    <a:pt x="8840" y="101"/>
                    <a:pt x="8956" y="50"/>
                    <a:pt x="90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9"/>
            <p:cNvSpPr/>
            <p:nvPr/>
          </p:nvSpPr>
          <p:spPr>
            <a:xfrm>
              <a:off x="6147923" y="1156690"/>
              <a:ext cx="168290" cy="43419"/>
            </a:xfrm>
            <a:custGeom>
              <a:avLst/>
              <a:gdLst/>
              <a:ahLst/>
              <a:cxnLst/>
              <a:rect l="l" t="t" r="r" b="b"/>
              <a:pathLst>
                <a:path w="5248" h="1354" extrusionOk="0">
                  <a:moveTo>
                    <a:pt x="5247" y="0"/>
                  </a:moveTo>
                  <a:cubicBezTo>
                    <a:pt x="4997" y="17"/>
                    <a:pt x="4729" y="67"/>
                    <a:pt x="4479" y="151"/>
                  </a:cubicBezTo>
                  <a:cubicBezTo>
                    <a:pt x="3994" y="251"/>
                    <a:pt x="3342" y="435"/>
                    <a:pt x="2624" y="635"/>
                  </a:cubicBezTo>
                  <a:cubicBezTo>
                    <a:pt x="1889" y="819"/>
                    <a:pt x="1237" y="969"/>
                    <a:pt x="769" y="1103"/>
                  </a:cubicBezTo>
                  <a:cubicBezTo>
                    <a:pt x="502" y="1170"/>
                    <a:pt x="251" y="1237"/>
                    <a:pt x="1" y="1354"/>
                  </a:cubicBezTo>
                  <a:lnTo>
                    <a:pt x="17" y="1354"/>
                  </a:lnTo>
                  <a:cubicBezTo>
                    <a:pt x="268" y="1337"/>
                    <a:pt x="535" y="1303"/>
                    <a:pt x="803" y="1220"/>
                  </a:cubicBezTo>
                  <a:cubicBezTo>
                    <a:pt x="1271" y="1120"/>
                    <a:pt x="1939" y="969"/>
                    <a:pt x="2657" y="786"/>
                  </a:cubicBezTo>
                  <a:cubicBezTo>
                    <a:pt x="3393" y="602"/>
                    <a:pt x="4028" y="401"/>
                    <a:pt x="4512" y="268"/>
                  </a:cubicBezTo>
                  <a:cubicBezTo>
                    <a:pt x="4763" y="201"/>
                    <a:pt x="5013" y="100"/>
                    <a:pt x="524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9"/>
            <p:cNvSpPr/>
            <p:nvPr/>
          </p:nvSpPr>
          <p:spPr>
            <a:xfrm>
              <a:off x="6823585" y="1772098"/>
              <a:ext cx="522957" cy="606781"/>
            </a:xfrm>
            <a:custGeom>
              <a:avLst/>
              <a:gdLst/>
              <a:ahLst/>
              <a:cxnLst/>
              <a:rect l="l" t="t" r="r" b="b"/>
              <a:pathLst>
                <a:path w="16308" h="18922" extrusionOk="0">
                  <a:moveTo>
                    <a:pt x="7470" y="0"/>
                  </a:moveTo>
                  <a:cubicBezTo>
                    <a:pt x="5433" y="0"/>
                    <a:pt x="3506" y="1257"/>
                    <a:pt x="2774" y="3316"/>
                  </a:cubicBezTo>
                  <a:cubicBezTo>
                    <a:pt x="1454" y="6941"/>
                    <a:pt x="518" y="10701"/>
                    <a:pt x="0" y="14527"/>
                  </a:cubicBezTo>
                  <a:lnTo>
                    <a:pt x="11162" y="18921"/>
                  </a:lnTo>
                  <a:cubicBezTo>
                    <a:pt x="12047" y="13491"/>
                    <a:pt x="13785" y="8245"/>
                    <a:pt x="16308" y="3349"/>
                  </a:cubicBezTo>
                  <a:lnTo>
                    <a:pt x="9441" y="408"/>
                  </a:lnTo>
                  <a:cubicBezTo>
                    <a:pt x="8796" y="131"/>
                    <a:pt x="8127" y="0"/>
                    <a:pt x="747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9"/>
            <p:cNvSpPr/>
            <p:nvPr/>
          </p:nvSpPr>
          <p:spPr>
            <a:xfrm>
              <a:off x="6823585" y="1769660"/>
              <a:ext cx="526709" cy="611880"/>
            </a:xfrm>
            <a:custGeom>
              <a:avLst/>
              <a:gdLst/>
              <a:ahLst/>
              <a:cxnLst/>
              <a:rect l="l" t="t" r="r" b="b"/>
              <a:pathLst>
                <a:path w="16425" h="19081" extrusionOk="0">
                  <a:moveTo>
                    <a:pt x="17" y="14469"/>
                  </a:moveTo>
                  <a:cubicBezTo>
                    <a:pt x="0" y="14519"/>
                    <a:pt x="0" y="14553"/>
                    <a:pt x="0" y="14603"/>
                  </a:cubicBezTo>
                  <a:cubicBezTo>
                    <a:pt x="0" y="14603"/>
                    <a:pt x="0" y="14553"/>
                    <a:pt x="17" y="14469"/>
                  </a:cubicBezTo>
                  <a:close/>
                  <a:moveTo>
                    <a:pt x="7477" y="0"/>
                  </a:moveTo>
                  <a:cubicBezTo>
                    <a:pt x="7097" y="0"/>
                    <a:pt x="6718" y="43"/>
                    <a:pt x="6350" y="133"/>
                  </a:cubicBezTo>
                  <a:cubicBezTo>
                    <a:pt x="5564" y="317"/>
                    <a:pt x="4829" y="685"/>
                    <a:pt x="4211" y="1203"/>
                  </a:cubicBezTo>
                  <a:cubicBezTo>
                    <a:pt x="3626" y="1687"/>
                    <a:pt x="3158" y="2306"/>
                    <a:pt x="2857" y="3007"/>
                  </a:cubicBezTo>
                  <a:cubicBezTo>
                    <a:pt x="2573" y="3676"/>
                    <a:pt x="2373" y="4344"/>
                    <a:pt x="2156" y="4979"/>
                  </a:cubicBezTo>
                  <a:cubicBezTo>
                    <a:pt x="1955" y="5614"/>
                    <a:pt x="1771" y="6232"/>
                    <a:pt x="1588" y="6834"/>
                  </a:cubicBezTo>
                  <a:cubicBezTo>
                    <a:pt x="1053" y="8688"/>
                    <a:pt x="618" y="10593"/>
                    <a:pt x="301" y="12498"/>
                  </a:cubicBezTo>
                  <a:cubicBezTo>
                    <a:pt x="184" y="13183"/>
                    <a:pt x="101" y="13701"/>
                    <a:pt x="67" y="14068"/>
                  </a:cubicBezTo>
                  <a:cubicBezTo>
                    <a:pt x="34" y="14235"/>
                    <a:pt x="17" y="14369"/>
                    <a:pt x="17" y="14469"/>
                  </a:cubicBezTo>
                  <a:cubicBezTo>
                    <a:pt x="34" y="14369"/>
                    <a:pt x="67" y="14235"/>
                    <a:pt x="84" y="14052"/>
                  </a:cubicBezTo>
                  <a:cubicBezTo>
                    <a:pt x="151" y="13701"/>
                    <a:pt x="234" y="13183"/>
                    <a:pt x="351" y="12514"/>
                  </a:cubicBezTo>
                  <a:cubicBezTo>
                    <a:pt x="702" y="10610"/>
                    <a:pt x="1153" y="8722"/>
                    <a:pt x="1705" y="6867"/>
                  </a:cubicBezTo>
                  <a:cubicBezTo>
                    <a:pt x="1888" y="6265"/>
                    <a:pt x="2072" y="5664"/>
                    <a:pt x="2273" y="5029"/>
                  </a:cubicBezTo>
                  <a:cubicBezTo>
                    <a:pt x="2490" y="4394"/>
                    <a:pt x="2707" y="3709"/>
                    <a:pt x="2991" y="3057"/>
                  </a:cubicBezTo>
                  <a:cubicBezTo>
                    <a:pt x="3292" y="2389"/>
                    <a:pt x="3726" y="1788"/>
                    <a:pt x="4294" y="1320"/>
                  </a:cubicBezTo>
                  <a:cubicBezTo>
                    <a:pt x="4896" y="818"/>
                    <a:pt x="5614" y="451"/>
                    <a:pt x="6383" y="284"/>
                  </a:cubicBezTo>
                  <a:cubicBezTo>
                    <a:pt x="6744" y="201"/>
                    <a:pt x="7111" y="159"/>
                    <a:pt x="7478" y="159"/>
                  </a:cubicBezTo>
                  <a:cubicBezTo>
                    <a:pt x="7927" y="159"/>
                    <a:pt x="8374" y="222"/>
                    <a:pt x="8806" y="351"/>
                  </a:cubicBezTo>
                  <a:cubicBezTo>
                    <a:pt x="9006" y="401"/>
                    <a:pt x="9207" y="484"/>
                    <a:pt x="9407" y="551"/>
                  </a:cubicBezTo>
                  <a:cubicBezTo>
                    <a:pt x="9608" y="635"/>
                    <a:pt x="9808" y="718"/>
                    <a:pt x="10009" y="818"/>
                  </a:cubicBezTo>
                  <a:cubicBezTo>
                    <a:pt x="10410" y="986"/>
                    <a:pt x="10811" y="1153"/>
                    <a:pt x="11212" y="1336"/>
                  </a:cubicBezTo>
                  <a:lnTo>
                    <a:pt x="16184" y="3477"/>
                  </a:lnTo>
                  <a:lnTo>
                    <a:pt x="16184" y="3477"/>
                  </a:lnTo>
                  <a:cubicBezTo>
                    <a:pt x="16110" y="3633"/>
                    <a:pt x="16025" y="3790"/>
                    <a:pt x="15940" y="3960"/>
                  </a:cubicBezTo>
                  <a:cubicBezTo>
                    <a:pt x="14687" y="6483"/>
                    <a:pt x="13634" y="9106"/>
                    <a:pt x="12782" y="11779"/>
                  </a:cubicBezTo>
                  <a:cubicBezTo>
                    <a:pt x="12056" y="14108"/>
                    <a:pt x="11492" y="16486"/>
                    <a:pt x="11108" y="18897"/>
                  </a:cubicBezTo>
                  <a:lnTo>
                    <a:pt x="11108" y="18897"/>
                  </a:lnTo>
                  <a:lnTo>
                    <a:pt x="3075" y="15773"/>
                  </a:lnTo>
                  <a:lnTo>
                    <a:pt x="802" y="14904"/>
                  </a:lnTo>
                  <a:lnTo>
                    <a:pt x="201" y="14687"/>
                  </a:lnTo>
                  <a:cubicBezTo>
                    <a:pt x="67" y="14620"/>
                    <a:pt x="0" y="14603"/>
                    <a:pt x="0" y="14603"/>
                  </a:cubicBezTo>
                  <a:lnTo>
                    <a:pt x="0" y="14603"/>
                  </a:lnTo>
                  <a:cubicBezTo>
                    <a:pt x="0" y="14603"/>
                    <a:pt x="67" y="14636"/>
                    <a:pt x="184" y="14687"/>
                  </a:cubicBezTo>
                  <a:lnTo>
                    <a:pt x="769" y="14920"/>
                  </a:lnTo>
                  <a:lnTo>
                    <a:pt x="3025" y="15823"/>
                  </a:lnTo>
                  <a:lnTo>
                    <a:pt x="11145" y="19047"/>
                  </a:lnTo>
                  <a:lnTo>
                    <a:pt x="11228" y="19081"/>
                  </a:lnTo>
                  <a:lnTo>
                    <a:pt x="11245" y="18997"/>
                  </a:lnTo>
                  <a:cubicBezTo>
                    <a:pt x="11629" y="16575"/>
                    <a:pt x="12198" y="14185"/>
                    <a:pt x="12933" y="11829"/>
                  </a:cubicBezTo>
                  <a:cubicBezTo>
                    <a:pt x="13785" y="9156"/>
                    <a:pt x="14854" y="6550"/>
                    <a:pt x="16091" y="4027"/>
                  </a:cubicBezTo>
                  <a:cubicBezTo>
                    <a:pt x="16191" y="3843"/>
                    <a:pt x="16291" y="3642"/>
                    <a:pt x="16375" y="3475"/>
                  </a:cubicBezTo>
                  <a:lnTo>
                    <a:pt x="16425" y="3392"/>
                  </a:lnTo>
                  <a:lnTo>
                    <a:pt x="16341" y="3358"/>
                  </a:lnTo>
                  <a:lnTo>
                    <a:pt x="11279" y="1186"/>
                  </a:lnTo>
                  <a:cubicBezTo>
                    <a:pt x="10878" y="1002"/>
                    <a:pt x="10477" y="835"/>
                    <a:pt x="10076" y="668"/>
                  </a:cubicBezTo>
                  <a:cubicBezTo>
                    <a:pt x="9875" y="568"/>
                    <a:pt x="9675" y="484"/>
                    <a:pt x="9474" y="401"/>
                  </a:cubicBezTo>
                  <a:cubicBezTo>
                    <a:pt x="9274" y="334"/>
                    <a:pt x="9073" y="250"/>
                    <a:pt x="8856" y="184"/>
                  </a:cubicBezTo>
                  <a:cubicBezTo>
                    <a:pt x="8406" y="64"/>
                    <a:pt x="7941" y="0"/>
                    <a:pt x="74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9"/>
            <p:cNvSpPr/>
            <p:nvPr/>
          </p:nvSpPr>
          <p:spPr>
            <a:xfrm>
              <a:off x="6931268" y="1772931"/>
              <a:ext cx="182753" cy="121183"/>
            </a:xfrm>
            <a:custGeom>
              <a:avLst/>
              <a:gdLst/>
              <a:ahLst/>
              <a:cxnLst/>
              <a:rect l="l" t="t" r="r" b="b"/>
              <a:pathLst>
                <a:path w="5699" h="3779" extrusionOk="0">
                  <a:moveTo>
                    <a:pt x="4201" y="1"/>
                  </a:moveTo>
                  <a:cubicBezTo>
                    <a:pt x="1588" y="1"/>
                    <a:pt x="1" y="2153"/>
                    <a:pt x="1" y="2153"/>
                  </a:cubicBezTo>
                  <a:cubicBezTo>
                    <a:pt x="49" y="2170"/>
                    <a:pt x="4071" y="3778"/>
                    <a:pt x="4179" y="3778"/>
                  </a:cubicBezTo>
                  <a:cubicBezTo>
                    <a:pt x="4182" y="3778"/>
                    <a:pt x="4182" y="3777"/>
                    <a:pt x="4178" y="3774"/>
                  </a:cubicBezTo>
                  <a:cubicBezTo>
                    <a:pt x="4044" y="3657"/>
                    <a:pt x="5698" y="232"/>
                    <a:pt x="5698" y="232"/>
                  </a:cubicBezTo>
                  <a:cubicBezTo>
                    <a:pt x="5169" y="70"/>
                    <a:pt x="4669" y="1"/>
                    <a:pt x="42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9"/>
            <p:cNvSpPr/>
            <p:nvPr/>
          </p:nvSpPr>
          <p:spPr>
            <a:xfrm>
              <a:off x="7133806" y="1928042"/>
              <a:ext cx="100243" cy="42201"/>
            </a:xfrm>
            <a:custGeom>
              <a:avLst/>
              <a:gdLst/>
              <a:ahLst/>
              <a:cxnLst/>
              <a:rect l="l" t="t" r="r" b="b"/>
              <a:pathLst>
                <a:path w="3126" h="1316" extrusionOk="0">
                  <a:moveTo>
                    <a:pt x="35" y="0"/>
                  </a:moveTo>
                  <a:cubicBezTo>
                    <a:pt x="24" y="0"/>
                    <a:pt x="19" y="2"/>
                    <a:pt x="17" y="7"/>
                  </a:cubicBezTo>
                  <a:cubicBezTo>
                    <a:pt x="1" y="57"/>
                    <a:pt x="669" y="374"/>
                    <a:pt x="1521" y="742"/>
                  </a:cubicBezTo>
                  <a:cubicBezTo>
                    <a:pt x="2304" y="1064"/>
                    <a:pt x="2974" y="1316"/>
                    <a:pt x="3091" y="1316"/>
                  </a:cubicBezTo>
                  <a:cubicBezTo>
                    <a:pt x="3101" y="1316"/>
                    <a:pt x="3107" y="1314"/>
                    <a:pt x="3108" y="1310"/>
                  </a:cubicBezTo>
                  <a:cubicBezTo>
                    <a:pt x="3125" y="1260"/>
                    <a:pt x="2440" y="942"/>
                    <a:pt x="1588" y="575"/>
                  </a:cubicBezTo>
                  <a:cubicBezTo>
                    <a:pt x="805" y="252"/>
                    <a:pt x="149"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9"/>
            <p:cNvSpPr/>
            <p:nvPr/>
          </p:nvSpPr>
          <p:spPr>
            <a:xfrm>
              <a:off x="6955928" y="1912136"/>
              <a:ext cx="262569" cy="121215"/>
            </a:xfrm>
            <a:custGeom>
              <a:avLst/>
              <a:gdLst/>
              <a:ahLst/>
              <a:cxnLst/>
              <a:rect l="l" t="t" r="r" b="b"/>
              <a:pathLst>
                <a:path w="8188" h="3780" extrusionOk="0">
                  <a:moveTo>
                    <a:pt x="20" y="0"/>
                  </a:moveTo>
                  <a:cubicBezTo>
                    <a:pt x="18" y="0"/>
                    <a:pt x="17" y="1"/>
                    <a:pt x="17" y="1"/>
                  </a:cubicBezTo>
                  <a:cubicBezTo>
                    <a:pt x="0" y="51"/>
                    <a:pt x="1805" y="937"/>
                    <a:pt x="4060" y="1973"/>
                  </a:cubicBezTo>
                  <a:cubicBezTo>
                    <a:pt x="6250" y="2979"/>
                    <a:pt x="8046" y="3780"/>
                    <a:pt x="8165" y="3780"/>
                  </a:cubicBezTo>
                  <a:cubicBezTo>
                    <a:pt x="8168" y="3780"/>
                    <a:pt x="8170" y="3779"/>
                    <a:pt x="8171" y="3777"/>
                  </a:cubicBezTo>
                  <a:cubicBezTo>
                    <a:pt x="8187" y="3727"/>
                    <a:pt x="6383" y="2858"/>
                    <a:pt x="4127" y="1822"/>
                  </a:cubicBezTo>
                  <a:cubicBezTo>
                    <a:pt x="1917" y="791"/>
                    <a:pt x="108" y="0"/>
                    <a:pt x="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931813" y="1976913"/>
              <a:ext cx="262569" cy="120734"/>
            </a:xfrm>
            <a:custGeom>
              <a:avLst/>
              <a:gdLst/>
              <a:ahLst/>
              <a:cxnLst/>
              <a:rect l="l" t="t" r="r" b="b"/>
              <a:pathLst>
                <a:path w="8188" h="3765" extrusionOk="0">
                  <a:moveTo>
                    <a:pt x="23" y="1"/>
                  </a:moveTo>
                  <a:cubicBezTo>
                    <a:pt x="20" y="1"/>
                    <a:pt x="18" y="2"/>
                    <a:pt x="17" y="3"/>
                  </a:cubicBezTo>
                  <a:cubicBezTo>
                    <a:pt x="0" y="36"/>
                    <a:pt x="1805" y="922"/>
                    <a:pt x="4061" y="1958"/>
                  </a:cubicBezTo>
                  <a:cubicBezTo>
                    <a:pt x="6250" y="2964"/>
                    <a:pt x="8047" y="3765"/>
                    <a:pt x="8165" y="3765"/>
                  </a:cubicBezTo>
                  <a:cubicBezTo>
                    <a:pt x="8168" y="3765"/>
                    <a:pt x="8170" y="3764"/>
                    <a:pt x="8171" y="3762"/>
                  </a:cubicBezTo>
                  <a:cubicBezTo>
                    <a:pt x="8188" y="3729"/>
                    <a:pt x="6383" y="2843"/>
                    <a:pt x="4127" y="1807"/>
                  </a:cubicBezTo>
                  <a:cubicBezTo>
                    <a:pt x="1938" y="802"/>
                    <a:pt x="141" y="1"/>
                    <a:pt x="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907153" y="2041208"/>
              <a:ext cx="262569" cy="120734"/>
            </a:xfrm>
            <a:custGeom>
              <a:avLst/>
              <a:gdLst/>
              <a:ahLst/>
              <a:cxnLst/>
              <a:rect l="l" t="t" r="r" b="b"/>
              <a:pathLst>
                <a:path w="8188" h="3765" extrusionOk="0">
                  <a:moveTo>
                    <a:pt x="24" y="1"/>
                  </a:moveTo>
                  <a:cubicBezTo>
                    <a:pt x="20" y="1"/>
                    <a:pt x="18" y="2"/>
                    <a:pt x="18" y="3"/>
                  </a:cubicBezTo>
                  <a:cubicBezTo>
                    <a:pt x="1" y="36"/>
                    <a:pt x="1805" y="922"/>
                    <a:pt x="4061" y="1958"/>
                  </a:cubicBezTo>
                  <a:cubicBezTo>
                    <a:pt x="6251" y="2964"/>
                    <a:pt x="8047" y="3765"/>
                    <a:pt x="8165" y="3765"/>
                  </a:cubicBezTo>
                  <a:cubicBezTo>
                    <a:pt x="8169" y="3765"/>
                    <a:pt x="8171" y="3764"/>
                    <a:pt x="8171" y="3762"/>
                  </a:cubicBezTo>
                  <a:cubicBezTo>
                    <a:pt x="8188" y="3712"/>
                    <a:pt x="6383" y="2843"/>
                    <a:pt x="4128" y="1808"/>
                  </a:cubicBezTo>
                  <a:cubicBezTo>
                    <a:pt x="1939" y="786"/>
                    <a:pt x="144" y="1"/>
                    <a:pt x="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6976804" y="2160243"/>
              <a:ext cx="167200" cy="74493"/>
            </a:xfrm>
            <a:custGeom>
              <a:avLst/>
              <a:gdLst/>
              <a:ahLst/>
              <a:cxnLst/>
              <a:rect l="l" t="t" r="r" b="b"/>
              <a:pathLst>
                <a:path w="5214" h="2323" extrusionOk="0">
                  <a:moveTo>
                    <a:pt x="1" y="0"/>
                  </a:moveTo>
                  <a:cubicBezTo>
                    <a:pt x="235" y="151"/>
                    <a:pt x="502" y="284"/>
                    <a:pt x="770" y="385"/>
                  </a:cubicBezTo>
                  <a:cubicBezTo>
                    <a:pt x="1237" y="619"/>
                    <a:pt x="1906" y="919"/>
                    <a:pt x="2641" y="1253"/>
                  </a:cubicBezTo>
                  <a:cubicBezTo>
                    <a:pt x="3794" y="1755"/>
                    <a:pt x="4796" y="2172"/>
                    <a:pt x="5164" y="2306"/>
                  </a:cubicBezTo>
                  <a:lnTo>
                    <a:pt x="5214" y="2323"/>
                  </a:lnTo>
                  <a:lnTo>
                    <a:pt x="5214" y="2273"/>
                  </a:lnTo>
                  <a:cubicBezTo>
                    <a:pt x="5181" y="2156"/>
                    <a:pt x="5164" y="2089"/>
                    <a:pt x="5147" y="2089"/>
                  </a:cubicBezTo>
                  <a:cubicBezTo>
                    <a:pt x="5147" y="2089"/>
                    <a:pt x="5147" y="2133"/>
                    <a:pt x="5147" y="2213"/>
                  </a:cubicBezTo>
                  <a:lnTo>
                    <a:pt x="5147" y="2213"/>
                  </a:lnTo>
                  <a:cubicBezTo>
                    <a:pt x="4759" y="2015"/>
                    <a:pt x="3810" y="1581"/>
                    <a:pt x="2708" y="1086"/>
                  </a:cubicBezTo>
                  <a:cubicBezTo>
                    <a:pt x="1973" y="769"/>
                    <a:pt x="1304" y="485"/>
                    <a:pt x="803" y="284"/>
                  </a:cubicBezTo>
                  <a:cubicBezTo>
                    <a:pt x="552" y="151"/>
                    <a:pt x="285" y="67"/>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5010970" y="1551024"/>
              <a:ext cx="704587" cy="677811"/>
            </a:xfrm>
            <a:custGeom>
              <a:avLst/>
              <a:gdLst/>
              <a:ahLst/>
              <a:cxnLst/>
              <a:rect l="l" t="t" r="r" b="b"/>
              <a:pathLst>
                <a:path w="21972" h="21137" extrusionOk="0">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5173841" y="1699914"/>
              <a:ext cx="289890" cy="126602"/>
            </a:xfrm>
            <a:custGeom>
              <a:avLst/>
              <a:gdLst/>
              <a:ahLst/>
              <a:cxnLst/>
              <a:rect l="l" t="t" r="r" b="b"/>
              <a:pathLst>
                <a:path w="9040" h="3948" extrusionOk="0">
                  <a:moveTo>
                    <a:pt x="9017" y="1"/>
                  </a:moveTo>
                  <a:cubicBezTo>
                    <a:pt x="8893" y="1"/>
                    <a:pt x="6915" y="835"/>
                    <a:pt x="4495" y="1891"/>
                  </a:cubicBezTo>
                  <a:cubicBezTo>
                    <a:pt x="2006" y="2993"/>
                    <a:pt x="1" y="3896"/>
                    <a:pt x="17" y="3946"/>
                  </a:cubicBezTo>
                  <a:cubicBezTo>
                    <a:pt x="18" y="3947"/>
                    <a:pt x="21" y="3948"/>
                    <a:pt x="25" y="3948"/>
                  </a:cubicBezTo>
                  <a:cubicBezTo>
                    <a:pt x="165" y="3948"/>
                    <a:pt x="2142" y="3113"/>
                    <a:pt x="4562" y="2058"/>
                  </a:cubicBezTo>
                  <a:cubicBezTo>
                    <a:pt x="7052" y="955"/>
                    <a:pt x="9040" y="36"/>
                    <a:pt x="9023" y="3"/>
                  </a:cubicBezTo>
                  <a:cubicBezTo>
                    <a:pt x="9023" y="1"/>
                    <a:pt x="9021" y="1"/>
                    <a:pt x="90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5190452" y="1750292"/>
              <a:ext cx="299543" cy="130900"/>
            </a:xfrm>
            <a:custGeom>
              <a:avLst/>
              <a:gdLst/>
              <a:ahLst/>
              <a:cxnLst/>
              <a:rect l="l" t="t" r="r" b="b"/>
              <a:pathLst>
                <a:path w="9341" h="4082" extrusionOk="0">
                  <a:moveTo>
                    <a:pt x="9318" y="0"/>
                  </a:moveTo>
                  <a:cubicBezTo>
                    <a:pt x="9193" y="0"/>
                    <a:pt x="7132" y="868"/>
                    <a:pt x="4629" y="1957"/>
                  </a:cubicBezTo>
                  <a:cubicBezTo>
                    <a:pt x="2056" y="3093"/>
                    <a:pt x="1" y="4046"/>
                    <a:pt x="17" y="4079"/>
                  </a:cubicBezTo>
                  <a:cubicBezTo>
                    <a:pt x="18" y="4081"/>
                    <a:pt x="20" y="4081"/>
                    <a:pt x="23" y="4081"/>
                  </a:cubicBezTo>
                  <a:cubicBezTo>
                    <a:pt x="148" y="4081"/>
                    <a:pt x="2208" y="3213"/>
                    <a:pt x="4696" y="2124"/>
                  </a:cubicBezTo>
                  <a:cubicBezTo>
                    <a:pt x="7269" y="988"/>
                    <a:pt x="9341" y="52"/>
                    <a:pt x="9324" y="2"/>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5211360" y="1798553"/>
              <a:ext cx="300056" cy="131348"/>
            </a:xfrm>
            <a:custGeom>
              <a:avLst/>
              <a:gdLst/>
              <a:ahLst/>
              <a:cxnLst/>
              <a:rect l="l" t="t" r="r" b="b"/>
              <a:pathLst>
                <a:path w="9357" h="4096" extrusionOk="0">
                  <a:moveTo>
                    <a:pt x="9320" y="0"/>
                  </a:moveTo>
                  <a:cubicBezTo>
                    <a:pt x="9229" y="0"/>
                    <a:pt x="7170" y="858"/>
                    <a:pt x="4645" y="1973"/>
                  </a:cubicBezTo>
                  <a:cubicBezTo>
                    <a:pt x="2072" y="3092"/>
                    <a:pt x="0" y="4045"/>
                    <a:pt x="17" y="4095"/>
                  </a:cubicBezTo>
                  <a:cubicBezTo>
                    <a:pt x="17" y="4095"/>
                    <a:pt x="18" y="4096"/>
                    <a:pt x="20" y="4096"/>
                  </a:cubicBezTo>
                  <a:cubicBezTo>
                    <a:pt x="112" y="4096"/>
                    <a:pt x="2187" y="3238"/>
                    <a:pt x="4712" y="2123"/>
                  </a:cubicBezTo>
                  <a:cubicBezTo>
                    <a:pt x="7285" y="1004"/>
                    <a:pt x="9357" y="51"/>
                    <a:pt x="9324" y="1"/>
                  </a:cubicBezTo>
                  <a:cubicBezTo>
                    <a:pt x="9323" y="0"/>
                    <a:pt x="9322" y="0"/>
                    <a:pt x="9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5232781" y="1847264"/>
              <a:ext cx="299543" cy="130867"/>
            </a:xfrm>
            <a:custGeom>
              <a:avLst/>
              <a:gdLst/>
              <a:ahLst/>
              <a:cxnLst/>
              <a:rect l="l" t="t" r="r" b="b"/>
              <a:pathLst>
                <a:path w="9341" h="4081" extrusionOk="0">
                  <a:moveTo>
                    <a:pt x="9318" y="0"/>
                  </a:moveTo>
                  <a:cubicBezTo>
                    <a:pt x="9193" y="0"/>
                    <a:pt x="7132" y="868"/>
                    <a:pt x="4629" y="1957"/>
                  </a:cubicBezTo>
                  <a:cubicBezTo>
                    <a:pt x="2072" y="3094"/>
                    <a:pt x="1" y="4029"/>
                    <a:pt x="17" y="4079"/>
                  </a:cubicBezTo>
                  <a:cubicBezTo>
                    <a:pt x="18" y="4080"/>
                    <a:pt x="19" y="4080"/>
                    <a:pt x="20" y="4080"/>
                  </a:cubicBezTo>
                  <a:cubicBezTo>
                    <a:pt x="113" y="4080"/>
                    <a:pt x="2187" y="3223"/>
                    <a:pt x="4712" y="2108"/>
                  </a:cubicBezTo>
                  <a:cubicBezTo>
                    <a:pt x="7269" y="988"/>
                    <a:pt x="9341" y="36"/>
                    <a:pt x="9324" y="3"/>
                  </a:cubicBezTo>
                  <a:cubicBezTo>
                    <a:pt x="9323" y="1"/>
                    <a:pt x="9321" y="0"/>
                    <a:pt x="93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5253689" y="1895525"/>
              <a:ext cx="300056" cy="130867"/>
            </a:xfrm>
            <a:custGeom>
              <a:avLst/>
              <a:gdLst/>
              <a:ahLst/>
              <a:cxnLst/>
              <a:rect l="l" t="t" r="r" b="b"/>
              <a:pathLst>
                <a:path w="9357" h="4081" extrusionOk="0">
                  <a:moveTo>
                    <a:pt x="9337" y="0"/>
                  </a:moveTo>
                  <a:cubicBezTo>
                    <a:pt x="9245" y="0"/>
                    <a:pt x="7170" y="858"/>
                    <a:pt x="4645" y="1973"/>
                  </a:cubicBezTo>
                  <a:cubicBezTo>
                    <a:pt x="2072" y="3092"/>
                    <a:pt x="0" y="4045"/>
                    <a:pt x="34" y="4078"/>
                  </a:cubicBezTo>
                  <a:cubicBezTo>
                    <a:pt x="34" y="4080"/>
                    <a:pt x="36" y="4080"/>
                    <a:pt x="39" y="4080"/>
                  </a:cubicBezTo>
                  <a:cubicBezTo>
                    <a:pt x="164" y="4080"/>
                    <a:pt x="2208" y="3212"/>
                    <a:pt x="4712" y="2123"/>
                  </a:cubicBezTo>
                  <a:cubicBezTo>
                    <a:pt x="7285" y="987"/>
                    <a:pt x="9357" y="51"/>
                    <a:pt x="9340" y="1"/>
                  </a:cubicBezTo>
                  <a:cubicBezTo>
                    <a:pt x="9340" y="1"/>
                    <a:pt x="9339" y="0"/>
                    <a:pt x="93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5419253" y="1943787"/>
              <a:ext cx="154854" cy="68079"/>
            </a:xfrm>
            <a:custGeom>
              <a:avLst/>
              <a:gdLst/>
              <a:ahLst/>
              <a:cxnLst/>
              <a:rect l="l" t="t" r="r" b="b"/>
              <a:pathLst>
                <a:path w="4829" h="2123" extrusionOk="0">
                  <a:moveTo>
                    <a:pt x="4829" y="0"/>
                  </a:moveTo>
                  <a:lnTo>
                    <a:pt x="4829" y="0"/>
                  </a:lnTo>
                  <a:cubicBezTo>
                    <a:pt x="4578" y="67"/>
                    <a:pt x="4328" y="150"/>
                    <a:pt x="4094" y="267"/>
                  </a:cubicBezTo>
                  <a:cubicBezTo>
                    <a:pt x="3659" y="434"/>
                    <a:pt x="3058" y="702"/>
                    <a:pt x="2389" y="986"/>
                  </a:cubicBezTo>
                  <a:cubicBezTo>
                    <a:pt x="1721" y="1287"/>
                    <a:pt x="1120" y="1554"/>
                    <a:pt x="685" y="1754"/>
                  </a:cubicBezTo>
                  <a:cubicBezTo>
                    <a:pt x="435" y="1855"/>
                    <a:pt x="217" y="1972"/>
                    <a:pt x="0" y="2122"/>
                  </a:cubicBezTo>
                  <a:cubicBezTo>
                    <a:pt x="251" y="2072"/>
                    <a:pt x="501" y="1988"/>
                    <a:pt x="735" y="1871"/>
                  </a:cubicBezTo>
                  <a:cubicBezTo>
                    <a:pt x="1170" y="1688"/>
                    <a:pt x="1788" y="1437"/>
                    <a:pt x="2456" y="1153"/>
                  </a:cubicBezTo>
                  <a:cubicBezTo>
                    <a:pt x="3125" y="852"/>
                    <a:pt x="3726" y="585"/>
                    <a:pt x="4144" y="368"/>
                  </a:cubicBezTo>
                  <a:cubicBezTo>
                    <a:pt x="4394" y="284"/>
                    <a:pt x="4612" y="150"/>
                    <a:pt x="48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5312629" y="2058845"/>
              <a:ext cx="111082" cy="93637"/>
            </a:xfrm>
            <a:custGeom>
              <a:avLst/>
              <a:gdLst/>
              <a:ahLst/>
              <a:cxnLst/>
              <a:rect l="l" t="t" r="r" b="b"/>
              <a:pathLst>
                <a:path w="3464" h="2920" extrusionOk="0">
                  <a:moveTo>
                    <a:pt x="1503" y="0"/>
                  </a:moveTo>
                  <a:cubicBezTo>
                    <a:pt x="1465" y="0"/>
                    <a:pt x="1426" y="2"/>
                    <a:pt x="1387" y="4"/>
                  </a:cubicBezTo>
                  <a:cubicBezTo>
                    <a:pt x="886" y="38"/>
                    <a:pt x="451" y="322"/>
                    <a:pt x="217" y="756"/>
                  </a:cubicBezTo>
                  <a:cubicBezTo>
                    <a:pt x="50" y="1057"/>
                    <a:pt x="0" y="1374"/>
                    <a:pt x="67" y="1692"/>
                  </a:cubicBezTo>
                  <a:cubicBezTo>
                    <a:pt x="84" y="1809"/>
                    <a:pt x="134" y="1926"/>
                    <a:pt x="201" y="2026"/>
                  </a:cubicBezTo>
                  <a:cubicBezTo>
                    <a:pt x="217" y="2009"/>
                    <a:pt x="167" y="1909"/>
                    <a:pt x="134" y="1692"/>
                  </a:cubicBezTo>
                  <a:cubicBezTo>
                    <a:pt x="100" y="1391"/>
                    <a:pt x="167" y="1074"/>
                    <a:pt x="318" y="823"/>
                  </a:cubicBezTo>
                  <a:cubicBezTo>
                    <a:pt x="572" y="378"/>
                    <a:pt x="1016" y="159"/>
                    <a:pt x="1458" y="159"/>
                  </a:cubicBezTo>
                  <a:cubicBezTo>
                    <a:pt x="1945" y="159"/>
                    <a:pt x="2429" y="424"/>
                    <a:pt x="2657" y="940"/>
                  </a:cubicBezTo>
                  <a:cubicBezTo>
                    <a:pt x="3050" y="1847"/>
                    <a:pt x="2377" y="2794"/>
                    <a:pt x="1466" y="2794"/>
                  </a:cubicBezTo>
                  <a:cubicBezTo>
                    <a:pt x="1369" y="2794"/>
                    <a:pt x="1270" y="2784"/>
                    <a:pt x="1170" y="2761"/>
                  </a:cubicBezTo>
                  <a:cubicBezTo>
                    <a:pt x="869" y="2694"/>
                    <a:pt x="602" y="2527"/>
                    <a:pt x="401" y="2293"/>
                  </a:cubicBezTo>
                  <a:cubicBezTo>
                    <a:pt x="276" y="2137"/>
                    <a:pt x="224" y="2025"/>
                    <a:pt x="204" y="2025"/>
                  </a:cubicBezTo>
                  <a:cubicBezTo>
                    <a:pt x="203" y="2025"/>
                    <a:pt x="202" y="2025"/>
                    <a:pt x="201" y="2026"/>
                  </a:cubicBezTo>
                  <a:cubicBezTo>
                    <a:pt x="234" y="2143"/>
                    <a:pt x="284" y="2243"/>
                    <a:pt x="351" y="2344"/>
                  </a:cubicBezTo>
                  <a:cubicBezTo>
                    <a:pt x="535" y="2594"/>
                    <a:pt x="819" y="2795"/>
                    <a:pt x="1136" y="2878"/>
                  </a:cubicBezTo>
                  <a:cubicBezTo>
                    <a:pt x="1252" y="2906"/>
                    <a:pt x="1369" y="2920"/>
                    <a:pt x="1485" y="2920"/>
                  </a:cubicBezTo>
                  <a:cubicBezTo>
                    <a:pt x="1853" y="2920"/>
                    <a:pt x="2210" y="2782"/>
                    <a:pt x="2490" y="2527"/>
                  </a:cubicBezTo>
                  <a:cubicBezTo>
                    <a:pt x="3463" y="1618"/>
                    <a:pt x="2798" y="0"/>
                    <a:pt x="15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9"/>
            <p:cNvSpPr/>
            <p:nvPr/>
          </p:nvSpPr>
          <p:spPr>
            <a:xfrm>
              <a:off x="5324398" y="1645335"/>
              <a:ext cx="122209" cy="66989"/>
            </a:xfrm>
            <a:custGeom>
              <a:avLst/>
              <a:gdLst/>
              <a:ahLst/>
              <a:cxnLst/>
              <a:rect l="l" t="t" r="r" b="b"/>
              <a:pathLst>
                <a:path w="3811" h="2089" extrusionOk="0">
                  <a:moveTo>
                    <a:pt x="3593" y="0"/>
                  </a:moveTo>
                  <a:lnTo>
                    <a:pt x="1" y="1571"/>
                  </a:lnTo>
                  <a:lnTo>
                    <a:pt x="235" y="2089"/>
                  </a:lnTo>
                  <a:lnTo>
                    <a:pt x="3810" y="518"/>
                  </a:lnTo>
                  <a:lnTo>
                    <a:pt x="359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9"/>
            <p:cNvSpPr/>
            <p:nvPr/>
          </p:nvSpPr>
          <p:spPr>
            <a:xfrm>
              <a:off x="5398890" y="2497785"/>
              <a:ext cx="578145" cy="223991"/>
            </a:xfrm>
            <a:custGeom>
              <a:avLst/>
              <a:gdLst/>
              <a:ahLst/>
              <a:cxnLst/>
              <a:rect l="l" t="t" r="r" b="b"/>
              <a:pathLst>
                <a:path w="18029" h="6985" extrusionOk="0">
                  <a:moveTo>
                    <a:pt x="0" y="1"/>
                  </a:moveTo>
                  <a:lnTo>
                    <a:pt x="4645" y="6985"/>
                  </a:lnTo>
                  <a:lnTo>
                    <a:pt x="18029" y="6667"/>
                  </a:lnTo>
                  <a:lnTo>
                    <a:pt x="13050"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9"/>
            <p:cNvSpPr/>
            <p:nvPr/>
          </p:nvSpPr>
          <p:spPr>
            <a:xfrm>
              <a:off x="5574075" y="2557816"/>
              <a:ext cx="339210" cy="132375"/>
            </a:xfrm>
            <a:custGeom>
              <a:avLst/>
              <a:gdLst/>
              <a:ahLst/>
              <a:cxnLst/>
              <a:rect l="l" t="t" r="r" b="b"/>
              <a:pathLst>
                <a:path w="10578" h="4128" extrusionOk="0">
                  <a:moveTo>
                    <a:pt x="5197" y="0"/>
                  </a:moveTo>
                  <a:lnTo>
                    <a:pt x="3543" y="2857"/>
                  </a:lnTo>
                  <a:lnTo>
                    <a:pt x="1471" y="1955"/>
                  </a:lnTo>
                  <a:lnTo>
                    <a:pt x="1" y="4127"/>
                  </a:lnTo>
                  <a:lnTo>
                    <a:pt x="10577" y="3793"/>
                  </a:lnTo>
                  <a:lnTo>
                    <a:pt x="5197" y="0"/>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9"/>
            <p:cNvSpPr/>
            <p:nvPr/>
          </p:nvSpPr>
          <p:spPr>
            <a:xfrm>
              <a:off x="5629808" y="2535304"/>
              <a:ext cx="51468" cy="44093"/>
            </a:xfrm>
            <a:custGeom>
              <a:avLst/>
              <a:gdLst/>
              <a:ahLst/>
              <a:cxnLst/>
              <a:rect l="l" t="t" r="r" b="b"/>
              <a:pathLst>
                <a:path w="1605" h="1375" extrusionOk="0">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9"/>
            <p:cNvSpPr/>
            <p:nvPr/>
          </p:nvSpPr>
          <p:spPr>
            <a:xfrm>
              <a:off x="6712119" y="1166310"/>
              <a:ext cx="386894" cy="466742"/>
            </a:xfrm>
            <a:custGeom>
              <a:avLst/>
              <a:gdLst/>
              <a:ahLst/>
              <a:cxnLst/>
              <a:rect l="l" t="t" r="r" b="b"/>
              <a:pathLst>
                <a:path w="12065" h="14555" extrusionOk="0">
                  <a:moveTo>
                    <a:pt x="285" y="1"/>
                  </a:moveTo>
                  <a:lnTo>
                    <a:pt x="1" y="9308"/>
                  </a:lnTo>
                  <a:lnTo>
                    <a:pt x="11797" y="14554"/>
                  </a:lnTo>
                  <a:lnTo>
                    <a:pt x="12064" y="5565"/>
                  </a:lnTo>
                  <a:lnTo>
                    <a:pt x="285" y="1"/>
                  </a:lnTo>
                  <a:close/>
                </a:path>
              </a:pathLst>
            </a:custGeom>
            <a:solidFill>
              <a:srgbClr val="FFFFFF">
                <a:alpha val="562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9"/>
            <p:cNvSpPr/>
            <p:nvPr/>
          </p:nvSpPr>
          <p:spPr>
            <a:xfrm>
              <a:off x="6730333" y="1357593"/>
              <a:ext cx="342962" cy="224537"/>
            </a:xfrm>
            <a:custGeom>
              <a:avLst/>
              <a:gdLst/>
              <a:ahLst/>
              <a:cxnLst/>
              <a:rect l="l" t="t" r="r" b="b"/>
              <a:pathLst>
                <a:path w="10695" h="7002" extrusionOk="0">
                  <a:moveTo>
                    <a:pt x="3476" y="1"/>
                  </a:moveTo>
                  <a:lnTo>
                    <a:pt x="1" y="2023"/>
                  </a:lnTo>
                  <a:lnTo>
                    <a:pt x="10694" y="7002"/>
                  </a:lnTo>
                  <a:lnTo>
                    <a:pt x="8740" y="469"/>
                  </a:lnTo>
                  <a:lnTo>
                    <a:pt x="4813" y="2340"/>
                  </a:lnTo>
                  <a:lnTo>
                    <a:pt x="3476" y="1"/>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9"/>
            <p:cNvSpPr/>
            <p:nvPr/>
          </p:nvSpPr>
          <p:spPr>
            <a:xfrm>
              <a:off x="6879286" y="1338866"/>
              <a:ext cx="42906" cy="37102"/>
            </a:xfrm>
            <a:custGeom>
              <a:avLst/>
              <a:gdLst/>
              <a:ahLst/>
              <a:cxnLst/>
              <a:rect l="l" t="t" r="r" b="b"/>
              <a:pathLst>
                <a:path w="1338" h="1157" extrusionOk="0">
                  <a:moveTo>
                    <a:pt x="569" y="0"/>
                  </a:moveTo>
                  <a:cubicBezTo>
                    <a:pt x="252" y="0"/>
                    <a:pt x="1" y="267"/>
                    <a:pt x="1" y="585"/>
                  </a:cubicBezTo>
                  <a:cubicBezTo>
                    <a:pt x="1" y="925"/>
                    <a:pt x="285" y="1157"/>
                    <a:pt x="577" y="1157"/>
                  </a:cubicBezTo>
                  <a:cubicBezTo>
                    <a:pt x="716" y="1157"/>
                    <a:pt x="857" y="1104"/>
                    <a:pt x="970" y="986"/>
                  </a:cubicBezTo>
                  <a:cubicBezTo>
                    <a:pt x="1338" y="618"/>
                    <a:pt x="1087" y="0"/>
                    <a:pt x="569" y="0"/>
                  </a:cubicBez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9"/>
            <p:cNvSpPr/>
            <p:nvPr/>
          </p:nvSpPr>
          <p:spPr>
            <a:xfrm>
              <a:off x="6953779" y="1205048"/>
              <a:ext cx="273824" cy="266737"/>
            </a:xfrm>
            <a:custGeom>
              <a:avLst/>
              <a:gdLst/>
              <a:ahLst/>
              <a:cxnLst/>
              <a:rect l="l" t="t" r="r" b="b"/>
              <a:pathLst>
                <a:path w="8539" h="8318" extrusionOk="0">
                  <a:moveTo>
                    <a:pt x="4114" y="0"/>
                  </a:moveTo>
                  <a:cubicBezTo>
                    <a:pt x="3851" y="0"/>
                    <a:pt x="3587" y="26"/>
                    <a:pt x="3325" y="80"/>
                  </a:cubicBezTo>
                  <a:cubicBezTo>
                    <a:pt x="1738" y="380"/>
                    <a:pt x="485" y="1583"/>
                    <a:pt x="101" y="3154"/>
                  </a:cubicBezTo>
                  <a:cubicBezTo>
                    <a:pt x="67" y="3288"/>
                    <a:pt x="34" y="3438"/>
                    <a:pt x="17" y="3588"/>
                  </a:cubicBezTo>
                  <a:cubicBezTo>
                    <a:pt x="0" y="3689"/>
                    <a:pt x="0" y="3789"/>
                    <a:pt x="0" y="3906"/>
                  </a:cubicBezTo>
                  <a:cubicBezTo>
                    <a:pt x="0" y="3989"/>
                    <a:pt x="0" y="4073"/>
                    <a:pt x="0" y="4156"/>
                  </a:cubicBezTo>
                  <a:cubicBezTo>
                    <a:pt x="34" y="3822"/>
                    <a:pt x="84" y="3488"/>
                    <a:pt x="168" y="3171"/>
                  </a:cubicBezTo>
                  <a:cubicBezTo>
                    <a:pt x="401" y="2285"/>
                    <a:pt x="919" y="1500"/>
                    <a:pt x="1655" y="965"/>
                  </a:cubicBezTo>
                  <a:cubicBezTo>
                    <a:pt x="2357" y="425"/>
                    <a:pt x="3207" y="150"/>
                    <a:pt x="4063" y="150"/>
                  </a:cubicBezTo>
                  <a:cubicBezTo>
                    <a:pt x="4530" y="150"/>
                    <a:pt x="4999" y="232"/>
                    <a:pt x="5447" y="397"/>
                  </a:cubicBezTo>
                  <a:cubicBezTo>
                    <a:pt x="6199" y="664"/>
                    <a:pt x="6851" y="1149"/>
                    <a:pt x="7319" y="1801"/>
                  </a:cubicBezTo>
                  <a:cubicBezTo>
                    <a:pt x="8355" y="3204"/>
                    <a:pt x="8355" y="5109"/>
                    <a:pt x="7319" y="6529"/>
                  </a:cubicBezTo>
                  <a:cubicBezTo>
                    <a:pt x="6851" y="7164"/>
                    <a:pt x="6199" y="7649"/>
                    <a:pt x="5447" y="7916"/>
                  </a:cubicBezTo>
                  <a:cubicBezTo>
                    <a:pt x="4991" y="8084"/>
                    <a:pt x="4525" y="8163"/>
                    <a:pt x="4067" y="8163"/>
                  </a:cubicBezTo>
                  <a:cubicBezTo>
                    <a:pt x="2295" y="8163"/>
                    <a:pt x="646" y="6975"/>
                    <a:pt x="168" y="5142"/>
                  </a:cubicBezTo>
                  <a:cubicBezTo>
                    <a:pt x="84" y="4825"/>
                    <a:pt x="34" y="4491"/>
                    <a:pt x="0" y="4156"/>
                  </a:cubicBezTo>
                  <a:cubicBezTo>
                    <a:pt x="0" y="4240"/>
                    <a:pt x="0" y="4340"/>
                    <a:pt x="0" y="4424"/>
                  </a:cubicBezTo>
                  <a:cubicBezTo>
                    <a:pt x="0" y="4524"/>
                    <a:pt x="0" y="4641"/>
                    <a:pt x="17" y="4741"/>
                  </a:cubicBezTo>
                  <a:cubicBezTo>
                    <a:pt x="34" y="4875"/>
                    <a:pt x="67" y="5025"/>
                    <a:pt x="101" y="5159"/>
                  </a:cubicBezTo>
                  <a:cubicBezTo>
                    <a:pt x="468" y="6730"/>
                    <a:pt x="1738" y="7933"/>
                    <a:pt x="3325" y="8250"/>
                  </a:cubicBezTo>
                  <a:cubicBezTo>
                    <a:pt x="3568" y="8295"/>
                    <a:pt x="3817" y="8317"/>
                    <a:pt x="4067" y="8317"/>
                  </a:cubicBezTo>
                  <a:cubicBezTo>
                    <a:pt x="4556" y="8317"/>
                    <a:pt x="5050" y="8232"/>
                    <a:pt x="5514" y="8066"/>
                  </a:cubicBezTo>
                  <a:cubicBezTo>
                    <a:pt x="6283" y="7799"/>
                    <a:pt x="6951" y="7281"/>
                    <a:pt x="7452" y="6629"/>
                  </a:cubicBezTo>
                  <a:cubicBezTo>
                    <a:pt x="8539" y="5159"/>
                    <a:pt x="8539" y="3154"/>
                    <a:pt x="7452" y="1700"/>
                  </a:cubicBezTo>
                  <a:cubicBezTo>
                    <a:pt x="6951" y="1032"/>
                    <a:pt x="6283" y="531"/>
                    <a:pt x="5514" y="247"/>
                  </a:cubicBezTo>
                  <a:cubicBezTo>
                    <a:pt x="5062" y="85"/>
                    <a:pt x="4589" y="0"/>
                    <a:pt x="41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9"/>
            <p:cNvSpPr/>
            <p:nvPr/>
          </p:nvSpPr>
          <p:spPr>
            <a:xfrm>
              <a:off x="7170235" y="1435261"/>
              <a:ext cx="179001" cy="156554"/>
            </a:xfrm>
            <a:custGeom>
              <a:avLst/>
              <a:gdLst/>
              <a:ahLst/>
              <a:cxnLst/>
              <a:rect l="l" t="t" r="r" b="b"/>
              <a:pathLst>
                <a:path w="5582" h="4882" extrusionOk="0">
                  <a:moveTo>
                    <a:pt x="37" y="1"/>
                  </a:moveTo>
                  <a:cubicBezTo>
                    <a:pt x="35" y="1"/>
                    <a:pt x="35" y="1"/>
                    <a:pt x="34" y="2"/>
                  </a:cubicBezTo>
                  <a:cubicBezTo>
                    <a:pt x="1" y="35"/>
                    <a:pt x="1220" y="1155"/>
                    <a:pt x="2741" y="2508"/>
                  </a:cubicBezTo>
                  <a:cubicBezTo>
                    <a:pt x="4238" y="3824"/>
                    <a:pt x="5476" y="4881"/>
                    <a:pt x="5546" y="4881"/>
                  </a:cubicBezTo>
                  <a:cubicBezTo>
                    <a:pt x="5547" y="4881"/>
                    <a:pt x="5547" y="4881"/>
                    <a:pt x="5548" y="4881"/>
                  </a:cubicBezTo>
                  <a:cubicBezTo>
                    <a:pt x="5581" y="4847"/>
                    <a:pt x="4378" y="3728"/>
                    <a:pt x="2858" y="2374"/>
                  </a:cubicBezTo>
                  <a:cubicBezTo>
                    <a:pt x="1361" y="1042"/>
                    <a:pt x="107" y="1"/>
                    <a:pt x="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9"/>
            <p:cNvSpPr/>
            <p:nvPr/>
          </p:nvSpPr>
          <p:spPr>
            <a:xfrm>
              <a:off x="7952522" y="1930255"/>
              <a:ext cx="275973" cy="448240"/>
            </a:xfrm>
            <a:custGeom>
              <a:avLst/>
              <a:gdLst/>
              <a:ahLst/>
              <a:cxnLst/>
              <a:rect l="l" t="t" r="r" b="b"/>
              <a:pathLst>
                <a:path w="8606" h="13978" extrusionOk="0">
                  <a:moveTo>
                    <a:pt x="2383" y="0"/>
                  </a:moveTo>
                  <a:cubicBezTo>
                    <a:pt x="1955" y="0"/>
                    <a:pt x="1532" y="94"/>
                    <a:pt x="1170" y="288"/>
                  </a:cubicBezTo>
                  <a:lnTo>
                    <a:pt x="1287" y="255"/>
                  </a:lnTo>
                  <a:lnTo>
                    <a:pt x="1287" y="255"/>
                  </a:lnTo>
                  <a:cubicBezTo>
                    <a:pt x="435" y="2210"/>
                    <a:pt x="0" y="3948"/>
                    <a:pt x="0" y="6086"/>
                  </a:cubicBezTo>
                  <a:cubicBezTo>
                    <a:pt x="0" y="8225"/>
                    <a:pt x="585" y="10397"/>
                    <a:pt x="1838" y="12135"/>
                  </a:cubicBezTo>
                  <a:cubicBezTo>
                    <a:pt x="2339" y="12836"/>
                    <a:pt x="2974" y="13471"/>
                    <a:pt x="3760" y="13789"/>
                  </a:cubicBezTo>
                  <a:cubicBezTo>
                    <a:pt x="4070" y="13912"/>
                    <a:pt x="4408" y="13977"/>
                    <a:pt x="4743" y="13977"/>
                  </a:cubicBezTo>
                  <a:cubicBezTo>
                    <a:pt x="5275" y="13977"/>
                    <a:pt x="5800" y="13813"/>
                    <a:pt x="6199" y="13455"/>
                  </a:cubicBezTo>
                  <a:cubicBezTo>
                    <a:pt x="6834" y="12887"/>
                    <a:pt x="6951" y="11750"/>
                    <a:pt x="6316" y="11166"/>
                  </a:cubicBezTo>
                  <a:lnTo>
                    <a:pt x="6316" y="11166"/>
                  </a:lnTo>
                  <a:cubicBezTo>
                    <a:pt x="6546" y="11290"/>
                    <a:pt x="6794" y="11349"/>
                    <a:pt x="7041" y="11349"/>
                  </a:cubicBezTo>
                  <a:cubicBezTo>
                    <a:pt x="7457" y="11349"/>
                    <a:pt x="7866" y="11180"/>
                    <a:pt x="8171" y="10865"/>
                  </a:cubicBezTo>
                  <a:cubicBezTo>
                    <a:pt x="8605" y="10347"/>
                    <a:pt x="8538" y="9461"/>
                    <a:pt x="7987" y="9077"/>
                  </a:cubicBezTo>
                  <a:cubicBezTo>
                    <a:pt x="7385" y="8676"/>
                    <a:pt x="6550" y="8927"/>
                    <a:pt x="5882" y="8659"/>
                  </a:cubicBezTo>
                  <a:cubicBezTo>
                    <a:pt x="5447" y="8459"/>
                    <a:pt x="5096" y="8108"/>
                    <a:pt x="4946" y="7657"/>
                  </a:cubicBezTo>
                  <a:cubicBezTo>
                    <a:pt x="4779" y="7206"/>
                    <a:pt x="4712" y="6738"/>
                    <a:pt x="4745" y="6270"/>
                  </a:cubicBezTo>
                  <a:cubicBezTo>
                    <a:pt x="4796" y="5401"/>
                    <a:pt x="5013" y="4532"/>
                    <a:pt x="5096" y="3680"/>
                  </a:cubicBezTo>
                  <a:cubicBezTo>
                    <a:pt x="5180" y="2811"/>
                    <a:pt x="5130" y="1876"/>
                    <a:pt x="4662" y="1141"/>
                  </a:cubicBezTo>
                  <a:cubicBezTo>
                    <a:pt x="4199" y="406"/>
                    <a:pt x="3277" y="0"/>
                    <a:pt x="23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9"/>
            <p:cNvSpPr/>
            <p:nvPr/>
          </p:nvSpPr>
          <p:spPr>
            <a:xfrm>
              <a:off x="6803222" y="2431373"/>
              <a:ext cx="813905" cy="325453"/>
            </a:xfrm>
            <a:custGeom>
              <a:avLst/>
              <a:gdLst/>
              <a:ahLst/>
              <a:cxnLst/>
              <a:rect l="l" t="t" r="r" b="b"/>
              <a:pathLst>
                <a:path w="25381" h="10149" extrusionOk="0">
                  <a:moveTo>
                    <a:pt x="6270" y="1"/>
                  </a:moveTo>
                  <a:cubicBezTo>
                    <a:pt x="6183" y="1"/>
                    <a:pt x="6096" y="37"/>
                    <a:pt x="6032" y="117"/>
                  </a:cubicBezTo>
                  <a:cubicBezTo>
                    <a:pt x="5848" y="367"/>
                    <a:pt x="5798" y="1320"/>
                    <a:pt x="6233" y="2339"/>
                  </a:cubicBezTo>
                  <a:cubicBezTo>
                    <a:pt x="6390" y="2708"/>
                    <a:pt x="6289" y="2836"/>
                    <a:pt x="6069" y="2836"/>
                  </a:cubicBezTo>
                  <a:cubicBezTo>
                    <a:pt x="5682" y="2836"/>
                    <a:pt x="4924" y="2437"/>
                    <a:pt x="4562" y="2255"/>
                  </a:cubicBezTo>
                  <a:cubicBezTo>
                    <a:pt x="4032" y="1990"/>
                    <a:pt x="2426" y="1275"/>
                    <a:pt x="2023" y="1275"/>
                  </a:cubicBezTo>
                  <a:cubicBezTo>
                    <a:pt x="1994" y="1275"/>
                    <a:pt x="1971" y="1279"/>
                    <a:pt x="1955" y="1286"/>
                  </a:cubicBezTo>
                  <a:cubicBezTo>
                    <a:pt x="1621" y="1437"/>
                    <a:pt x="1721" y="1821"/>
                    <a:pt x="2306" y="2088"/>
                  </a:cubicBezTo>
                  <a:cubicBezTo>
                    <a:pt x="2891" y="2372"/>
                    <a:pt x="4545" y="3308"/>
                    <a:pt x="4378" y="3592"/>
                  </a:cubicBezTo>
                  <a:cubicBezTo>
                    <a:pt x="4363" y="3617"/>
                    <a:pt x="4328" y="3628"/>
                    <a:pt x="4276" y="3628"/>
                  </a:cubicBezTo>
                  <a:cubicBezTo>
                    <a:pt x="3732" y="3628"/>
                    <a:pt x="1337" y="2389"/>
                    <a:pt x="1337" y="2389"/>
                  </a:cubicBezTo>
                  <a:cubicBezTo>
                    <a:pt x="1337" y="2389"/>
                    <a:pt x="1047" y="2176"/>
                    <a:pt x="808" y="2176"/>
                  </a:cubicBezTo>
                  <a:cubicBezTo>
                    <a:pt x="713" y="2176"/>
                    <a:pt x="626" y="2210"/>
                    <a:pt x="568" y="2306"/>
                  </a:cubicBezTo>
                  <a:cubicBezTo>
                    <a:pt x="201" y="2907"/>
                    <a:pt x="3392" y="4260"/>
                    <a:pt x="3693" y="4394"/>
                  </a:cubicBezTo>
                  <a:cubicBezTo>
                    <a:pt x="3881" y="4466"/>
                    <a:pt x="3768" y="4714"/>
                    <a:pt x="3594" y="4714"/>
                  </a:cubicBezTo>
                  <a:cubicBezTo>
                    <a:pt x="3567" y="4714"/>
                    <a:pt x="3538" y="4708"/>
                    <a:pt x="3509" y="4695"/>
                  </a:cubicBezTo>
                  <a:cubicBezTo>
                    <a:pt x="3315" y="4612"/>
                    <a:pt x="1488" y="3597"/>
                    <a:pt x="661" y="3597"/>
                  </a:cubicBezTo>
                  <a:cubicBezTo>
                    <a:pt x="491" y="3597"/>
                    <a:pt x="364" y="3640"/>
                    <a:pt x="301" y="3743"/>
                  </a:cubicBezTo>
                  <a:cubicBezTo>
                    <a:pt x="0" y="4210"/>
                    <a:pt x="2908" y="4895"/>
                    <a:pt x="3275" y="5497"/>
                  </a:cubicBezTo>
                  <a:cubicBezTo>
                    <a:pt x="3344" y="5610"/>
                    <a:pt x="3312" y="5654"/>
                    <a:pt x="3212" y="5654"/>
                  </a:cubicBezTo>
                  <a:cubicBezTo>
                    <a:pt x="2861" y="5654"/>
                    <a:pt x="1678" y="5112"/>
                    <a:pt x="1130" y="5112"/>
                  </a:cubicBezTo>
                  <a:cubicBezTo>
                    <a:pt x="1003" y="5112"/>
                    <a:pt x="910" y="5141"/>
                    <a:pt x="869" y="5213"/>
                  </a:cubicBezTo>
                  <a:cubicBezTo>
                    <a:pt x="769" y="5380"/>
                    <a:pt x="736" y="5514"/>
                    <a:pt x="2289" y="6082"/>
                  </a:cubicBezTo>
                  <a:cubicBezTo>
                    <a:pt x="3426" y="6433"/>
                    <a:pt x="4578" y="6733"/>
                    <a:pt x="5748" y="6967"/>
                  </a:cubicBezTo>
                  <a:lnTo>
                    <a:pt x="5748" y="6984"/>
                  </a:lnTo>
                  <a:cubicBezTo>
                    <a:pt x="5748" y="6984"/>
                    <a:pt x="12823" y="10149"/>
                    <a:pt x="18457" y="10149"/>
                  </a:cubicBezTo>
                  <a:cubicBezTo>
                    <a:pt x="21173" y="10149"/>
                    <a:pt x="23553" y="9414"/>
                    <a:pt x="24645" y="7235"/>
                  </a:cubicBezTo>
                  <a:cubicBezTo>
                    <a:pt x="24913" y="6700"/>
                    <a:pt x="25147" y="6199"/>
                    <a:pt x="25381" y="5748"/>
                  </a:cubicBezTo>
                  <a:lnTo>
                    <a:pt x="19366" y="3809"/>
                  </a:lnTo>
                  <a:cubicBezTo>
                    <a:pt x="19098" y="4294"/>
                    <a:pt x="18864" y="4611"/>
                    <a:pt x="18714" y="4628"/>
                  </a:cubicBezTo>
                  <a:cubicBezTo>
                    <a:pt x="18193" y="4675"/>
                    <a:pt x="17667" y="4696"/>
                    <a:pt x="17143" y="4696"/>
                  </a:cubicBezTo>
                  <a:cubicBezTo>
                    <a:pt x="13199" y="4696"/>
                    <a:pt x="9330" y="3490"/>
                    <a:pt x="7870" y="2974"/>
                  </a:cubicBezTo>
                  <a:cubicBezTo>
                    <a:pt x="7703" y="2790"/>
                    <a:pt x="7502" y="2556"/>
                    <a:pt x="7285" y="2289"/>
                  </a:cubicBezTo>
                  <a:cubicBezTo>
                    <a:pt x="7101" y="2038"/>
                    <a:pt x="6968" y="1771"/>
                    <a:pt x="6868" y="1487"/>
                  </a:cubicBezTo>
                  <a:cubicBezTo>
                    <a:pt x="6751" y="1136"/>
                    <a:pt x="6667" y="768"/>
                    <a:pt x="6634" y="401"/>
                  </a:cubicBezTo>
                  <a:cubicBezTo>
                    <a:pt x="6645" y="162"/>
                    <a:pt x="6455" y="1"/>
                    <a:pt x="627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9"/>
            <p:cNvSpPr/>
            <p:nvPr/>
          </p:nvSpPr>
          <p:spPr>
            <a:xfrm>
              <a:off x="6926458" y="2509041"/>
              <a:ext cx="564228" cy="263114"/>
            </a:xfrm>
            <a:custGeom>
              <a:avLst/>
              <a:gdLst/>
              <a:ahLst/>
              <a:cxnLst/>
              <a:rect l="l" t="t" r="r" b="b"/>
              <a:pathLst>
                <a:path w="17595" h="8205" extrusionOk="0">
                  <a:moveTo>
                    <a:pt x="6717" y="1"/>
                  </a:moveTo>
                  <a:lnTo>
                    <a:pt x="0" y="3960"/>
                  </a:lnTo>
                  <a:lnTo>
                    <a:pt x="11897" y="8204"/>
                  </a:lnTo>
                  <a:lnTo>
                    <a:pt x="17594" y="4245"/>
                  </a:lnTo>
                  <a:lnTo>
                    <a:pt x="67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9"/>
            <p:cNvSpPr/>
            <p:nvPr/>
          </p:nvSpPr>
          <p:spPr>
            <a:xfrm>
              <a:off x="6926458" y="2505834"/>
              <a:ext cx="205777" cy="130226"/>
            </a:xfrm>
            <a:custGeom>
              <a:avLst/>
              <a:gdLst/>
              <a:ahLst/>
              <a:cxnLst/>
              <a:rect l="l" t="t" r="r" b="b"/>
              <a:pathLst>
                <a:path w="6417" h="4061" extrusionOk="0">
                  <a:moveTo>
                    <a:pt x="5380" y="0"/>
                  </a:moveTo>
                  <a:cubicBezTo>
                    <a:pt x="3409" y="1120"/>
                    <a:pt x="1604" y="2490"/>
                    <a:pt x="0" y="4060"/>
                  </a:cubicBezTo>
                  <a:lnTo>
                    <a:pt x="301" y="3877"/>
                  </a:lnTo>
                  <a:lnTo>
                    <a:pt x="6416" y="284"/>
                  </a:lnTo>
                  <a:lnTo>
                    <a:pt x="538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9"/>
            <p:cNvSpPr/>
            <p:nvPr/>
          </p:nvSpPr>
          <p:spPr>
            <a:xfrm>
              <a:off x="6926458" y="2505834"/>
              <a:ext cx="176307" cy="130226"/>
            </a:xfrm>
            <a:custGeom>
              <a:avLst/>
              <a:gdLst/>
              <a:ahLst/>
              <a:cxnLst/>
              <a:rect l="l" t="t" r="r" b="b"/>
              <a:pathLst>
                <a:path w="5498" h="4061" extrusionOk="0">
                  <a:moveTo>
                    <a:pt x="5497" y="0"/>
                  </a:moveTo>
                  <a:cubicBezTo>
                    <a:pt x="5180" y="134"/>
                    <a:pt x="4879" y="284"/>
                    <a:pt x="4612" y="485"/>
                  </a:cubicBezTo>
                  <a:cubicBezTo>
                    <a:pt x="4077" y="802"/>
                    <a:pt x="3359" y="1270"/>
                    <a:pt x="2607" y="1838"/>
                  </a:cubicBezTo>
                  <a:cubicBezTo>
                    <a:pt x="1838" y="2406"/>
                    <a:pt x="1187" y="2958"/>
                    <a:pt x="719" y="3359"/>
                  </a:cubicBezTo>
                  <a:cubicBezTo>
                    <a:pt x="451" y="3576"/>
                    <a:pt x="218" y="3810"/>
                    <a:pt x="0" y="4060"/>
                  </a:cubicBezTo>
                  <a:cubicBezTo>
                    <a:pt x="284" y="3877"/>
                    <a:pt x="552" y="3676"/>
                    <a:pt x="802" y="3459"/>
                  </a:cubicBezTo>
                  <a:cubicBezTo>
                    <a:pt x="1287" y="3075"/>
                    <a:pt x="1955" y="2540"/>
                    <a:pt x="2707" y="1972"/>
                  </a:cubicBezTo>
                  <a:cubicBezTo>
                    <a:pt x="3459" y="1404"/>
                    <a:pt x="4161" y="919"/>
                    <a:pt x="4662" y="585"/>
                  </a:cubicBezTo>
                  <a:cubicBezTo>
                    <a:pt x="4963" y="401"/>
                    <a:pt x="5230" y="217"/>
                    <a:pt x="549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9"/>
            <p:cNvSpPr/>
            <p:nvPr/>
          </p:nvSpPr>
          <p:spPr>
            <a:xfrm>
              <a:off x="7402788" y="2171498"/>
              <a:ext cx="691215" cy="772121"/>
            </a:xfrm>
            <a:custGeom>
              <a:avLst/>
              <a:gdLst/>
              <a:ahLst/>
              <a:cxnLst/>
              <a:rect l="l" t="t" r="r" b="b"/>
              <a:pathLst>
                <a:path w="21555" h="24078" extrusionOk="0">
                  <a:moveTo>
                    <a:pt x="14938" y="0"/>
                  </a:moveTo>
                  <a:lnTo>
                    <a:pt x="9975" y="485"/>
                  </a:lnTo>
                  <a:cubicBezTo>
                    <a:pt x="9975" y="485"/>
                    <a:pt x="3459" y="568"/>
                    <a:pt x="1654" y="7402"/>
                  </a:cubicBezTo>
                  <a:lnTo>
                    <a:pt x="0" y="11462"/>
                  </a:lnTo>
                  <a:lnTo>
                    <a:pt x="5180" y="13852"/>
                  </a:lnTo>
                  <a:lnTo>
                    <a:pt x="5146" y="14269"/>
                  </a:lnTo>
                  <a:lnTo>
                    <a:pt x="4679" y="24077"/>
                  </a:lnTo>
                  <a:lnTo>
                    <a:pt x="4679" y="24077"/>
                  </a:lnTo>
                  <a:lnTo>
                    <a:pt x="19900" y="22507"/>
                  </a:lnTo>
                  <a:cubicBezTo>
                    <a:pt x="19650" y="21404"/>
                    <a:pt x="19198" y="20368"/>
                    <a:pt x="18563" y="19449"/>
                  </a:cubicBezTo>
                  <a:cubicBezTo>
                    <a:pt x="18012" y="18647"/>
                    <a:pt x="17728" y="17711"/>
                    <a:pt x="17728" y="16742"/>
                  </a:cubicBezTo>
                  <a:lnTo>
                    <a:pt x="17728" y="16742"/>
                  </a:lnTo>
                  <a:lnTo>
                    <a:pt x="19248" y="17544"/>
                  </a:lnTo>
                  <a:cubicBezTo>
                    <a:pt x="20786" y="14286"/>
                    <a:pt x="21554" y="10710"/>
                    <a:pt x="21487" y="7118"/>
                  </a:cubicBezTo>
                  <a:cubicBezTo>
                    <a:pt x="21337" y="1203"/>
                    <a:pt x="17177" y="485"/>
                    <a:pt x="17177" y="485"/>
                  </a:cubicBezTo>
                  <a:lnTo>
                    <a:pt x="1493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9"/>
            <p:cNvSpPr/>
            <p:nvPr/>
          </p:nvSpPr>
          <p:spPr>
            <a:xfrm>
              <a:off x="7831948" y="2358997"/>
              <a:ext cx="84177" cy="263659"/>
            </a:xfrm>
            <a:custGeom>
              <a:avLst/>
              <a:gdLst/>
              <a:ahLst/>
              <a:cxnLst/>
              <a:rect l="l" t="t" r="r" b="b"/>
              <a:pathLst>
                <a:path w="2625" h="8222" extrusionOk="0">
                  <a:moveTo>
                    <a:pt x="2606" y="1"/>
                  </a:moveTo>
                  <a:cubicBezTo>
                    <a:pt x="2573" y="1"/>
                    <a:pt x="2539" y="498"/>
                    <a:pt x="2424" y="1254"/>
                  </a:cubicBezTo>
                  <a:cubicBezTo>
                    <a:pt x="2123" y="3276"/>
                    <a:pt x="1505" y="5248"/>
                    <a:pt x="586" y="7086"/>
                  </a:cubicBezTo>
                  <a:cubicBezTo>
                    <a:pt x="251" y="7787"/>
                    <a:pt x="1" y="8205"/>
                    <a:pt x="17" y="8222"/>
                  </a:cubicBezTo>
                  <a:cubicBezTo>
                    <a:pt x="101" y="8138"/>
                    <a:pt x="168" y="8038"/>
                    <a:pt x="218" y="7938"/>
                  </a:cubicBezTo>
                  <a:cubicBezTo>
                    <a:pt x="352" y="7754"/>
                    <a:pt x="519" y="7487"/>
                    <a:pt x="703" y="7136"/>
                  </a:cubicBezTo>
                  <a:cubicBezTo>
                    <a:pt x="1688" y="5314"/>
                    <a:pt x="2307" y="3326"/>
                    <a:pt x="2540" y="1271"/>
                  </a:cubicBezTo>
                  <a:cubicBezTo>
                    <a:pt x="2591" y="870"/>
                    <a:pt x="2607" y="553"/>
                    <a:pt x="2607" y="335"/>
                  </a:cubicBezTo>
                  <a:cubicBezTo>
                    <a:pt x="2624" y="218"/>
                    <a:pt x="2624" y="101"/>
                    <a:pt x="2607" y="1"/>
                  </a:cubicBezTo>
                  <a:cubicBezTo>
                    <a:pt x="2607" y="1"/>
                    <a:pt x="2606" y="1"/>
                    <a:pt x="26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9"/>
            <p:cNvSpPr/>
            <p:nvPr/>
          </p:nvSpPr>
          <p:spPr>
            <a:xfrm>
              <a:off x="7542090" y="2360087"/>
              <a:ext cx="78790" cy="192373"/>
            </a:xfrm>
            <a:custGeom>
              <a:avLst/>
              <a:gdLst/>
              <a:ahLst/>
              <a:cxnLst/>
              <a:rect l="l" t="t" r="r" b="b"/>
              <a:pathLst>
                <a:path w="2457" h="5999" extrusionOk="0">
                  <a:moveTo>
                    <a:pt x="2457" y="1"/>
                  </a:moveTo>
                  <a:lnTo>
                    <a:pt x="2457" y="1"/>
                  </a:lnTo>
                  <a:cubicBezTo>
                    <a:pt x="2373" y="251"/>
                    <a:pt x="2306" y="502"/>
                    <a:pt x="2256" y="769"/>
                  </a:cubicBezTo>
                  <a:cubicBezTo>
                    <a:pt x="2142" y="1224"/>
                    <a:pt x="1997" y="1868"/>
                    <a:pt x="1836" y="2625"/>
                  </a:cubicBezTo>
                  <a:lnTo>
                    <a:pt x="1836" y="2625"/>
                  </a:lnTo>
                  <a:cubicBezTo>
                    <a:pt x="1746" y="2607"/>
                    <a:pt x="1655" y="2599"/>
                    <a:pt x="1563" y="2599"/>
                  </a:cubicBezTo>
                  <a:cubicBezTo>
                    <a:pt x="1268" y="2599"/>
                    <a:pt x="972" y="2689"/>
                    <a:pt x="719" y="2858"/>
                  </a:cubicBezTo>
                  <a:cubicBezTo>
                    <a:pt x="268" y="3158"/>
                    <a:pt x="0" y="3693"/>
                    <a:pt x="17" y="4228"/>
                  </a:cubicBezTo>
                  <a:cubicBezTo>
                    <a:pt x="17" y="4679"/>
                    <a:pt x="184" y="5097"/>
                    <a:pt x="485" y="5414"/>
                  </a:cubicBezTo>
                  <a:cubicBezTo>
                    <a:pt x="686" y="5631"/>
                    <a:pt x="919" y="5798"/>
                    <a:pt x="1187" y="5915"/>
                  </a:cubicBezTo>
                  <a:cubicBezTo>
                    <a:pt x="1287" y="5966"/>
                    <a:pt x="1387" y="5982"/>
                    <a:pt x="1488" y="5999"/>
                  </a:cubicBezTo>
                  <a:cubicBezTo>
                    <a:pt x="1137" y="5849"/>
                    <a:pt x="836" y="5615"/>
                    <a:pt x="585" y="5347"/>
                  </a:cubicBezTo>
                  <a:cubicBezTo>
                    <a:pt x="318" y="5030"/>
                    <a:pt x="168" y="4646"/>
                    <a:pt x="184" y="4228"/>
                  </a:cubicBezTo>
                  <a:cubicBezTo>
                    <a:pt x="168" y="3743"/>
                    <a:pt x="418" y="3275"/>
                    <a:pt x="819" y="2991"/>
                  </a:cubicBezTo>
                  <a:cubicBezTo>
                    <a:pt x="1057" y="2841"/>
                    <a:pt x="1324" y="2766"/>
                    <a:pt x="1597" y="2766"/>
                  </a:cubicBezTo>
                  <a:cubicBezTo>
                    <a:pt x="1688" y="2766"/>
                    <a:pt x="1780" y="2774"/>
                    <a:pt x="1872" y="2791"/>
                  </a:cubicBezTo>
                  <a:lnTo>
                    <a:pt x="1955" y="2808"/>
                  </a:lnTo>
                  <a:lnTo>
                    <a:pt x="1972" y="2724"/>
                  </a:lnTo>
                  <a:cubicBezTo>
                    <a:pt x="2139" y="1939"/>
                    <a:pt x="2273" y="1270"/>
                    <a:pt x="2356" y="786"/>
                  </a:cubicBezTo>
                  <a:cubicBezTo>
                    <a:pt x="2406" y="535"/>
                    <a:pt x="2457" y="268"/>
                    <a:pt x="24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9"/>
            <p:cNvSpPr/>
            <p:nvPr/>
          </p:nvSpPr>
          <p:spPr>
            <a:xfrm>
              <a:off x="7561907" y="2549221"/>
              <a:ext cx="17188" cy="133465"/>
            </a:xfrm>
            <a:custGeom>
              <a:avLst/>
              <a:gdLst/>
              <a:ahLst/>
              <a:cxnLst/>
              <a:rect l="l" t="t" r="r" b="b"/>
              <a:pathLst>
                <a:path w="536" h="4162" extrusionOk="0">
                  <a:moveTo>
                    <a:pt x="485" y="1"/>
                  </a:moveTo>
                  <a:cubicBezTo>
                    <a:pt x="435" y="1"/>
                    <a:pt x="218" y="920"/>
                    <a:pt x="134" y="2073"/>
                  </a:cubicBezTo>
                  <a:cubicBezTo>
                    <a:pt x="51" y="3225"/>
                    <a:pt x="1" y="4144"/>
                    <a:pt x="34" y="4144"/>
                  </a:cubicBezTo>
                  <a:lnTo>
                    <a:pt x="34" y="4161"/>
                  </a:lnTo>
                  <a:cubicBezTo>
                    <a:pt x="84" y="4161"/>
                    <a:pt x="218" y="3225"/>
                    <a:pt x="301" y="2089"/>
                  </a:cubicBezTo>
                  <a:cubicBezTo>
                    <a:pt x="385" y="936"/>
                    <a:pt x="535" y="17"/>
                    <a:pt x="48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9"/>
            <p:cNvSpPr/>
            <p:nvPr/>
          </p:nvSpPr>
          <p:spPr>
            <a:xfrm>
              <a:off x="7401698" y="2540114"/>
              <a:ext cx="166687" cy="75038"/>
            </a:xfrm>
            <a:custGeom>
              <a:avLst/>
              <a:gdLst/>
              <a:ahLst/>
              <a:cxnLst/>
              <a:rect l="l" t="t" r="r" b="b"/>
              <a:pathLst>
                <a:path w="5198" h="2340" extrusionOk="0">
                  <a:moveTo>
                    <a:pt x="1" y="1"/>
                  </a:moveTo>
                  <a:lnTo>
                    <a:pt x="1" y="1"/>
                  </a:lnTo>
                  <a:cubicBezTo>
                    <a:pt x="235" y="168"/>
                    <a:pt x="469" y="318"/>
                    <a:pt x="719" y="435"/>
                  </a:cubicBezTo>
                  <a:cubicBezTo>
                    <a:pt x="1187" y="669"/>
                    <a:pt x="1822" y="986"/>
                    <a:pt x="2541" y="1304"/>
                  </a:cubicBezTo>
                  <a:cubicBezTo>
                    <a:pt x="3259" y="1638"/>
                    <a:pt x="3927" y="1905"/>
                    <a:pt x="4412" y="2089"/>
                  </a:cubicBezTo>
                  <a:cubicBezTo>
                    <a:pt x="4662" y="2206"/>
                    <a:pt x="4930" y="2290"/>
                    <a:pt x="5197" y="2340"/>
                  </a:cubicBezTo>
                  <a:cubicBezTo>
                    <a:pt x="4963" y="2206"/>
                    <a:pt x="4713" y="2072"/>
                    <a:pt x="4462" y="1972"/>
                  </a:cubicBezTo>
                  <a:cubicBezTo>
                    <a:pt x="3927" y="1738"/>
                    <a:pt x="3309" y="1454"/>
                    <a:pt x="2607" y="1154"/>
                  </a:cubicBezTo>
                  <a:lnTo>
                    <a:pt x="786" y="318"/>
                  </a:lnTo>
                  <a:cubicBezTo>
                    <a:pt x="535" y="184"/>
                    <a:pt x="268" y="8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9"/>
            <p:cNvSpPr/>
            <p:nvPr/>
          </p:nvSpPr>
          <p:spPr>
            <a:xfrm>
              <a:off x="8016272" y="2332766"/>
              <a:ext cx="8081" cy="57914"/>
            </a:xfrm>
            <a:custGeom>
              <a:avLst/>
              <a:gdLst/>
              <a:ahLst/>
              <a:cxnLst/>
              <a:rect l="l" t="t" r="r" b="b"/>
              <a:pathLst>
                <a:path w="252" h="1806" extrusionOk="0">
                  <a:moveTo>
                    <a:pt x="51" y="0"/>
                  </a:moveTo>
                  <a:cubicBezTo>
                    <a:pt x="1" y="0"/>
                    <a:pt x="1" y="418"/>
                    <a:pt x="34" y="919"/>
                  </a:cubicBezTo>
                  <a:cubicBezTo>
                    <a:pt x="83" y="1411"/>
                    <a:pt x="148" y="1805"/>
                    <a:pt x="198" y="1805"/>
                  </a:cubicBezTo>
                  <a:cubicBezTo>
                    <a:pt x="199" y="1805"/>
                    <a:pt x="200" y="1805"/>
                    <a:pt x="201" y="1805"/>
                  </a:cubicBezTo>
                  <a:cubicBezTo>
                    <a:pt x="251" y="1805"/>
                    <a:pt x="251" y="1404"/>
                    <a:pt x="201" y="903"/>
                  </a:cubicBezTo>
                  <a:cubicBezTo>
                    <a:pt x="168" y="401"/>
                    <a:pt x="101" y="0"/>
                    <a:pt x="5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9"/>
            <p:cNvSpPr/>
            <p:nvPr/>
          </p:nvSpPr>
          <p:spPr>
            <a:xfrm>
              <a:off x="8006106" y="2437530"/>
              <a:ext cx="46081" cy="18727"/>
            </a:xfrm>
            <a:custGeom>
              <a:avLst/>
              <a:gdLst/>
              <a:ahLst/>
              <a:cxnLst/>
              <a:rect l="l" t="t" r="r" b="b"/>
              <a:pathLst>
                <a:path w="1437" h="584" extrusionOk="0">
                  <a:moveTo>
                    <a:pt x="1393" y="1"/>
                  </a:moveTo>
                  <a:cubicBezTo>
                    <a:pt x="1304" y="1"/>
                    <a:pt x="1013" y="81"/>
                    <a:pt x="685" y="209"/>
                  </a:cubicBezTo>
                  <a:cubicBezTo>
                    <a:pt x="301" y="359"/>
                    <a:pt x="0" y="526"/>
                    <a:pt x="33" y="576"/>
                  </a:cubicBezTo>
                  <a:cubicBezTo>
                    <a:pt x="36" y="581"/>
                    <a:pt x="45" y="584"/>
                    <a:pt x="60" y="584"/>
                  </a:cubicBezTo>
                  <a:cubicBezTo>
                    <a:pt x="145" y="584"/>
                    <a:pt x="424" y="504"/>
                    <a:pt x="752" y="376"/>
                  </a:cubicBezTo>
                  <a:cubicBezTo>
                    <a:pt x="1136" y="209"/>
                    <a:pt x="1437" y="58"/>
                    <a:pt x="1420" y="8"/>
                  </a:cubicBezTo>
                  <a:cubicBezTo>
                    <a:pt x="1418" y="3"/>
                    <a:pt x="1408" y="1"/>
                    <a:pt x="139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9"/>
            <p:cNvSpPr/>
            <p:nvPr/>
          </p:nvSpPr>
          <p:spPr>
            <a:xfrm>
              <a:off x="7942869" y="2382567"/>
              <a:ext cx="9139" cy="42393"/>
            </a:xfrm>
            <a:custGeom>
              <a:avLst/>
              <a:gdLst/>
              <a:ahLst/>
              <a:cxnLst/>
              <a:rect l="l" t="t" r="r" b="b"/>
              <a:pathLst>
                <a:path w="285" h="1322" extrusionOk="0">
                  <a:moveTo>
                    <a:pt x="38" y="1"/>
                  </a:moveTo>
                  <a:cubicBezTo>
                    <a:pt x="37" y="1"/>
                    <a:pt x="35" y="1"/>
                    <a:pt x="34" y="1"/>
                  </a:cubicBezTo>
                  <a:cubicBezTo>
                    <a:pt x="0" y="18"/>
                    <a:pt x="51" y="302"/>
                    <a:pt x="84" y="670"/>
                  </a:cubicBezTo>
                  <a:cubicBezTo>
                    <a:pt x="117" y="1021"/>
                    <a:pt x="134" y="1305"/>
                    <a:pt x="184" y="1321"/>
                  </a:cubicBezTo>
                  <a:cubicBezTo>
                    <a:pt x="234" y="1321"/>
                    <a:pt x="285" y="1021"/>
                    <a:pt x="251" y="636"/>
                  </a:cubicBezTo>
                  <a:cubicBezTo>
                    <a:pt x="202" y="279"/>
                    <a:pt x="91" y="1"/>
                    <a:pt x="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9"/>
            <p:cNvSpPr/>
            <p:nvPr/>
          </p:nvSpPr>
          <p:spPr>
            <a:xfrm>
              <a:off x="7936969" y="2489127"/>
              <a:ext cx="23089" cy="44061"/>
            </a:xfrm>
            <a:custGeom>
              <a:avLst/>
              <a:gdLst/>
              <a:ahLst/>
              <a:cxnLst/>
              <a:rect l="l" t="t" r="r" b="b"/>
              <a:pathLst>
                <a:path w="720" h="1374" extrusionOk="0">
                  <a:moveTo>
                    <a:pt x="43" y="0"/>
                  </a:moveTo>
                  <a:cubicBezTo>
                    <a:pt x="39" y="0"/>
                    <a:pt x="36" y="1"/>
                    <a:pt x="34" y="3"/>
                  </a:cubicBezTo>
                  <a:cubicBezTo>
                    <a:pt x="1" y="37"/>
                    <a:pt x="218" y="304"/>
                    <a:pt x="385" y="672"/>
                  </a:cubicBezTo>
                  <a:cubicBezTo>
                    <a:pt x="552" y="1039"/>
                    <a:pt x="619" y="1373"/>
                    <a:pt x="652" y="1373"/>
                  </a:cubicBezTo>
                  <a:cubicBezTo>
                    <a:pt x="702" y="1373"/>
                    <a:pt x="719" y="1006"/>
                    <a:pt x="535" y="605"/>
                  </a:cubicBezTo>
                  <a:cubicBezTo>
                    <a:pt x="363" y="229"/>
                    <a:pt x="103" y="0"/>
                    <a:pt x="4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9"/>
            <p:cNvSpPr/>
            <p:nvPr/>
          </p:nvSpPr>
          <p:spPr>
            <a:xfrm>
              <a:off x="7977695" y="2564902"/>
              <a:ext cx="47171" cy="27867"/>
            </a:xfrm>
            <a:custGeom>
              <a:avLst/>
              <a:gdLst/>
              <a:ahLst/>
              <a:cxnLst/>
              <a:rect l="l" t="t" r="r" b="b"/>
              <a:pathLst>
                <a:path w="1471" h="869" extrusionOk="0">
                  <a:moveTo>
                    <a:pt x="1418" y="0"/>
                  </a:moveTo>
                  <a:cubicBezTo>
                    <a:pt x="1314" y="0"/>
                    <a:pt x="1003" y="105"/>
                    <a:pt x="669" y="314"/>
                  </a:cubicBezTo>
                  <a:cubicBezTo>
                    <a:pt x="268" y="548"/>
                    <a:pt x="1" y="832"/>
                    <a:pt x="34" y="865"/>
                  </a:cubicBezTo>
                  <a:cubicBezTo>
                    <a:pt x="36" y="867"/>
                    <a:pt x="40" y="868"/>
                    <a:pt x="45" y="868"/>
                  </a:cubicBezTo>
                  <a:cubicBezTo>
                    <a:pt x="109" y="868"/>
                    <a:pt x="395" y="666"/>
                    <a:pt x="752" y="464"/>
                  </a:cubicBezTo>
                  <a:cubicBezTo>
                    <a:pt x="1137" y="230"/>
                    <a:pt x="1471" y="63"/>
                    <a:pt x="1454" y="13"/>
                  </a:cubicBezTo>
                  <a:cubicBezTo>
                    <a:pt x="1451" y="5"/>
                    <a:pt x="1439" y="0"/>
                    <a:pt x="1418"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9"/>
            <p:cNvSpPr/>
            <p:nvPr/>
          </p:nvSpPr>
          <p:spPr>
            <a:xfrm>
              <a:off x="7889284" y="2580295"/>
              <a:ext cx="20940" cy="53072"/>
            </a:xfrm>
            <a:custGeom>
              <a:avLst/>
              <a:gdLst/>
              <a:ahLst/>
              <a:cxnLst/>
              <a:rect l="l" t="t" r="r" b="b"/>
              <a:pathLst>
                <a:path w="653" h="1655" extrusionOk="0">
                  <a:moveTo>
                    <a:pt x="37" y="0"/>
                  </a:moveTo>
                  <a:cubicBezTo>
                    <a:pt x="36" y="0"/>
                    <a:pt x="35" y="0"/>
                    <a:pt x="34" y="1"/>
                  </a:cubicBezTo>
                  <a:cubicBezTo>
                    <a:pt x="1" y="34"/>
                    <a:pt x="151" y="385"/>
                    <a:pt x="318" y="836"/>
                  </a:cubicBezTo>
                  <a:cubicBezTo>
                    <a:pt x="468" y="1287"/>
                    <a:pt x="569" y="1655"/>
                    <a:pt x="619" y="1655"/>
                  </a:cubicBezTo>
                  <a:cubicBezTo>
                    <a:pt x="652" y="1638"/>
                    <a:pt x="636" y="1237"/>
                    <a:pt x="468" y="769"/>
                  </a:cubicBezTo>
                  <a:cubicBezTo>
                    <a:pt x="305" y="329"/>
                    <a:pt x="79" y="0"/>
                    <a:pt x="3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9"/>
            <p:cNvSpPr/>
            <p:nvPr/>
          </p:nvSpPr>
          <p:spPr>
            <a:xfrm>
              <a:off x="7978240" y="2646642"/>
              <a:ext cx="42874" cy="13084"/>
            </a:xfrm>
            <a:custGeom>
              <a:avLst/>
              <a:gdLst/>
              <a:ahLst/>
              <a:cxnLst/>
              <a:rect l="l" t="t" r="r" b="b"/>
              <a:pathLst>
                <a:path w="1337" h="408" extrusionOk="0">
                  <a:moveTo>
                    <a:pt x="1250" y="1"/>
                  </a:moveTo>
                  <a:cubicBezTo>
                    <a:pt x="1138" y="1"/>
                    <a:pt x="904" y="47"/>
                    <a:pt x="635" y="121"/>
                  </a:cubicBezTo>
                  <a:cubicBezTo>
                    <a:pt x="284" y="221"/>
                    <a:pt x="0" y="355"/>
                    <a:pt x="17" y="388"/>
                  </a:cubicBezTo>
                  <a:cubicBezTo>
                    <a:pt x="17" y="401"/>
                    <a:pt x="40" y="408"/>
                    <a:pt x="80" y="408"/>
                  </a:cubicBezTo>
                  <a:cubicBezTo>
                    <a:pt x="189" y="408"/>
                    <a:pt x="428" y="361"/>
                    <a:pt x="685" y="288"/>
                  </a:cubicBezTo>
                  <a:cubicBezTo>
                    <a:pt x="1053" y="187"/>
                    <a:pt x="1337" y="54"/>
                    <a:pt x="1320" y="20"/>
                  </a:cubicBezTo>
                  <a:cubicBezTo>
                    <a:pt x="1316" y="7"/>
                    <a:pt x="1291" y="1"/>
                    <a:pt x="125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9"/>
            <p:cNvSpPr/>
            <p:nvPr/>
          </p:nvSpPr>
          <p:spPr>
            <a:xfrm>
              <a:off x="7902143" y="2282580"/>
              <a:ext cx="49865" cy="23057"/>
            </a:xfrm>
            <a:custGeom>
              <a:avLst/>
              <a:gdLst/>
              <a:ahLst/>
              <a:cxnLst/>
              <a:rect l="l" t="t" r="r" b="b"/>
              <a:pathLst>
                <a:path w="1555" h="719" extrusionOk="0">
                  <a:moveTo>
                    <a:pt x="45" y="1"/>
                  </a:moveTo>
                  <a:cubicBezTo>
                    <a:pt x="29" y="1"/>
                    <a:pt x="20" y="4"/>
                    <a:pt x="17" y="12"/>
                  </a:cubicBezTo>
                  <a:cubicBezTo>
                    <a:pt x="1" y="45"/>
                    <a:pt x="318" y="245"/>
                    <a:pt x="736" y="446"/>
                  </a:cubicBezTo>
                  <a:cubicBezTo>
                    <a:pt x="1120" y="609"/>
                    <a:pt x="1439" y="719"/>
                    <a:pt x="1519" y="719"/>
                  </a:cubicBezTo>
                  <a:cubicBezTo>
                    <a:pt x="1530" y="719"/>
                    <a:pt x="1536" y="717"/>
                    <a:pt x="1538" y="713"/>
                  </a:cubicBezTo>
                  <a:cubicBezTo>
                    <a:pt x="1555" y="663"/>
                    <a:pt x="1237" y="479"/>
                    <a:pt x="819" y="279"/>
                  </a:cubicBezTo>
                  <a:cubicBezTo>
                    <a:pt x="447" y="122"/>
                    <a:pt x="137" y="1"/>
                    <a:pt x="4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9"/>
            <p:cNvSpPr/>
            <p:nvPr/>
          </p:nvSpPr>
          <p:spPr>
            <a:xfrm>
              <a:off x="7966439" y="2209434"/>
              <a:ext cx="37006" cy="45728"/>
            </a:xfrm>
            <a:custGeom>
              <a:avLst/>
              <a:gdLst/>
              <a:ahLst/>
              <a:cxnLst/>
              <a:rect l="l" t="t" r="r" b="b"/>
              <a:pathLst>
                <a:path w="1154" h="1426" extrusionOk="0">
                  <a:moveTo>
                    <a:pt x="43" y="0"/>
                  </a:moveTo>
                  <a:cubicBezTo>
                    <a:pt x="39" y="0"/>
                    <a:pt x="36" y="1"/>
                    <a:pt x="34" y="3"/>
                  </a:cubicBezTo>
                  <a:cubicBezTo>
                    <a:pt x="1" y="37"/>
                    <a:pt x="268" y="338"/>
                    <a:pt x="552" y="722"/>
                  </a:cubicBezTo>
                  <a:cubicBezTo>
                    <a:pt x="839" y="1104"/>
                    <a:pt x="1050" y="1426"/>
                    <a:pt x="1098" y="1426"/>
                  </a:cubicBezTo>
                  <a:cubicBezTo>
                    <a:pt x="1100" y="1426"/>
                    <a:pt x="1102" y="1425"/>
                    <a:pt x="1103" y="1424"/>
                  </a:cubicBezTo>
                  <a:cubicBezTo>
                    <a:pt x="1154" y="1407"/>
                    <a:pt x="1003" y="1023"/>
                    <a:pt x="702" y="622"/>
                  </a:cubicBezTo>
                  <a:cubicBezTo>
                    <a:pt x="404" y="245"/>
                    <a:pt x="105" y="0"/>
                    <a:pt x="4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9"/>
            <p:cNvSpPr/>
            <p:nvPr/>
          </p:nvSpPr>
          <p:spPr>
            <a:xfrm>
              <a:off x="7798726" y="2335908"/>
              <a:ext cx="46113" cy="40405"/>
            </a:xfrm>
            <a:custGeom>
              <a:avLst/>
              <a:gdLst/>
              <a:ahLst/>
              <a:cxnLst/>
              <a:rect l="l" t="t" r="r" b="b"/>
              <a:pathLst>
                <a:path w="1438" h="1260" extrusionOk="0">
                  <a:moveTo>
                    <a:pt x="1397" y="0"/>
                  </a:moveTo>
                  <a:cubicBezTo>
                    <a:pt x="1342" y="0"/>
                    <a:pt x="1067" y="288"/>
                    <a:pt x="703" y="621"/>
                  </a:cubicBezTo>
                  <a:cubicBezTo>
                    <a:pt x="335" y="955"/>
                    <a:pt x="1" y="1206"/>
                    <a:pt x="34" y="1256"/>
                  </a:cubicBezTo>
                  <a:cubicBezTo>
                    <a:pt x="35" y="1258"/>
                    <a:pt x="39" y="1259"/>
                    <a:pt x="44" y="1259"/>
                  </a:cubicBezTo>
                  <a:cubicBezTo>
                    <a:pt x="107" y="1259"/>
                    <a:pt x="463" y="1063"/>
                    <a:pt x="820" y="738"/>
                  </a:cubicBezTo>
                  <a:cubicBezTo>
                    <a:pt x="1204" y="387"/>
                    <a:pt x="1438" y="19"/>
                    <a:pt x="1404" y="3"/>
                  </a:cubicBezTo>
                  <a:cubicBezTo>
                    <a:pt x="1403" y="1"/>
                    <a:pt x="1400" y="0"/>
                    <a:pt x="139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9"/>
            <p:cNvSpPr/>
            <p:nvPr/>
          </p:nvSpPr>
          <p:spPr>
            <a:xfrm>
              <a:off x="7698547" y="2275878"/>
              <a:ext cx="37519" cy="50025"/>
            </a:xfrm>
            <a:custGeom>
              <a:avLst/>
              <a:gdLst/>
              <a:ahLst/>
              <a:cxnLst/>
              <a:rect l="l" t="t" r="r" b="b"/>
              <a:pathLst>
                <a:path w="1170" h="1560" extrusionOk="0">
                  <a:moveTo>
                    <a:pt x="41" y="1"/>
                  </a:moveTo>
                  <a:cubicBezTo>
                    <a:pt x="38" y="1"/>
                    <a:pt x="36" y="2"/>
                    <a:pt x="34" y="3"/>
                  </a:cubicBezTo>
                  <a:cubicBezTo>
                    <a:pt x="0" y="37"/>
                    <a:pt x="251" y="371"/>
                    <a:pt x="552" y="805"/>
                  </a:cubicBezTo>
                  <a:cubicBezTo>
                    <a:pt x="840" y="1205"/>
                    <a:pt x="1066" y="1559"/>
                    <a:pt x="1129" y="1559"/>
                  </a:cubicBezTo>
                  <a:cubicBezTo>
                    <a:pt x="1132" y="1559"/>
                    <a:pt x="1134" y="1559"/>
                    <a:pt x="1137" y="1557"/>
                  </a:cubicBezTo>
                  <a:cubicBezTo>
                    <a:pt x="1170" y="1541"/>
                    <a:pt x="1003" y="1140"/>
                    <a:pt x="702" y="705"/>
                  </a:cubicBezTo>
                  <a:cubicBezTo>
                    <a:pt x="402" y="278"/>
                    <a:pt x="101" y="1"/>
                    <a:pt x="4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9"/>
            <p:cNvSpPr/>
            <p:nvPr/>
          </p:nvSpPr>
          <p:spPr>
            <a:xfrm>
              <a:off x="7763387" y="2461356"/>
              <a:ext cx="51468" cy="5387"/>
            </a:xfrm>
            <a:custGeom>
              <a:avLst/>
              <a:gdLst/>
              <a:ahLst/>
              <a:cxnLst/>
              <a:rect l="l" t="t" r="r" b="b"/>
              <a:pathLst>
                <a:path w="1605" h="168" extrusionOk="0">
                  <a:moveTo>
                    <a:pt x="802" y="0"/>
                  </a:moveTo>
                  <a:cubicBezTo>
                    <a:pt x="351" y="0"/>
                    <a:pt x="0" y="34"/>
                    <a:pt x="0" y="84"/>
                  </a:cubicBezTo>
                  <a:cubicBezTo>
                    <a:pt x="0" y="134"/>
                    <a:pt x="351" y="168"/>
                    <a:pt x="802" y="168"/>
                  </a:cubicBezTo>
                  <a:cubicBezTo>
                    <a:pt x="1237" y="168"/>
                    <a:pt x="1604" y="134"/>
                    <a:pt x="1604" y="84"/>
                  </a:cubicBezTo>
                  <a:cubicBezTo>
                    <a:pt x="1604" y="34"/>
                    <a:pt x="1237" y="0"/>
                    <a:pt x="8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9"/>
            <p:cNvSpPr/>
            <p:nvPr/>
          </p:nvSpPr>
          <p:spPr>
            <a:xfrm>
              <a:off x="7666928" y="2370798"/>
              <a:ext cx="10197" cy="56856"/>
            </a:xfrm>
            <a:custGeom>
              <a:avLst/>
              <a:gdLst/>
              <a:ahLst/>
              <a:cxnLst/>
              <a:rect l="l" t="t" r="r" b="b"/>
              <a:pathLst>
                <a:path w="318" h="1773" extrusionOk="0">
                  <a:moveTo>
                    <a:pt x="187" y="0"/>
                  </a:moveTo>
                  <a:cubicBezTo>
                    <a:pt x="186" y="0"/>
                    <a:pt x="185" y="0"/>
                    <a:pt x="184" y="1"/>
                  </a:cubicBezTo>
                  <a:cubicBezTo>
                    <a:pt x="134" y="1"/>
                    <a:pt x="151" y="402"/>
                    <a:pt x="118" y="886"/>
                  </a:cubicBezTo>
                  <a:cubicBezTo>
                    <a:pt x="84" y="1371"/>
                    <a:pt x="1" y="1755"/>
                    <a:pt x="51" y="1772"/>
                  </a:cubicBezTo>
                  <a:cubicBezTo>
                    <a:pt x="52" y="1772"/>
                    <a:pt x="53" y="1772"/>
                    <a:pt x="54" y="1772"/>
                  </a:cubicBezTo>
                  <a:cubicBezTo>
                    <a:pt x="107" y="1772"/>
                    <a:pt x="252" y="1393"/>
                    <a:pt x="285" y="886"/>
                  </a:cubicBezTo>
                  <a:cubicBezTo>
                    <a:pt x="317" y="395"/>
                    <a:pt x="238" y="0"/>
                    <a:pt x="18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9"/>
            <p:cNvSpPr/>
            <p:nvPr/>
          </p:nvSpPr>
          <p:spPr>
            <a:xfrm>
              <a:off x="7643359" y="2522830"/>
              <a:ext cx="52527" cy="27803"/>
            </a:xfrm>
            <a:custGeom>
              <a:avLst/>
              <a:gdLst/>
              <a:ahLst/>
              <a:cxnLst/>
              <a:rect l="l" t="t" r="r" b="b"/>
              <a:pathLst>
                <a:path w="1638" h="867" extrusionOk="0">
                  <a:moveTo>
                    <a:pt x="1607" y="0"/>
                  </a:moveTo>
                  <a:cubicBezTo>
                    <a:pt x="1532" y="0"/>
                    <a:pt x="1180" y="144"/>
                    <a:pt x="786" y="356"/>
                  </a:cubicBezTo>
                  <a:cubicBezTo>
                    <a:pt x="335" y="606"/>
                    <a:pt x="0" y="824"/>
                    <a:pt x="17" y="857"/>
                  </a:cubicBezTo>
                  <a:cubicBezTo>
                    <a:pt x="21" y="864"/>
                    <a:pt x="31" y="867"/>
                    <a:pt x="46" y="867"/>
                  </a:cubicBezTo>
                  <a:cubicBezTo>
                    <a:pt x="147" y="867"/>
                    <a:pt x="476" y="724"/>
                    <a:pt x="869" y="506"/>
                  </a:cubicBezTo>
                  <a:cubicBezTo>
                    <a:pt x="1304" y="272"/>
                    <a:pt x="1638" y="55"/>
                    <a:pt x="1621" y="5"/>
                  </a:cubicBezTo>
                  <a:cubicBezTo>
                    <a:pt x="1620" y="2"/>
                    <a:pt x="1615" y="0"/>
                    <a:pt x="160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9"/>
            <p:cNvSpPr/>
            <p:nvPr/>
          </p:nvSpPr>
          <p:spPr>
            <a:xfrm>
              <a:off x="7575857" y="2487876"/>
              <a:ext cx="31105" cy="16835"/>
            </a:xfrm>
            <a:custGeom>
              <a:avLst/>
              <a:gdLst/>
              <a:ahLst/>
              <a:cxnLst/>
              <a:rect l="l" t="t" r="r" b="b"/>
              <a:pathLst>
                <a:path w="970" h="525" extrusionOk="0">
                  <a:moveTo>
                    <a:pt x="49" y="0"/>
                  </a:moveTo>
                  <a:cubicBezTo>
                    <a:pt x="33" y="0"/>
                    <a:pt x="22" y="3"/>
                    <a:pt x="17" y="9"/>
                  </a:cubicBezTo>
                  <a:cubicBezTo>
                    <a:pt x="0" y="59"/>
                    <a:pt x="184" y="193"/>
                    <a:pt x="451" y="343"/>
                  </a:cubicBezTo>
                  <a:cubicBezTo>
                    <a:pt x="652" y="450"/>
                    <a:pt x="842" y="525"/>
                    <a:pt x="918" y="525"/>
                  </a:cubicBezTo>
                  <a:cubicBezTo>
                    <a:pt x="937" y="525"/>
                    <a:pt x="949" y="520"/>
                    <a:pt x="952" y="510"/>
                  </a:cubicBezTo>
                  <a:cubicBezTo>
                    <a:pt x="969" y="477"/>
                    <a:pt x="785" y="326"/>
                    <a:pt x="518" y="193"/>
                  </a:cubicBezTo>
                  <a:cubicBezTo>
                    <a:pt x="310" y="68"/>
                    <a:pt x="125" y="0"/>
                    <a:pt x="4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9"/>
            <p:cNvSpPr/>
            <p:nvPr/>
          </p:nvSpPr>
          <p:spPr>
            <a:xfrm>
              <a:off x="7763387" y="2545405"/>
              <a:ext cx="27354" cy="57978"/>
            </a:xfrm>
            <a:custGeom>
              <a:avLst/>
              <a:gdLst/>
              <a:ahLst/>
              <a:cxnLst/>
              <a:rect l="l" t="t" r="r" b="b"/>
              <a:pathLst>
                <a:path w="853" h="1808" extrusionOk="0">
                  <a:moveTo>
                    <a:pt x="39" y="1"/>
                  </a:moveTo>
                  <a:cubicBezTo>
                    <a:pt x="37" y="1"/>
                    <a:pt x="35" y="1"/>
                    <a:pt x="34" y="3"/>
                  </a:cubicBezTo>
                  <a:cubicBezTo>
                    <a:pt x="0" y="19"/>
                    <a:pt x="217" y="404"/>
                    <a:pt x="418" y="905"/>
                  </a:cubicBezTo>
                  <a:cubicBezTo>
                    <a:pt x="631" y="1397"/>
                    <a:pt x="747" y="1808"/>
                    <a:pt x="799" y="1808"/>
                  </a:cubicBezTo>
                  <a:cubicBezTo>
                    <a:pt x="800" y="1808"/>
                    <a:pt x="801" y="1808"/>
                    <a:pt x="802" y="1807"/>
                  </a:cubicBezTo>
                  <a:cubicBezTo>
                    <a:pt x="852" y="1807"/>
                    <a:pt x="802" y="1356"/>
                    <a:pt x="585" y="838"/>
                  </a:cubicBezTo>
                  <a:cubicBezTo>
                    <a:pt x="377" y="343"/>
                    <a:pt x="93" y="1"/>
                    <a:pt x="39"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9"/>
            <p:cNvSpPr/>
            <p:nvPr/>
          </p:nvSpPr>
          <p:spPr>
            <a:xfrm>
              <a:off x="7676581" y="2587253"/>
              <a:ext cx="25750" cy="69170"/>
            </a:xfrm>
            <a:custGeom>
              <a:avLst/>
              <a:gdLst/>
              <a:ahLst/>
              <a:cxnLst/>
              <a:rect l="l" t="t" r="r" b="b"/>
              <a:pathLst>
                <a:path w="803" h="2157" extrusionOk="0">
                  <a:moveTo>
                    <a:pt x="752" y="1"/>
                  </a:moveTo>
                  <a:cubicBezTo>
                    <a:pt x="702" y="1"/>
                    <a:pt x="619" y="502"/>
                    <a:pt x="418" y="1087"/>
                  </a:cubicBezTo>
                  <a:cubicBezTo>
                    <a:pt x="234" y="1672"/>
                    <a:pt x="0" y="2123"/>
                    <a:pt x="50" y="2156"/>
                  </a:cubicBezTo>
                  <a:cubicBezTo>
                    <a:pt x="51" y="2157"/>
                    <a:pt x="52" y="2157"/>
                    <a:pt x="53" y="2157"/>
                  </a:cubicBezTo>
                  <a:cubicBezTo>
                    <a:pt x="95" y="2157"/>
                    <a:pt x="388" y="1743"/>
                    <a:pt x="585" y="1137"/>
                  </a:cubicBezTo>
                  <a:cubicBezTo>
                    <a:pt x="786" y="536"/>
                    <a:pt x="802" y="1"/>
                    <a:pt x="75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9"/>
            <p:cNvSpPr/>
            <p:nvPr/>
          </p:nvSpPr>
          <p:spPr>
            <a:xfrm>
              <a:off x="7599426" y="2618231"/>
              <a:ext cx="15553" cy="32837"/>
            </a:xfrm>
            <a:custGeom>
              <a:avLst/>
              <a:gdLst/>
              <a:ahLst/>
              <a:cxnLst/>
              <a:rect l="l" t="t" r="r" b="b"/>
              <a:pathLst>
                <a:path w="485" h="1024" extrusionOk="0">
                  <a:moveTo>
                    <a:pt x="44" y="0"/>
                  </a:moveTo>
                  <a:cubicBezTo>
                    <a:pt x="40" y="0"/>
                    <a:pt x="36" y="1"/>
                    <a:pt x="34" y="4"/>
                  </a:cubicBezTo>
                  <a:cubicBezTo>
                    <a:pt x="0" y="37"/>
                    <a:pt x="117" y="238"/>
                    <a:pt x="217" y="505"/>
                  </a:cubicBezTo>
                  <a:cubicBezTo>
                    <a:pt x="318" y="789"/>
                    <a:pt x="368" y="1023"/>
                    <a:pt x="418" y="1023"/>
                  </a:cubicBezTo>
                  <a:cubicBezTo>
                    <a:pt x="451" y="1023"/>
                    <a:pt x="485" y="756"/>
                    <a:pt x="385" y="455"/>
                  </a:cubicBezTo>
                  <a:cubicBezTo>
                    <a:pt x="277" y="178"/>
                    <a:pt x="98" y="0"/>
                    <a:pt x="4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9"/>
            <p:cNvSpPr/>
            <p:nvPr/>
          </p:nvSpPr>
          <p:spPr>
            <a:xfrm>
              <a:off x="7485298" y="2526261"/>
              <a:ext cx="49865" cy="18118"/>
            </a:xfrm>
            <a:custGeom>
              <a:avLst/>
              <a:gdLst/>
              <a:ahLst/>
              <a:cxnLst/>
              <a:rect l="l" t="t" r="r" b="b"/>
              <a:pathLst>
                <a:path w="1555" h="565" extrusionOk="0">
                  <a:moveTo>
                    <a:pt x="64" y="0"/>
                  </a:moveTo>
                  <a:cubicBezTo>
                    <a:pt x="37" y="0"/>
                    <a:pt x="20" y="5"/>
                    <a:pt x="17" y="15"/>
                  </a:cubicBezTo>
                  <a:cubicBezTo>
                    <a:pt x="0" y="48"/>
                    <a:pt x="318" y="215"/>
                    <a:pt x="736" y="366"/>
                  </a:cubicBezTo>
                  <a:cubicBezTo>
                    <a:pt x="1071" y="487"/>
                    <a:pt x="1374" y="564"/>
                    <a:pt x="1489" y="564"/>
                  </a:cubicBezTo>
                  <a:cubicBezTo>
                    <a:pt x="1517" y="564"/>
                    <a:pt x="1534" y="559"/>
                    <a:pt x="1538" y="550"/>
                  </a:cubicBezTo>
                  <a:cubicBezTo>
                    <a:pt x="1554" y="516"/>
                    <a:pt x="1220" y="349"/>
                    <a:pt x="802" y="199"/>
                  </a:cubicBezTo>
                  <a:cubicBezTo>
                    <a:pt x="467" y="78"/>
                    <a:pt x="175" y="0"/>
                    <a:pt x="6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9"/>
            <p:cNvSpPr/>
            <p:nvPr/>
          </p:nvSpPr>
          <p:spPr>
            <a:xfrm>
              <a:off x="7474042" y="2406681"/>
              <a:ext cx="18792" cy="52013"/>
            </a:xfrm>
            <a:custGeom>
              <a:avLst/>
              <a:gdLst/>
              <a:ahLst/>
              <a:cxnLst/>
              <a:rect l="l" t="t" r="r" b="b"/>
              <a:pathLst>
                <a:path w="586" h="1622" extrusionOk="0">
                  <a:moveTo>
                    <a:pt x="38" y="1"/>
                  </a:moveTo>
                  <a:cubicBezTo>
                    <a:pt x="37" y="1"/>
                    <a:pt x="35" y="1"/>
                    <a:pt x="34" y="1"/>
                  </a:cubicBezTo>
                  <a:cubicBezTo>
                    <a:pt x="0" y="35"/>
                    <a:pt x="151" y="369"/>
                    <a:pt x="285" y="820"/>
                  </a:cubicBezTo>
                  <a:cubicBezTo>
                    <a:pt x="418" y="1254"/>
                    <a:pt x="468" y="1622"/>
                    <a:pt x="518" y="1622"/>
                  </a:cubicBezTo>
                  <a:cubicBezTo>
                    <a:pt x="569" y="1622"/>
                    <a:pt x="585" y="1221"/>
                    <a:pt x="452" y="770"/>
                  </a:cubicBezTo>
                  <a:cubicBezTo>
                    <a:pt x="305" y="314"/>
                    <a:pt x="95" y="1"/>
                    <a:pt x="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9"/>
            <p:cNvSpPr/>
            <p:nvPr/>
          </p:nvSpPr>
          <p:spPr>
            <a:xfrm>
              <a:off x="7523330" y="2394496"/>
              <a:ext cx="56311" cy="10069"/>
            </a:xfrm>
            <a:custGeom>
              <a:avLst/>
              <a:gdLst/>
              <a:ahLst/>
              <a:cxnLst/>
              <a:rect l="l" t="t" r="r" b="b"/>
              <a:pathLst>
                <a:path w="1756" h="314" extrusionOk="0">
                  <a:moveTo>
                    <a:pt x="1692" y="0"/>
                  </a:moveTo>
                  <a:cubicBezTo>
                    <a:pt x="1574" y="0"/>
                    <a:pt x="1249" y="76"/>
                    <a:pt x="869" y="131"/>
                  </a:cubicBezTo>
                  <a:cubicBezTo>
                    <a:pt x="402" y="181"/>
                    <a:pt x="17" y="181"/>
                    <a:pt x="1" y="231"/>
                  </a:cubicBezTo>
                  <a:cubicBezTo>
                    <a:pt x="1" y="257"/>
                    <a:pt x="244" y="313"/>
                    <a:pt x="580" y="313"/>
                  </a:cubicBezTo>
                  <a:cubicBezTo>
                    <a:pt x="676" y="313"/>
                    <a:pt x="779" y="309"/>
                    <a:pt x="886" y="298"/>
                  </a:cubicBezTo>
                  <a:cubicBezTo>
                    <a:pt x="1387" y="231"/>
                    <a:pt x="1755" y="47"/>
                    <a:pt x="1738" y="14"/>
                  </a:cubicBezTo>
                  <a:cubicBezTo>
                    <a:pt x="1735" y="4"/>
                    <a:pt x="1719" y="0"/>
                    <a:pt x="169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9"/>
            <p:cNvSpPr/>
            <p:nvPr/>
          </p:nvSpPr>
          <p:spPr>
            <a:xfrm>
              <a:off x="7525479" y="2296754"/>
              <a:ext cx="37006" cy="37679"/>
            </a:xfrm>
            <a:custGeom>
              <a:avLst/>
              <a:gdLst/>
              <a:ahLst/>
              <a:cxnLst/>
              <a:rect l="l" t="t" r="r" b="b"/>
              <a:pathLst>
                <a:path w="1154" h="1175" extrusionOk="0">
                  <a:moveTo>
                    <a:pt x="43" y="0"/>
                  </a:moveTo>
                  <a:cubicBezTo>
                    <a:pt x="38" y="0"/>
                    <a:pt x="35" y="1"/>
                    <a:pt x="34" y="4"/>
                  </a:cubicBezTo>
                  <a:cubicBezTo>
                    <a:pt x="0" y="54"/>
                    <a:pt x="268" y="288"/>
                    <a:pt x="569" y="589"/>
                  </a:cubicBezTo>
                  <a:cubicBezTo>
                    <a:pt x="861" y="897"/>
                    <a:pt x="1074" y="1174"/>
                    <a:pt x="1117" y="1174"/>
                  </a:cubicBezTo>
                  <a:cubicBezTo>
                    <a:pt x="1118" y="1174"/>
                    <a:pt x="1119" y="1174"/>
                    <a:pt x="1120" y="1174"/>
                  </a:cubicBezTo>
                  <a:cubicBezTo>
                    <a:pt x="1153" y="1140"/>
                    <a:pt x="1003" y="806"/>
                    <a:pt x="686" y="472"/>
                  </a:cubicBezTo>
                  <a:cubicBezTo>
                    <a:pt x="408" y="179"/>
                    <a:pt x="103" y="0"/>
                    <a:pt x="4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9"/>
            <p:cNvSpPr/>
            <p:nvPr/>
          </p:nvSpPr>
          <p:spPr>
            <a:xfrm>
              <a:off x="7631045" y="2235249"/>
              <a:ext cx="13949" cy="48807"/>
            </a:xfrm>
            <a:custGeom>
              <a:avLst/>
              <a:gdLst/>
              <a:ahLst/>
              <a:cxnLst/>
              <a:rect l="l" t="t" r="r" b="b"/>
              <a:pathLst>
                <a:path w="435" h="1522" extrusionOk="0">
                  <a:moveTo>
                    <a:pt x="384" y="0"/>
                  </a:moveTo>
                  <a:cubicBezTo>
                    <a:pt x="351" y="0"/>
                    <a:pt x="234" y="318"/>
                    <a:pt x="134" y="752"/>
                  </a:cubicBezTo>
                  <a:cubicBezTo>
                    <a:pt x="33" y="1170"/>
                    <a:pt x="0" y="1504"/>
                    <a:pt x="33" y="1521"/>
                  </a:cubicBezTo>
                  <a:cubicBezTo>
                    <a:pt x="35" y="1521"/>
                    <a:pt x="36" y="1522"/>
                    <a:pt x="37" y="1522"/>
                  </a:cubicBezTo>
                  <a:cubicBezTo>
                    <a:pt x="89" y="1522"/>
                    <a:pt x="203" y="1193"/>
                    <a:pt x="301" y="786"/>
                  </a:cubicBezTo>
                  <a:cubicBezTo>
                    <a:pt x="401" y="368"/>
                    <a:pt x="434" y="17"/>
                    <a:pt x="38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9"/>
            <p:cNvSpPr/>
            <p:nvPr/>
          </p:nvSpPr>
          <p:spPr>
            <a:xfrm>
              <a:off x="7977695" y="2810219"/>
              <a:ext cx="21998" cy="16835"/>
            </a:xfrm>
            <a:custGeom>
              <a:avLst/>
              <a:gdLst/>
              <a:ahLst/>
              <a:cxnLst/>
              <a:rect l="l" t="t" r="r" b="b"/>
              <a:pathLst>
                <a:path w="686" h="525" extrusionOk="0">
                  <a:moveTo>
                    <a:pt x="60" y="1"/>
                  </a:moveTo>
                  <a:cubicBezTo>
                    <a:pt x="46" y="1"/>
                    <a:pt x="37" y="6"/>
                    <a:pt x="34" y="15"/>
                  </a:cubicBezTo>
                  <a:cubicBezTo>
                    <a:pt x="1" y="49"/>
                    <a:pt x="117" y="183"/>
                    <a:pt x="285" y="333"/>
                  </a:cubicBezTo>
                  <a:cubicBezTo>
                    <a:pt x="441" y="447"/>
                    <a:pt x="585" y="524"/>
                    <a:pt x="645" y="524"/>
                  </a:cubicBezTo>
                  <a:cubicBezTo>
                    <a:pt x="656" y="524"/>
                    <a:pt x="664" y="522"/>
                    <a:pt x="669" y="517"/>
                  </a:cubicBezTo>
                  <a:cubicBezTo>
                    <a:pt x="686" y="483"/>
                    <a:pt x="569" y="333"/>
                    <a:pt x="402" y="199"/>
                  </a:cubicBezTo>
                  <a:cubicBezTo>
                    <a:pt x="254" y="79"/>
                    <a:pt x="117" y="1"/>
                    <a:pt x="6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9"/>
            <p:cNvSpPr/>
            <p:nvPr/>
          </p:nvSpPr>
          <p:spPr>
            <a:xfrm>
              <a:off x="7576370" y="2868902"/>
              <a:ext cx="63814" cy="6157"/>
            </a:xfrm>
            <a:custGeom>
              <a:avLst/>
              <a:gdLst/>
              <a:ahLst/>
              <a:cxnLst/>
              <a:rect l="l" t="t" r="r" b="b"/>
              <a:pathLst>
                <a:path w="1990" h="192" extrusionOk="0">
                  <a:moveTo>
                    <a:pt x="1401" y="0"/>
                  </a:moveTo>
                  <a:cubicBezTo>
                    <a:pt x="1275" y="0"/>
                    <a:pt x="1134" y="2"/>
                    <a:pt x="987" y="7"/>
                  </a:cubicBezTo>
                  <a:cubicBezTo>
                    <a:pt x="435" y="23"/>
                    <a:pt x="1" y="90"/>
                    <a:pt x="1" y="140"/>
                  </a:cubicBezTo>
                  <a:cubicBezTo>
                    <a:pt x="1" y="173"/>
                    <a:pt x="189" y="191"/>
                    <a:pt x="471" y="191"/>
                  </a:cubicBezTo>
                  <a:cubicBezTo>
                    <a:pt x="625" y="191"/>
                    <a:pt x="808" y="186"/>
                    <a:pt x="1003" y="174"/>
                  </a:cubicBezTo>
                  <a:cubicBezTo>
                    <a:pt x="1538" y="157"/>
                    <a:pt x="1989" y="90"/>
                    <a:pt x="1989" y="40"/>
                  </a:cubicBezTo>
                  <a:cubicBezTo>
                    <a:pt x="1989" y="16"/>
                    <a:pt x="1747" y="0"/>
                    <a:pt x="1401"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9"/>
            <p:cNvSpPr/>
            <p:nvPr/>
          </p:nvSpPr>
          <p:spPr>
            <a:xfrm>
              <a:off x="7829286" y="2619385"/>
              <a:ext cx="196125" cy="114770"/>
            </a:xfrm>
            <a:custGeom>
              <a:avLst/>
              <a:gdLst/>
              <a:ahLst/>
              <a:cxnLst/>
              <a:rect l="l" t="t" r="r" b="b"/>
              <a:pathLst>
                <a:path w="6116" h="3579" extrusionOk="0">
                  <a:moveTo>
                    <a:pt x="21" y="0"/>
                  </a:moveTo>
                  <a:cubicBezTo>
                    <a:pt x="19" y="0"/>
                    <a:pt x="18" y="1"/>
                    <a:pt x="17" y="1"/>
                  </a:cubicBezTo>
                  <a:cubicBezTo>
                    <a:pt x="0" y="52"/>
                    <a:pt x="1337" y="870"/>
                    <a:pt x="3008" y="1856"/>
                  </a:cubicBezTo>
                  <a:cubicBezTo>
                    <a:pt x="4660" y="2821"/>
                    <a:pt x="6008" y="3578"/>
                    <a:pt x="6095" y="3578"/>
                  </a:cubicBezTo>
                  <a:cubicBezTo>
                    <a:pt x="6097" y="3578"/>
                    <a:pt x="6098" y="3578"/>
                    <a:pt x="6099" y="3577"/>
                  </a:cubicBezTo>
                  <a:cubicBezTo>
                    <a:pt x="6116" y="3527"/>
                    <a:pt x="4779" y="2692"/>
                    <a:pt x="3108" y="1722"/>
                  </a:cubicBezTo>
                  <a:cubicBezTo>
                    <a:pt x="1456" y="757"/>
                    <a:pt x="108" y="0"/>
                    <a:pt x="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9"/>
            <p:cNvSpPr/>
            <p:nvPr/>
          </p:nvSpPr>
          <p:spPr>
            <a:xfrm>
              <a:off x="7260248" y="2870698"/>
              <a:ext cx="834813" cy="1756401"/>
            </a:xfrm>
            <a:custGeom>
              <a:avLst/>
              <a:gdLst/>
              <a:ahLst/>
              <a:cxnLst/>
              <a:rect l="l" t="t" r="r" b="b"/>
              <a:pathLst>
                <a:path w="26033" h="54772" extrusionOk="0">
                  <a:moveTo>
                    <a:pt x="24145" y="1"/>
                  </a:moveTo>
                  <a:lnTo>
                    <a:pt x="9575" y="3693"/>
                  </a:lnTo>
                  <a:lnTo>
                    <a:pt x="3844" y="28556"/>
                  </a:lnTo>
                  <a:lnTo>
                    <a:pt x="1" y="54771"/>
                  </a:lnTo>
                  <a:lnTo>
                    <a:pt x="4596" y="54771"/>
                  </a:lnTo>
                  <a:cubicBezTo>
                    <a:pt x="4596" y="54771"/>
                    <a:pt x="10210" y="31797"/>
                    <a:pt x="10527" y="29592"/>
                  </a:cubicBezTo>
                  <a:cubicBezTo>
                    <a:pt x="10778" y="27787"/>
                    <a:pt x="19483" y="15991"/>
                    <a:pt x="22925" y="10728"/>
                  </a:cubicBezTo>
                  <a:cubicBezTo>
                    <a:pt x="23643" y="9608"/>
                    <a:pt x="24211" y="8856"/>
                    <a:pt x="24379" y="8505"/>
                  </a:cubicBezTo>
                  <a:cubicBezTo>
                    <a:pt x="26033" y="5114"/>
                    <a:pt x="24312" y="17"/>
                    <a:pt x="24145"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9"/>
            <p:cNvSpPr/>
            <p:nvPr/>
          </p:nvSpPr>
          <p:spPr>
            <a:xfrm>
              <a:off x="7529776" y="3736553"/>
              <a:ext cx="79335" cy="247048"/>
            </a:xfrm>
            <a:custGeom>
              <a:avLst/>
              <a:gdLst/>
              <a:ahLst/>
              <a:cxnLst/>
              <a:rect l="l" t="t" r="r" b="b"/>
              <a:pathLst>
                <a:path w="2474" h="7704" extrusionOk="0">
                  <a:moveTo>
                    <a:pt x="1003" y="1"/>
                  </a:moveTo>
                  <a:cubicBezTo>
                    <a:pt x="1003" y="1"/>
                    <a:pt x="84" y="3777"/>
                    <a:pt x="50" y="5347"/>
                  </a:cubicBezTo>
                  <a:cubicBezTo>
                    <a:pt x="0" y="6233"/>
                    <a:pt x="351" y="7102"/>
                    <a:pt x="1003" y="7703"/>
                  </a:cubicBezTo>
                  <a:lnTo>
                    <a:pt x="1404" y="6400"/>
                  </a:lnTo>
                  <a:cubicBezTo>
                    <a:pt x="1404" y="6400"/>
                    <a:pt x="1203" y="6049"/>
                    <a:pt x="1253" y="4963"/>
                  </a:cubicBezTo>
                  <a:cubicBezTo>
                    <a:pt x="1320" y="3994"/>
                    <a:pt x="2473" y="920"/>
                    <a:pt x="2473" y="920"/>
                  </a:cubicBezTo>
                  <a:lnTo>
                    <a:pt x="1003" y="1"/>
                  </a:ln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9"/>
            <p:cNvSpPr/>
            <p:nvPr/>
          </p:nvSpPr>
          <p:spPr>
            <a:xfrm>
              <a:off x="7553345" y="3273626"/>
              <a:ext cx="721230" cy="1208816"/>
            </a:xfrm>
            <a:custGeom>
              <a:avLst/>
              <a:gdLst/>
              <a:ahLst/>
              <a:cxnLst/>
              <a:rect l="l" t="t" r="r" b="b"/>
              <a:pathLst>
                <a:path w="22491" h="37696" extrusionOk="0">
                  <a:moveTo>
                    <a:pt x="4545" y="1"/>
                  </a:moveTo>
                  <a:cubicBezTo>
                    <a:pt x="4545" y="1"/>
                    <a:pt x="0" y="17778"/>
                    <a:pt x="385" y="20268"/>
                  </a:cubicBezTo>
                  <a:cubicBezTo>
                    <a:pt x="736" y="22457"/>
                    <a:pt x="19315" y="37695"/>
                    <a:pt x="19315" y="37695"/>
                  </a:cubicBezTo>
                  <a:lnTo>
                    <a:pt x="22490" y="33919"/>
                  </a:lnTo>
                  <a:lnTo>
                    <a:pt x="7369" y="18196"/>
                  </a:lnTo>
                  <a:lnTo>
                    <a:pt x="12198" y="201"/>
                  </a:lnTo>
                  <a:lnTo>
                    <a:pt x="4545"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9"/>
            <p:cNvSpPr/>
            <p:nvPr/>
          </p:nvSpPr>
          <p:spPr>
            <a:xfrm>
              <a:off x="8088135" y="4338267"/>
              <a:ext cx="193399" cy="239095"/>
            </a:xfrm>
            <a:custGeom>
              <a:avLst/>
              <a:gdLst/>
              <a:ahLst/>
              <a:cxnLst/>
              <a:rect l="l" t="t" r="r" b="b"/>
              <a:pathLst>
                <a:path w="6031" h="7456" extrusionOk="0">
                  <a:moveTo>
                    <a:pt x="5128" y="0"/>
                  </a:moveTo>
                  <a:lnTo>
                    <a:pt x="1736" y="4027"/>
                  </a:lnTo>
                  <a:cubicBezTo>
                    <a:pt x="1736" y="4027"/>
                    <a:pt x="0" y="7455"/>
                    <a:pt x="468" y="7455"/>
                  </a:cubicBezTo>
                  <a:cubicBezTo>
                    <a:pt x="500" y="7455"/>
                    <a:pt x="544" y="7438"/>
                    <a:pt x="600" y="7402"/>
                  </a:cubicBezTo>
                  <a:cubicBezTo>
                    <a:pt x="1369" y="6901"/>
                    <a:pt x="4092" y="3459"/>
                    <a:pt x="4877" y="2406"/>
                  </a:cubicBezTo>
                  <a:lnTo>
                    <a:pt x="6030" y="853"/>
                  </a:lnTo>
                  <a:lnTo>
                    <a:pt x="5128"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9"/>
            <p:cNvSpPr/>
            <p:nvPr/>
          </p:nvSpPr>
          <p:spPr>
            <a:xfrm>
              <a:off x="8098236" y="4363953"/>
              <a:ext cx="182753" cy="209561"/>
            </a:xfrm>
            <a:custGeom>
              <a:avLst/>
              <a:gdLst/>
              <a:ahLst/>
              <a:cxnLst/>
              <a:rect l="l" t="t" r="r" b="b"/>
              <a:pathLst>
                <a:path w="5699" h="6535" extrusionOk="0">
                  <a:moveTo>
                    <a:pt x="5664" y="1"/>
                  </a:moveTo>
                  <a:cubicBezTo>
                    <a:pt x="5602" y="1"/>
                    <a:pt x="4327" y="1426"/>
                    <a:pt x="2791" y="3209"/>
                  </a:cubicBezTo>
                  <a:cubicBezTo>
                    <a:pt x="1237" y="5014"/>
                    <a:pt x="1" y="6501"/>
                    <a:pt x="34" y="6534"/>
                  </a:cubicBezTo>
                  <a:cubicBezTo>
                    <a:pt x="35" y="6535"/>
                    <a:pt x="35" y="6535"/>
                    <a:pt x="35" y="6535"/>
                  </a:cubicBezTo>
                  <a:cubicBezTo>
                    <a:pt x="83" y="6535"/>
                    <a:pt x="1363" y="5104"/>
                    <a:pt x="2908" y="3310"/>
                  </a:cubicBezTo>
                  <a:cubicBezTo>
                    <a:pt x="4462" y="1522"/>
                    <a:pt x="5699" y="35"/>
                    <a:pt x="5665" y="1"/>
                  </a:cubicBezTo>
                  <a:cubicBezTo>
                    <a:pt x="5665" y="1"/>
                    <a:pt x="5664" y="1"/>
                    <a:pt x="56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9"/>
            <p:cNvSpPr/>
            <p:nvPr/>
          </p:nvSpPr>
          <p:spPr>
            <a:xfrm>
              <a:off x="8246132" y="4347727"/>
              <a:ext cx="16098" cy="50057"/>
            </a:xfrm>
            <a:custGeom>
              <a:avLst/>
              <a:gdLst/>
              <a:ahLst/>
              <a:cxnLst/>
              <a:rect l="l" t="t" r="r" b="b"/>
              <a:pathLst>
                <a:path w="502" h="1561" extrusionOk="0">
                  <a:moveTo>
                    <a:pt x="471" y="1"/>
                  </a:moveTo>
                  <a:cubicBezTo>
                    <a:pt x="437" y="1"/>
                    <a:pt x="344" y="30"/>
                    <a:pt x="251" y="123"/>
                  </a:cubicBezTo>
                  <a:cubicBezTo>
                    <a:pt x="117" y="290"/>
                    <a:pt x="34" y="491"/>
                    <a:pt x="17" y="708"/>
                  </a:cubicBezTo>
                  <a:cubicBezTo>
                    <a:pt x="1" y="925"/>
                    <a:pt x="34" y="1126"/>
                    <a:pt x="84" y="1326"/>
                  </a:cubicBezTo>
                  <a:cubicBezTo>
                    <a:pt x="134" y="1477"/>
                    <a:pt x="184" y="1560"/>
                    <a:pt x="201" y="1560"/>
                  </a:cubicBezTo>
                  <a:cubicBezTo>
                    <a:pt x="218" y="1543"/>
                    <a:pt x="218" y="1460"/>
                    <a:pt x="201" y="1309"/>
                  </a:cubicBezTo>
                  <a:cubicBezTo>
                    <a:pt x="168" y="1109"/>
                    <a:pt x="168" y="925"/>
                    <a:pt x="168" y="725"/>
                  </a:cubicBezTo>
                  <a:cubicBezTo>
                    <a:pt x="184" y="541"/>
                    <a:pt x="251" y="357"/>
                    <a:pt x="351" y="207"/>
                  </a:cubicBezTo>
                  <a:cubicBezTo>
                    <a:pt x="418" y="90"/>
                    <a:pt x="502" y="23"/>
                    <a:pt x="485" y="6"/>
                  </a:cubicBezTo>
                  <a:cubicBezTo>
                    <a:pt x="485" y="3"/>
                    <a:pt x="480" y="1"/>
                    <a:pt x="4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9"/>
            <p:cNvSpPr/>
            <p:nvPr/>
          </p:nvSpPr>
          <p:spPr>
            <a:xfrm>
              <a:off x="8138962" y="4473271"/>
              <a:ext cx="24147" cy="5932"/>
            </a:xfrm>
            <a:custGeom>
              <a:avLst/>
              <a:gdLst/>
              <a:ahLst/>
              <a:cxnLst/>
              <a:rect l="l" t="t" r="r" b="b"/>
              <a:pathLst>
                <a:path w="753" h="185" extrusionOk="0">
                  <a:moveTo>
                    <a:pt x="368" y="1"/>
                  </a:moveTo>
                  <a:cubicBezTo>
                    <a:pt x="168" y="18"/>
                    <a:pt x="1" y="85"/>
                    <a:pt x="18" y="135"/>
                  </a:cubicBezTo>
                  <a:cubicBezTo>
                    <a:pt x="18" y="185"/>
                    <a:pt x="185" y="185"/>
                    <a:pt x="385" y="185"/>
                  </a:cubicBezTo>
                  <a:cubicBezTo>
                    <a:pt x="569" y="168"/>
                    <a:pt x="736" y="168"/>
                    <a:pt x="736" y="118"/>
                  </a:cubicBezTo>
                  <a:cubicBezTo>
                    <a:pt x="753" y="68"/>
                    <a:pt x="586" y="1"/>
                    <a:pt x="3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9"/>
            <p:cNvSpPr/>
            <p:nvPr/>
          </p:nvSpPr>
          <p:spPr>
            <a:xfrm>
              <a:off x="8133094" y="4486547"/>
              <a:ext cx="22511" cy="5516"/>
            </a:xfrm>
            <a:custGeom>
              <a:avLst/>
              <a:gdLst/>
              <a:ahLst/>
              <a:cxnLst/>
              <a:rect l="l" t="t" r="r" b="b"/>
              <a:pathLst>
                <a:path w="702" h="172" extrusionOk="0">
                  <a:moveTo>
                    <a:pt x="446" y="0"/>
                  </a:moveTo>
                  <a:cubicBezTo>
                    <a:pt x="415" y="0"/>
                    <a:pt x="383" y="2"/>
                    <a:pt x="351" y="5"/>
                  </a:cubicBezTo>
                  <a:cubicBezTo>
                    <a:pt x="150" y="5"/>
                    <a:pt x="0" y="38"/>
                    <a:pt x="0" y="88"/>
                  </a:cubicBezTo>
                  <a:cubicBezTo>
                    <a:pt x="0" y="138"/>
                    <a:pt x="167" y="172"/>
                    <a:pt x="351" y="172"/>
                  </a:cubicBezTo>
                  <a:cubicBezTo>
                    <a:pt x="535" y="155"/>
                    <a:pt x="702" y="122"/>
                    <a:pt x="702" y="72"/>
                  </a:cubicBezTo>
                  <a:cubicBezTo>
                    <a:pt x="702" y="30"/>
                    <a:pt x="589" y="0"/>
                    <a:pt x="4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9"/>
            <p:cNvSpPr/>
            <p:nvPr/>
          </p:nvSpPr>
          <p:spPr>
            <a:xfrm>
              <a:off x="8128251" y="4498028"/>
              <a:ext cx="18246" cy="6157"/>
            </a:xfrm>
            <a:custGeom>
              <a:avLst/>
              <a:gdLst/>
              <a:ahLst/>
              <a:cxnLst/>
              <a:rect l="l" t="t" r="r" b="b"/>
              <a:pathLst>
                <a:path w="569" h="192" extrusionOk="0">
                  <a:moveTo>
                    <a:pt x="165" y="1"/>
                  </a:moveTo>
                  <a:cubicBezTo>
                    <a:pt x="70" y="1"/>
                    <a:pt x="1" y="28"/>
                    <a:pt x="1" y="64"/>
                  </a:cubicBezTo>
                  <a:cubicBezTo>
                    <a:pt x="1" y="115"/>
                    <a:pt x="118" y="148"/>
                    <a:pt x="268" y="181"/>
                  </a:cubicBezTo>
                  <a:cubicBezTo>
                    <a:pt x="323" y="187"/>
                    <a:pt x="374" y="191"/>
                    <a:pt x="416" y="191"/>
                  </a:cubicBezTo>
                  <a:cubicBezTo>
                    <a:pt x="491" y="191"/>
                    <a:pt x="541" y="180"/>
                    <a:pt x="552" y="148"/>
                  </a:cubicBezTo>
                  <a:cubicBezTo>
                    <a:pt x="569" y="98"/>
                    <a:pt x="452" y="31"/>
                    <a:pt x="285" y="14"/>
                  </a:cubicBezTo>
                  <a:cubicBezTo>
                    <a:pt x="243" y="5"/>
                    <a:pt x="202" y="1"/>
                    <a:pt x="1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9"/>
            <p:cNvSpPr/>
            <p:nvPr/>
          </p:nvSpPr>
          <p:spPr>
            <a:xfrm>
              <a:off x="8091278" y="4442198"/>
              <a:ext cx="50410" cy="36493"/>
            </a:xfrm>
            <a:custGeom>
              <a:avLst/>
              <a:gdLst/>
              <a:ahLst/>
              <a:cxnLst/>
              <a:rect l="l" t="t" r="r" b="b"/>
              <a:pathLst>
                <a:path w="1572" h="1138" extrusionOk="0">
                  <a:moveTo>
                    <a:pt x="349" y="178"/>
                  </a:moveTo>
                  <a:cubicBezTo>
                    <a:pt x="392" y="178"/>
                    <a:pt x="440" y="186"/>
                    <a:pt x="485" y="201"/>
                  </a:cubicBezTo>
                  <a:cubicBezTo>
                    <a:pt x="586" y="235"/>
                    <a:pt x="686" y="285"/>
                    <a:pt x="786" y="335"/>
                  </a:cubicBezTo>
                  <a:cubicBezTo>
                    <a:pt x="936" y="435"/>
                    <a:pt x="1070" y="569"/>
                    <a:pt x="1187" y="719"/>
                  </a:cubicBezTo>
                  <a:cubicBezTo>
                    <a:pt x="1285" y="833"/>
                    <a:pt x="1360" y="929"/>
                    <a:pt x="1415" y="1001"/>
                  </a:cubicBezTo>
                  <a:lnTo>
                    <a:pt x="1415" y="1001"/>
                  </a:lnTo>
                  <a:cubicBezTo>
                    <a:pt x="1305" y="946"/>
                    <a:pt x="1195" y="904"/>
                    <a:pt x="1070" y="870"/>
                  </a:cubicBezTo>
                  <a:cubicBezTo>
                    <a:pt x="903" y="786"/>
                    <a:pt x="736" y="703"/>
                    <a:pt x="569" y="602"/>
                  </a:cubicBezTo>
                  <a:cubicBezTo>
                    <a:pt x="469" y="552"/>
                    <a:pt x="385" y="485"/>
                    <a:pt x="285" y="419"/>
                  </a:cubicBezTo>
                  <a:cubicBezTo>
                    <a:pt x="218" y="368"/>
                    <a:pt x="185" y="268"/>
                    <a:pt x="235" y="218"/>
                  </a:cubicBezTo>
                  <a:cubicBezTo>
                    <a:pt x="253" y="190"/>
                    <a:pt x="297" y="178"/>
                    <a:pt x="349" y="178"/>
                  </a:cubicBezTo>
                  <a:close/>
                  <a:moveTo>
                    <a:pt x="335" y="1"/>
                  </a:moveTo>
                  <a:cubicBezTo>
                    <a:pt x="251" y="1"/>
                    <a:pt x="168" y="34"/>
                    <a:pt x="101" y="101"/>
                  </a:cubicBezTo>
                  <a:cubicBezTo>
                    <a:pt x="1" y="252"/>
                    <a:pt x="34" y="452"/>
                    <a:pt x="185" y="552"/>
                  </a:cubicBezTo>
                  <a:cubicBezTo>
                    <a:pt x="268" y="619"/>
                    <a:pt x="385" y="686"/>
                    <a:pt x="485" y="753"/>
                  </a:cubicBezTo>
                  <a:cubicBezTo>
                    <a:pt x="652" y="836"/>
                    <a:pt x="836" y="920"/>
                    <a:pt x="1037" y="970"/>
                  </a:cubicBezTo>
                  <a:cubicBezTo>
                    <a:pt x="1176" y="1040"/>
                    <a:pt x="1327" y="1074"/>
                    <a:pt x="1480" y="1084"/>
                  </a:cubicBezTo>
                  <a:lnTo>
                    <a:pt x="1480" y="1084"/>
                  </a:lnTo>
                  <a:cubicBezTo>
                    <a:pt x="1508" y="1118"/>
                    <a:pt x="1527" y="1137"/>
                    <a:pt x="1538" y="1137"/>
                  </a:cubicBezTo>
                  <a:cubicBezTo>
                    <a:pt x="1533" y="1120"/>
                    <a:pt x="1528" y="1103"/>
                    <a:pt x="1523" y="1086"/>
                  </a:cubicBezTo>
                  <a:lnTo>
                    <a:pt x="1523" y="1086"/>
                  </a:lnTo>
                  <a:cubicBezTo>
                    <a:pt x="1539" y="1087"/>
                    <a:pt x="1555" y="1087"/>
                    <a:pt x="1571" y="1087"/>
                  </a:cubicBezTo>
                  <a:cubicBezTo>
                    <a:pt x="1551" y="1075"/>
                    <a:pt x="1532" y="1063"/>
                    <a:pt x="1512" y="1052"/>
                  </a:cubicBezTo>
                  <a:lnTo>
                    <a:pt x="1512" y="1052"/>
                  </a:lnTo>
                  <a:cubicBezTo>
                    <a:pt x="1461" y="902"/>
                    <a:pt x="1386" y="763"/>
                    <a:pt x="1287" y="636"/>
                  </a:cubicBezTo>
                  <a:cubicBezTo>
                    <a:pt x="1170" y="469"/>
                    <a:pt x="1037" y="318"/>
                    <a:pt x="870" y="201"/>
                  </a:cubicBezTo>
                  <a:cubicBezTo>
                    <a:pt x="769" y="135"/>
                    <a:pt x="652" y="84"/>
                    <a:pt x="535" y="51"/>
                  </a:cubicBezTo>
                  <a:cubicBezTo>
                    <a:pt x="469" y="18"/>
                    <a:pt x="402" y="18"/>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9"/>
            <p:cNvSpPr/>
            <p:nvPr/>
          </p:nvSpPr>
          <p:spPr>
            <a:xfrm>
              <a:off x="8081625" y="4470834"/>
              <a:ext cx="57914" cy="23730"/>
            </a:xfrm>
            <a:custGeom>
              <a:avLst/>
              <a:gdLst/>
              <a:ahLst/>
              <a:cxnLst/>
              <a:rect l="l" t="t" r="r" b="b"/>
              <a:pathLst>
                <a:path w="1806" h="740" extrusionOk="0">
                  <a:moveTo>
                    <a:pt x="1034" y="0"/>
                  </a:moveTo>
                  <a:cubicBezTo>
                    <a:pt x="907" y="0"/>
                    <a:pt x="780" y="12"/>
                    <a:pt x="653" y="44"/>
                  </a:cubicBezTo>
                  <a:cubicBezTo>
                    <a:pt x="536" y="60"/>
                    <a:pt x="419" y="94"/>
                    <a:pt x="302" y="144"/>
                  </a:cubicBezTo>
                  <a:cubicBezTo>
                    <a:pt x="235" y="161"/>
                    <a:pt x="168" y="194"/>
                    <a:pt x="118" y="244"/>
                  </a:cubicBezTo>
                  <a:cubicBezTo>
                    <a:pt x="85" y="261"/>
                    <a:pt x="51" y="294"/>
                    <a:pt x="34" y="344"/>
                  </a:cubicBezTo>
                  <a:cubicBezTo>
                    <a:pt x="1" y="394"/>
                    <a:pt x="1" y="445"/>
                    <a:pt x="34" y="495"/>
                  </a:cubicBezTo>
                  <a:cubicBezTo>
                    <a:pt x="118" y="628"/>
                    <a:pt x="252" y="712"/>
                    <a:pt x="419" y="729"/>
                  </a:cubicBezTo>
                  <a:cubicBezTo>
                    <a:pt x="467" y="736"/>
                    <a:pt x="518" y="740"/>
                    <a:pt x="570" y="740"/>
                  </a:cubicBezTo>
                  <a:cubicBezTo>
                    <a:pt x="644" y="740"/>
                    <a:pt x="718" y="731"/>
                    <a:pt x="786" y="712"/>
                  </a:cubicBezTo>
                  <a:cubicBezTo>
                    <a:pt x="987" y="678"/>
                    <a:pt x="1187" y="612"/>
                    <a:pt x="1371" y="511"/>
                  </a:cubicBezTo>
                  <a:cubicBezTo>
                    <a:pt x="1689" y="361"/>
                    <a:pt x="1806" y="161"/>
                    <a:pt x="1789" y="161"/>
                  </a:cubicBezTo>
                  <a:lnTo>
                    <a:pt x="1789" y="161"/>
                  </a:lnTo>
                  <a:cubicBezTo>
                    <a:pt x="1638" y="244"/>
                    <a:pt x="1488" y="328"/>
                    <a:pt x="1321" y="394"/>
                  </a:cubicBezTo>
                  <a:cubicBezTo>
                    <a:pt x="1137" y="478"/>
                    <a:pt x="953" y="528"/>
                    <a:pt x="770" y="562"/>
                  </a:cubicBezTo>
                  <a:cubicBezTo>
                    <a:pt x="711" y="570"/>
                    <a:pt x="657" y="574"/>
                    <a:pt x="602" y="574"/>
                  </a:cubicBezTo>
                  <a:cubicBezTo>
                    <a:pt x="548" y="574"/>
                    <a:pt x="494" y="570"/>
                    <a:pt x="435" y="562"/>
                  </a:cubicBezTo>
                  <a:cubicBezTo>
                    <a:pt x="352" y="545"/>
                    <a:pt x="252" y="511"/>
                    <a:pt x="185" y="428"/>
                  </a:cubicBezTo>
                  <a:cubicBezTo>
                    <a:pt x="151" y="428"/>
                    <a:pt x="268" y="328"/>
                    <a:pt x="369" y="294"/>
                  </a:cubicBezTo>
                  <a:cubicBezTo>
                    <a:pt x="469" y="244"/>
                    <a:pt x="569" y="211"/>
                    <a:pt x="686" y="194"/>
                  </a:cubicBezTo>
                  <a:cubicBezTo>
                    <a:pt x="824" y="156"/>
                    <a:pt x="971" y="138"/>
                    <a:pt x="1114" y="138"/>
                  </a:cubicBezTo>
                  <a:cubicBezTo>
                    <a:pt x="1161" y="138"/>
                    <a:pt x="1208" y="140"/>
                    <a:pt x="1254" y="144"/>
                  </a:cubicBezTo>
                  <a:cubicBezTo>
                    <a:pt x="1346" y="152"/>
                    <a:pt x="1438" y="156"/>
                    <a:pt x="1530" y="156"/>
                  </a:cubicBezTo>
                  <a:cubicBezTo>
                    <a:pt x="1622" y="156"/>
                    <a:pt x="1714" y="152"/>
                    <a:pt x="1806" y="144"/>
                  </a:cubicBezTo>
                  <a:cubicBezTo>
                    <a:pt x="1638" y="60"/>
                    <a:pt x="1455" y="10"/>
                    <a:pt x="1254" y="10"/>
                  </a:cubicBezTo>
                  <a:cubicBezTo>
                    <a:pt x="1181" y="4"/>
                    <a:pt x="1107" y="0"/>
                    <a:pt x="10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9"/>
            <p:cNvSpPr/>
            <p:nvPr/>
          </p:nvSpPr>
          <p:spPr>
            <a:xfrm>
              <a:off x="8144317" y="4338780"/>
              <a:ext cx="109895" cy="125993"/>
            </a:xfrm>
            <a:custGeom>
              <a:avLst/>
              <a:gdLst/>
              <a:ahLst/>
              <a:cxnLst/>
              <a:rect l="l" t="t" r="r" b="b"/>
              <a:pathLst>
                <a:path w="3427" h="3929" extrusionOk="0">
                  <a:moveTo>
                    <a:pt x="3373" y="0"/>
                  </a:moveTo>
                  <a:cubicBezTo>
                    <a:pt x="3298" y="0"/>
                    <a:pt x="2574" y="857"/>
                    <a:pt x="1672" y="1923"/>
                  </a:cubicBezTo>
                  <a:cubicBezTo>
                    <a:pt x="769" y="3025"/>
                    <a:pt x="1" y="3894"/>
                    <a:pt x="51" y="3928"/>
                  </a:cubicBezTo>
                  <a:cubicBezTo>
                    <a:pt x="52" y="3928"/>
                    <a:pt x="53" y="3929"/>
                    <a:pt x="55" y="3929"/>
                  </a:cubicBezTo>
                  <a:cubicBezTo>
                    <a:pt x="134" y="3929"/>
                    <a:pt x="954" y="3121"/>
                    <a:pt x="1839" y="2056"/>
                  </a:cubicBezTo>
                  <a:cubicBezTo>
                    <a:pt x="2758" y="954"/>
                    <a:pt x="3426" y="18"/>
                    <a:pt x="3376" y="1"/>
                  </a:cubicBezTo>
                  <a:cubicBezTo>
                    <a:pt x="3375" y="1"/>
                    <a:pt x="3374" y="0"/>
                    <a:pt x="337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9"/>
            <p:cNvSpPr/>
            <p:nvPr/>
          </p:nvSpPr>
          <p:spPr>
            <a:xfrm>
              <a:off x="7107030" y="4625464"/>
              <a:ext cx="302204" cy="48711"/>
            </a:xfrm>
            <a:custGeom>
              <a:avLst/>
              <a:gdLst/>
              <a:ahLst/>
              <a:cxnLst/>
              <a:rect l="l" t="t" r="r" b="b"/>
              <a:pathLst>
                <a:path w="9424" h="1519" extrusionOk="0">
                  <a:moveTo>
                    <a:pt x="9424" y="0"/>
                  </a:moveTo>
                  <a:lnTo>
                    <a:pt x="4612" y="50"/>
                  </a:lnTo>
                  <a:cubicBezTo>
                    <a:pt x="4612" y="50"/>
                    <a:pt x="0" y="902"/>
                    <a:pt x="1019" y="1237"/>
                  </a:cubicBezTo>
                  <a:cubicBezTo>
                    <a:pt x="1721" y="1462"/>
                    <a:pt x="5111" y="1519"/>
                    <a:pt x="7347" y="1519"/>
                  </a:cubicBezTo>
                  <a:cubicBezTo>
                    <a:pt x="8092" y="1519"/>
                    <a:pt x="8709" y="1512"/>
                    <a:pt x="9056" y="1504"/>
                  </a:cubicBezTo>
                  <a:lnTo>
                    <a:pt x="9374" y="1504"/>
                  </a:lnTo>
                  <a:lnTo>
                    <a:pt x="9424" y="0"/>
                  </a:lnTo>
                  <a:close/>
                </a:path>
              </a:pathLst>
            </a:custGeom>
            <a:solidFill>
              <a:srgbClr val="19B5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9"/>
            <p:cNvSpPr/>
            <p:nvPr/>
          </p:nvSpPr>
          <p:spPr>
            <a:xfrm>
              <a:off x="7136500" y="4656986"/>
              <a:ext cx="271131" cy="12538"/>
            </a:xfrm>
            <a:custGeom>
              <a:avLst/>
              <a:gdLst/>
              <a:ahLst/>
              <a:cxnLst/>
              <a:rect l="l" t="t" r="r" b="b"/>
              <a:pathLst>
                <a:path w="8455" h="391" extrusionOk="0">
                  <a:moveTo>
                    <a:pt x="379" y="0"/>
                  </a:moveTo>
                  <a:cubicBezTo>
                    <a:pt x="136" y="0"/>
                    <a:pt x="0" y="6"/>
                    <a:pt x="0" y="20"/>
                  </a:cubicBezTo>
                  <a:cubicBezTo>
                    <a:pt x="0" y="53"/>
                    <a:pt x="1888" y="170"/>
                    <a:pt x="4211" y="270"/>
                  </a:cubicBezTo>
                  <a:cubicBezTo>
                    <a:pt x="5923" y="344"/>
                    <a:pt x="7394" y="390"/>
                    <a:pt x="8059" y="390"/>
                  </a:cubicBezTo>
                  <a:cubicBezTo>
                    <a:pt x="8302" y="390"/>
                    <a:pt x="8438" y="384"/>
                    <a:pt x="8438" y="371"/>
                  </a:cubicBezTo>
                  <a:cubicBezTo>
                    <a:pt x="8455" y="320"/>
                    <a:pt x="6550" y="203"/>
                    <a:pt x="4227" y="120"/>
                  </a:cubicBezTo>
                  <a:cubicBezTo>
                    <a:pt x="2515" y="47"/>
                    <a:pt x="1044" y="0"/>
                    <a:pt x="3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9"/>
            <p:cNvSpPr/>
            <p:nvPr/>
          </p:nvSpPr>
          <p:spPr>
            <a:xfrm>
              <a:off x="7357766" y="4639317"/>
              <a:ext cx="48807" cy="26969"/>
            </a:xfrm>
            <a:custGeom>
              <a:avLst/>
              <a:gdLst/>
              <a:ahLst/>
              <a:cxnLst/>
              <a:rect l="l" t="t" r="r" b="b"/>
              <a:pathLst>
                <a:path w="1522" h="841" extrusionOk="0">
                  <a:moveTo>
                    <a:pt x="1187" y="0"/>
                  </a:moveTo>
                  <a:cubicBezTo>
                    <a:pt x="989" y="0"/>
                    <a:pt x="782" y="65"/>
                    <a:pt x="602" y="170"/>
                  </a:cubicBezTo>
                  <a:cubicBezTo>
                    <a:pt x="435" y="287"/>
                    <a:pt x="268" y="437"/>
                    <a:pt x="151" y="604"/>
                  </a:cubicBezTo>
                  <a:cubicBezTo>
                    <a:pt x="51" y="738"/>
                    <a:pt x="1" y="821"/>
                    <a:pt x="17" y="838"/>
                  </a:cubicBezTo>
                  <a:cubicBezTo>
                    <a:pt x="21" y="840"/>
                    <a:pt x="25" y="841"/>
                    <a:pt x="29" y="841"/>
                  </a:cubicBezTo>
                  <a:cubicBezTo>
                    <a:pt x="65" y="841"/>
                    <a:pt x="130" y="778"/>
                    <a:pt x="235" y="688"/>
                  </a:cubicBezTo>
                  <a:cubicBezTo>
                    <a:pt x="385" y="537"/>
                    <a:pt x="535" y="420"/>
                    <a:pt x="702" y="303"/>
                  </a:cubicBezTo>
                  <a:cubicBezTo>
                    <a:pt x="870" y="203"/>
                    <a:pt x="1070" y="136"/>
                    <a:pt x="1254" y="120"/>
                  </a:cubicBezTo>
                  <a:cubicBezTo>
                    <a:pt x="1288" y="116"/>
                    <a:pt x="1319" y="115"/>
                    <a:pt x="1348" y="115"/>
                  </a:cubicBezTo>
                  <a:cubicBezTo>
                    <a:pt x="1399" y="115"/>
                    <a:pt x="1440" y="118"/>
                    <a:pt x="1470" y="118"/>
                  </a:cubicBezTo>
                  <a:cubicBezTo>
                    <a:pt x="1497" y="118"/>
                    <a:pt x="1515" y="115"/>
                    <a:pt x="1521" y="103"/>
                  </a:cubicBezTo>
                  <a:cubicBezTo>
                    <a:pt x="1521" y="86"/>
                    <a:pt x="1438" y="19"/>
                    <a:pt x="1254" y="3"/>
                  </a:cubicBezTo>
                  <a:cubicBezTo>
                    <a:pt x="1232" y="1"/>
                    <a:pt x="1209" y="0"/>
                    <a:pt x="11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9"/>
            <p:cNvSpPr/>
            <p:nvPr/>
          </p:nvSpPr>
          <p:spPr>
            <a:xfrm>
              <a:off x="7242579" y="4628959"/>
              <a:ext cx="18246" cy="18663"/>
            </a:xfrm>
            <a:custGeom>
              <a:avLst/>
              <a:gdLst/>
              <a:ahLst/>
              <a:cxnLst/>
              <a:rect l="l" t="t" r="r" b="b"/>
              <a:pathLst>
                <a:path w="569" h="582" extrusionOk="0">
                  <a:moveTo>
                    <a:pt x="51" y="1"/>
                  </a:moveTo>
                  <a:cubicBezTo>
                    <a:pt x="42" y="1"/>
                    <a:pt x="36" y="3"/>
                    <a:pt x="34" y="8"/>
                  </a:cubicBezTo>
                  <a:cubicBezTo>
                    <a:pt x="0" y="58"/>
                    <a:pt x="101" y="175"/>
                    <a:pt x="234" y="326"/>
                  </a:cubicBezTo>
                  <a:cubicBezTo>
                    <a:pt x="339" y="460"/>
                    <a:pt x="444" y="581"/>
                    <a:pt x="500" y="581"/>
                  </a:cubicBezTo>
                  <a:cubicBezTo>
                    <a:pt x="507" y="581"/>
                    <a:pt x="513" y="580"/>
                    <a:pt x="518" y="576"/>
                  </a:cubicBezTo>
                  <a:cubicBezTo>
                    <a:pt x="568" y="560"/>
                    <a:pt x="518" y="392"/>
                    <a:pt x="368" y="225"/>
                  </a:cubicBezTo>
                  <a:cubicBezTo>
                    <a:pt x="254" y="83"/>
                    <a:pt x="103" y="1"/>
                    <a:pt x="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9"/>
            <p:cNvSpPr/>
            <p:nvPr/>
          </p:nvSpPr>
          <p:spPr>
            <a:xfrm>
              <a:off x="7228117" y="4631685"/>
              <a:ext cx="17701" cy="17573"/>
            </a:xfrm>
            <a:custGeom>
              <a:avLst/>
              <a:gdLst/>
              <a:ahLst/>
              <a:cxnLst/>
              <a:rect l="l" t="t" r="r" b="b"/>
              <a:pathLst>
                <a:path w="552" h="548" extrusionOk="0">
                  <a:moveTo>
                    <a:pt x="52" y="0"/>
                  </a:moveTo>
                  <a:cubicBezTo>
                    <a:pt x="44" y="0"/>
                    <a:pt x="38" y="2"/>
                    <a:pt x="34" y="7"/>
                  </a:cubicBezTo>
                  <a:cubicBezTo>
                    <a:pt x="0" y="40"/>
                    <a:pt x="67" y="190"/>
                    <a:pt x="201" y="341"/>
                  </a:cubicBezTo>
                  <a:cubicBezTo>
                    <a:pt x="317" y="457"/>
                    <a:pt x="433" y="548"/>
                    <a:pt x="483" y="548"/>
                  </a:cubicBezTo>
                  <a:cubicBezTo>
                    <a:pt x="491" y="548"/>
                    <a:pt x="497" y="546"/>
                    <a:pt x="501" y="541"/>
                  </a:cubicBezTo>
                  <a:cubicBezTo>
                    <a:pt x="552" y="525"/>
                    <a:pt x="468" y="374"/>
                    <a:pt x="334" y="224"/>
                  </a:cubicBezTo>
                  <a:cubicBezTo>
                    <a:pt x="218" y="93"/>
                    <a:pt x="102"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9"/>
            <p:cNvSpPr/>
            <p:nvPr/>
          </p:nvSpPr>
          <p:spPr>
            <a:xfrm>
              <a:off x="7215771" y="4634507"/>
              <a:ext cx="12378" cy="16226"/>
            </a:xfrm>
            <a:custGeom>
              <a:avLst/>
              <a:gdLst/>
              <a:ahLst/>
              <a:cxnLst/>
              <a:rect l="l" t="t" r="r" b="b"/>
              <a:pathLst>
                <a:path w="386" h="506" extrusionOk="0">
                  <a:moveTo>
                    <a:pt x="49" y="0"/>
                  </a:moveTo>
                  <a:cubicBezTo>
                    <a:pt x="43" y="0"/>
                    <a:pt x="39" y="1"/>
                    <a:pt x="34" y="2"/>
                  </a:cubicBezTo>
                  <a:cubicBezTo>
                    <a:pt x="1" y="36"/>
                    <a:pt x="34" y="153"/>
                    <a:pt x="118" y="286"/>
                  </a:cubicBezTo>
                  <a:cubicBezTo>
                    <a:pt x="195" y="410"/>
                    <a:pt x="273" y="505"/>
                    <a:pt x="324" y="505"/>
                  </a:cubicBezTo>
                  <a:cubicBezTo>
                    <a:pt x="328" y="505"/>
                    <a:pt x="331" y="505"/>
                    <a:pt x="335" y="503"/>
                  </a:cubicBezTo>
                  <a:cubicBezTo>
                    <a:pt x="385" y="487"/>
                    <a:pt x="369" y="353"/>
                    <a:pt x="285" y="203"/>
                  </a:cubicBezTo>
                  <a:cubicBezTo>
                    <a:pt x="209" y="80"/>
                    <a:pt x="104" y="0"/>
                    <a:pt x="4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9"/>
            <p:cNvSpPr/>
            <p:nvPr/>
          </p:nvSpPr>
          <p:spPr>
            <a:xfrm>
              <a:off x="7229720" y="4574541"/>
              <a:ext cx="24660" cy="56311"/>
            </a:xfrm>
            <a:custGeom>
              <a:avLst/>
              <a:gdLst/>
              <a:ahLst/>
              <a:cxnLst/>
              <a:rect l="l" t="t" r="r" b="b"/>
              <a:pathLst>
                <a:path w="769" h="1756" extrusionOk="0">
                  <a:moveTo>
                    <a:pt x="318" y="168"/>
                  </a:moveTo>
                  <a:cubicBezTo>
                    <a:pt x="401" y="168"/>
                    <a:pt x="468" y="268"/>
                    <a:pt x="502" y="368"/>
                  </a:cubicBezTo>
                  <a:cubicBezTo>
                    <a:pt x="552" y="469"/>
                    <a:pt x="568" y="569"/>
                    <a:pt x="585" y="686"/>
                  </a:cubicBezTo>
                  <a:cubicBezTo>
                    <a:pt x="602" y="870"/>
                    <a:pt x="585" y="1054"/>
                    <a:pt x="552" y="1237"/>
                  </a:cubicBezTo>
                  <a:cubicBezTo>
                    <a:pt x="507" y="1349"/>
                    <a:pt x="477" y="1469"/>
                    <a:pt x="452" y="1586"/>
                  </a:cubicBezTo>
                  <a:lnTo>
                    <a:pt x="452" y="1586"/>
                  </a:lnTo>
                  <a:cubicBezTo>
                    <a:pt x="427" y="1466"/>
                    <a:pt x="397" y="1352"/>
                    <a:pt x="351" y="1237"/>
                  </a:cubicBezTo>
                  <a:cubicBezTo>
                    <a:pt x="284" y="1054"/>
                    <a:pt x="251" y="870"/>
                    <a:pt x="218" y="669"/>
                  </a:cubicBezTo>
                  <a:cubicBezTo>
                    <a:pt x="201" y="569"/>
                    <a:pt x="201" y="452"/>
                    <a:pt x="201" y="352"/>
                  </a:cubicBezTo>
                  <a:cubicBezTo>
                    <a:pt x="201" y="252"/>
                    <a:pt x="268" y="168"/>
                    <a:pt x="318" y="168"/>
                  </a:cubicBezTo>
                  <a:close/>
                  <a:moveTo>
                    <a:pt x="335" y="1"/>
                  </a:moveTo>
                  <a:cubicBezTo>
                    <a:pt x="151" y="1"/>
                    <a:pt x="0" y="151"/>
                    <a:pt x="17" y="335"/>
                  </a:cubicBezTo>
                  <a:cubicBezTo>
                    <a:pt x="17" y="452"/>
                    <a:pt x="34" y="586"/>
                    <a:pt x="50" y="703"/>
                  </a:cubicBezTo>
                  <a:cubicBezTo>
                    <a:pt x="84" y="903"/>
                    <a:pt x="151" y="1087"/>
                    <a:pt x="218" y="1271"/>
                  </a:cubicBezTo>
                  <a:cubicBezTo>
                    <a:pt x="260" y="1426"/>
                    <a:pt x="338" y="1569"/>
                    <a:pt x="431" y="1690"/>
                  </a:cubicBezTo>
                  <a:lnTo>
                    <a:pt x="431" y="1690"/>
                  </a:lnTo>
                  <a:cubicBezTo>
                    <a:pt x="427" y="1712"/>
                    <a:pt x="422" y="1734"/>
                    <a:pt x="418" y="1755"/>
                  </a:cubicBezTo>
                  <a:cubicBezTo>
                    <a:pt x="430" y="1743"/>
                    <a:pt x="442" y="1731"/>
                    <a:pt x="453" y="1718"/>
                  </a:cubicBezTo>
                  <a:lnTo>
                    <a:pt x="453" y="1718"/>
                  </a:lnTo>
                  <a:cubicBezTo>
                    <a:pt x="464" y="1731"/>
                    <a:pt x="474" y="1743"/>
                    <a:pt x="485" y="1755"/>
                  </a:cubicBezTo>
                  <a:cubicBezTo>
                    <a:pt x="481" y="1735"/>
                    <a:pt x="477" y="1714"/>
                    <a:pt x="474" y="1694"/>
                  </a:cubicBezTo>
                  <a:lnTo>
                    <a:pt x="474" y="1694"/>
                  </a:lnTo>
                  <a:cubicBezTo>
                    <a:pt x="575" y="1572"/>
                    <a:pt x="640" y="1428"/>
                    <a:pt x="669" y="1271"/>
                  </a:cubicBezTo>
                  <a:cubicBezTo>
                    <a:pt x="736" y="1070"/>
                    <a:pt x="769" y="870"/>
                    <a:pt x="752" y="669"/>
                  </a:cubicBezTo>
                  <a:cubicBezTo>
                    <a:pt x="752" y="552"/>
                    <a:pt x="719" y="419"/>
                    <a:pt x="685" y="302"/>
                  </a:cubicBezTo>
                  <a:cubicBezTo>
                    <a:pt x="652" y="235"/>
                    <a:pt x="619" y="185"/>
                    <a:pt x="568" y="118"/>
                  </a:cubicBezTo>
                  <a:cubicBezTo>
                    <a:pt x="518" y="51"/>
                    <a:pt x="435" y="18"/>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9"/>
            <p:cNvSpPr/>
            <p:nvPr/>
          </p:nvSpPr>
          <p:spPr>
            <a:xfrm>
              <a:off x="7196498" y="4587400"/>
              <a:ext cx="48775" cy="41463"/>
            </a:xfrm>
            <a:custGeom>
              <a:avLst/>
              <a:gdLst/>
              <a:ahLst/>
              <a:cxnLst/>
              <a:rect l="l" t="t" r="r" b="b"/>
              <a:pathLst>
                <a:path w="1521" h="1293" extrusionOk="0">
                  <a:moveTo>
                    <a:pt x="184" y="1"/>
                  </a:moveTo>
                  <a:cubicBezTo>
                    <a:pt x="134" y="18"/>
                    <a:pt x="67" y="51"/>
                    <a:pt x="51" y="101"/>
                  </a:cubicBezTo>
                  <a:cubicBezTo>
                    <a:pt x="0" y="252"/>
                    <a:pt x="17" y="419"/>
                    <a:pt x="117" y="536"/>
                  </a:cubicBezTo>
                  <a:cubicBezTo>
                    <a:pt x="184" y="653"/>
                    <a:pt x="268" y="753"/>
                    <a:pt x="368" y="836"/>
                  </a:cubicBezTo>
                  <a:cubicBezTo>
                    <a:pt x="535" y="970"/>
                    <a:pt x="719" y="1070"/>
                    <a:pt x="919" y="1154"/>
                  </a:cubicBezTo>
                  <a:cubicBezTo>
                    <a:pt x="1134" y="1261"/>
                    <a:pt x="1314" y="1293"/>
                    <a:pt x="1415" y="1293"/>
                  </a:cubicBezTo>
                  <a:cubicBezTo>
                    <a:pt x="1472" y="1293"/>
                    <a:pt x="1504" y="1283"/>
                    <a:pt x="1504" y="1271"/>
                  </a:cubicBezTo>
                  <a:cubicBezTo>
                    <a:pt x="1320" y="1204"/>
                    <a:pt x="1153" y="1137"/>
                    <a:pt x="986" y="1054"/>
                  </a:cubicBezTo>
                  <a:cubicBezTo>
                    <a:pt x="802" y="953"/>
                    <a:pt x="635" y="836"/>
                    <a:pt x="485" y="719"/>
                  </a:cubicBezTo>
                  <a:cubicBezTo>
                    <a:pt x="401" y="636"/>
                    <a:pt x="335" y="552"/>
                    <a:pt x="268" y="469"/>
                  </a:cubicBezTo>
                  <a:cubicBezTo>
                    <a:pt x="218" y="385"/>
                    <a:pt x="184" y="285"/>
                    <a:pt x="201" y="185"/>
                  </a:cubicBezTo>
                  <a:cubicBezTo>
                    <a:pt x="201" y="175"/>
                    <a:pt x="213" y="171"/>
                    <a:pt x="232" y="171"/>
                  </a:cubicBezTo>
                  <a:cubicBezTo>
                    <a:pt x="281" y="171"/>
                    <a:pt x="379" y="199"/>
                    <a:pt x="452" y="235"/>
                  </a:cubicBezTo>
                  <a:cubicBezTo>
                    <a:pt x="552" y="285"/>
                    <a:pt x="652" y="352"/>
                    <a:pt x="736" y="419"/>
                  </a:cubicBezTo>
                  <a:cubicBezTo>
                    <a:pt x="886" y="552"/>
                    <a:pt x="1036" y="686"/>
                    <a:pt x="1153" y="836"/>
                  </a:cubicBezTo>
                  <a:cubicBezTo>
                    <a:pt x="1361" y="1092"/>
                    <a:pt x="1477" y="1272"/>
                    <a:pt x="1516" y="1272"/>
                  </a:cubicBezTo>
                  <a:cubicBezTo>
                    <a:pt x="1518" y="1272"/>
                    <a:pt x="1519" y="1271"/>
                    <a:pt x="1521" y="1271"/>
                  </a:cubicBezTo>
                  <a:cubicBezTo>
                    <a:pt x="1471" y="1087"/>
                    <a:pt x="1387" y="920"/>
                    <a:pt x="1270" y="769"/>
                  </a:cubicBezTo>
                  <a:cubicBezTo>
                    <a:pt x="1153" y="602"/>
                    <a:pt x="1003" y="435"/>
                    <a:pt x="853" y="302"/>
                  </a:cubicBezTo>
                  <a:cubicBezTo>
                    <a:pt x="752" y="218"/>
                    <a:pt x="652" y="151"/>
                    <a:pt x="535" y="84"/>
                  </a:cubicBezTo>
                  <a:cubicBezTo>
                    <a:pt x="468" y="51"/>
                    <a:pt x="401" y="34"/>
                    <a:pt x="3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9"/>
            <p:cNvSpPr/>
            <p:nvPr/>
          </p:nvSpPr>
          <p:spPr>
            <a:xfrm>
              <a:off x="7258645" y="4625143"/>
              <a:ext cx="148440" cy="5772"/>
            </a:xfrm>
            <a:custGeom>
              <a:avLst/>
              <a:gdLst/>
              <a:ahLst/>
              <a:cxnLst/>
              <a:rect l="l" t="t" r="r" b="b"/>
              <a:pathLst>
                <a:path w="4629" h="180" extrusionOk="0">
                  <a:moveTo>
                    <a:pt x="3580" y="0"/>
                  </a:moveTo>
                  <a:cubicBezTo>
                    <a:pt x="3215" y="0"/>
                    <a:pt x="2777" y="4"/>
                    <a:pt x="2306" y="10"/>
                  </a:cubicBezTo>
                  <a:cubicBezTo>
                    <a:pt x="1037" y="10"/>
                    <a:pt x="1" y="10"/>
                    <a:pt x="1" y="60"/>
                  </a:cubicBezTo>
                  <a:cubicBezTo>
                    <a:pt x="1" y="91"/>
                    <a:pt x="885" y="179"/>
                    <a:pt x="2021" y="179"/>
                  </a:cubicBezTo>
                  <a:cubicBezTo>
                    <a:pt x="2115" y="179"/>
                    <a:pt x="2210" y="179"/>
                    <a:pt x="2306" y="177"/>
                  </a:cubicBezTo>
                  <a:cubicBezTo>
                    <a:pt x="3593" y="161"/>
                    <a:pt x="4629" y="94"/>
                    <a:pt x="4629" y="44"/>
                  </a:cubicBezTo>
                  <a:cubicBezTo>
                    <a:pt x="4629" y="12"/>
                    <a:pt x="4213" y="0"/>
                    <a:pt x="35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9"/>
            <p:cNvSpPr/>
            <p:nvPr/>
          </p:nvSpPr>
          <p:spPr>
            <a:xfrm>
              <a:off x="7645507" y="1778223"/>
              <a:ext cx="251313" cy="491370"/>
            </a:xfrm>
            <a:custGeom>
              <a:avLst/>
              <a:gdLst/>
              <a:ahLst/>
              <a:cxnLst/>
              <a:rect l="l" t="t" r="r" b="b"/>
              <a:pathLst>
                <a:path w="7837" h="15323" extrusionOk="0">
                  <a:moveTo>
                    <a:pt x="3793" y="0"/>
                  </a:moveTo>
                  <a:lnTo>
                    <a:pt x="134" y="1805"/>
                  </a:lnTo>
                  <a:cubicBezTo>
                    <a:pt x="134" y="1805"/>
                    <a:pt x="0" y="6416"/>
                    <a:pt x="134" y="8405"/>
                  </a:cubicBezTo>
                  <a:cubicBezTo>
                    <a:pt x="251" y="10410"/>
                    <a:pt x="2273" y="10627"/>
                    <a:pt x="2273" y="10627"/>
                  </a:cubicBezTo>
                  <a:cubicBezTo>
                    <a:pt x="2273" y="10627"/>
                    <a:pt x="2256" y="11546"/>
                    <a:pt x="2222" y="12565"/>
                  </a:cubicBezTo>
                  <a:cubicBezTo>
                    <a:pt x="2189" y="14052"/>
                    <a:pt x="3375" y="15272"/>
                    <a:pt x="4846" y="15322"/>
                  </a:cubicBezTo>
                  <a:cubicBezTo>
                    <a:pt x="4866" y="15322"/>
                    <a:pt x="4887" y="15323"/>
                    <a:pt x="4907" y="15323"/>
                  </a:cubicBezTo>
                  <a:cubicBezTo>
                    <a:pt x="6367" y="15323"/>
                    <a:pt x="7570" y="14149"/>
                    <a:pt x="7603" y="12699"/>
                  </a:cubicBezTo>
                  <a:lnTo>
                    <a:pt x="7837" y="3058"/>
                  </a:lnTo>
                  <a:lnTo>
                    <a:pt x="3793"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9"/>
            <p:cNvSpPr/>
            <p:nvPr/>
          </p:nvSpPr>
          <p:spPr>
            <a:xfrm>
              <a:off x="7613889" y="1735284"/>
              <a:ext cx="377755" cy="204238"/>
            </a:xfrm>
            <a:custGeom>
              <a:avLst/>
              <a:gdLst/>
              <a:ahLst/>
              <a:cxnLst/>
              <a:rect l="l" t="t" r="r" b="b"/>
              <a:pathLst>
                <a:path w="11780" h="6369" extrusionOk="0">
                  <a:moveTo>
                    <a:pt x="5282" y="1"/>
                  </a:moveTo>
                  <a:cubicBezTo>
                    <a:pt x="4488" y="1"/>
                    <a:pt x="3391" y="212"/>
                    <a:pt x="1989" y="1673"/>
                  </a:cubicBezTo>
                  <a:cubicBezTo>
                    <a:pt x="0" y="3728"/>
                    <a:pt x="1086" y="5951"/>
                    <a:pt x="1086" y="5951"/>
                  </a:cubicBezTo>
                  <a:lnTo>
                    <a:pt x="4662" y="2642"/>
                  </a:lnTo>
                  <a:cubicBezTo>
                    <a:pt x="5247" y="5633"/>
                    <a:pt x="8538" y="5951"/>
                    <a:pt x="8538" y="5951"/>
                  </a:cubicBezTo>
                  <a:lnTo>
                    <a:pt x="11780" y="6368"/>
                  </a:lnTo>
                  <a:cubicBezTo>
                    <a:pt x="11730" y="6034"/>
                    <a:pt x="11663" y="5282"/>
                    <a:pt x="11579" y="4982"/>
                  </a:cubicBezTo>
                  <a:cubicBezTo>
                    <a:pt x="10493" y="821"/>
                    <a:pt x="6834" y="36"/>
                    <a:pt x="6099" y="36"/>
                  </a:cubicBezTo>
                  <a:cubicBezTo>
                    <a:pt x="5877" y="36"/>
                    <a:pt x="5605" y="1"/>
                    <a:pt x="52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9"/>
            <p:cNvSpPr/>
            <p:nvPr/>
          </p:nvSpPr>
          <p:spPr>
            <a:xfrm>
              <a:off x="7663176" y="1935193"/>
              <a:ext cx="19337" cy="16675"/>
            </a:xfrm>
            <a:custGeom>
              <a:avLst/>
              <a:gdLst/>
              <a:ahLst/>
              <a:cxnLst/>
              <a:rect l="l" t="t" r="r" b="b"/>
              <a:pathLst>
                <a:path w="603" h="520" extrusionOk="0">
                  <a:moveTo>
                    <a:pt x="268" y="1"/>
                  </a:moveTo>
                  <a:cubicBezTo>
                    <a:pt x="118" y="1"/>
                    <a:pt x="1" y="118"/>
                    <a:pt x="1" y="268"/>
                  </a:cubicBezTo>
                  <a:cubicBezTo>
                    <a:pt x="1" y="418"/>
                    <a:pt x="135" y="520"/>
                    <a:pt x="274" y="520"/>
                  </a:cubicBezTo>
                  <a:cubicBezTo>
                    <a:pt x="336" y="520"/>
                    <a:pt x="400" y="499"/>
                    <a:pt x="452" y="452"/>
                  </a:cubicBezTo>
                  <a:cubicBezTo>
                    <a:pt x="602" y="285"/>
                    <a:pt x="485" y="1"/>
                    <a:pt x="2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9"/>
            <p:cNvSpPr/>
            <p:nvPr/>
          </p:nvSpPr>
          <p:spPr>
            <a:xfrm>
              <a:off x="7655128" y="1924771"/>
              <a:ext cx="33254" cy="10069"/>
            </a:xfrm>
            <a:custGeom>
              <a:avLst/>
              <a:gdLst/>
              <a:ahLst/>
              <a:cxnLst/>
              <a:rect l="l" t="t" r="r" b="b"/>
              <a:pathLst>
                <a:path w="1037" h="314" extrusionOk="0">
                  <a:moveTo>
                    <a:pt x="546" y="0"/>
                  </a:moveTo>
                  <a:cubicBezTo>
                    <a:pt x="389" y="0"/>
                    <a:pt x="232" y="56"/>
                    <a:pt x="101" y="159"/>
                  </a:cubicBezTo>
                  <a:cubicBezTo>
                    <a:pt x="18" y="225"/>
                    <a:pt x="1" y="292"/>
                    <a:pt x="18" y="309"/>
                  </a:cubicBezTo>
                  <a:cubicBezTo>
                    <a:pt x="21" y="312"/>
                    <a:pt x="25" y="313"/>
                    <a:pt x="30" y="313"/>
                  </a:cubicBezTo>
                  <a:cubicBezTo>
                    <a:pt x="85" y="313"/>
                    <a:pt x="259" y="175"/>
                    <a:pt x="502" y="175"/>
                  </a:cubicBezTo>
                  <a:cubicBezTo>
                    <a:pt x="531" y="172"/>
                    <a:pt x="559" y="170"/>
                    <a:pt x="586" y="170"/>
                  </a:cubicBezTo>
                  <a:cubicBezTo>
                    <a:pt x="787" y="170"/>
                    <a:pt x="935" y="253"/>
                    <a:pt x="995" y="253"/>
                  </a:cubicBezTo>
                  <a:cubicBezTo>
                    <a:pt x="1007" y="253"/>
                    <a:pt x="1015" y="249"/>
                    <a:pt x="1020" y="242"/>
                  </a:cubicBezTo>
                  <a:cubicBezTo>
                    <a:pt x="1037" y="225"/>
                    <a:pt x="1003" y="175"/>
                    <a:pt x="903" y="109"/>
                  </a:cubicBezTo>
                  <a:cubicBezTo>
                    <a:pt x="793" y="35"/>
                    <a:pt x="669" y="0"/>
                    <a:pt x="5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9"/>
            <p:cNvSpPr/>
            <p:nvPr/>
          </p:nvSpPr>
          <p:spPr>
            <a:xfrm>
              <a:off x="7758545" y="1935193"/>
              <a:ext cx="19337" cy="16675"/>
            </a:xfrm>
            <a:custGeom>
              <a:avLst/>
              <a:gdLst/>
              <a:ahLst/>
              <a:cxnLst/>
              <a:rect l="l" t="t" r="r" b="b"/>
              <a:pathLst>
                <a:path w="603" h="520" extrusionOk="0">
                  <a:moveTo>
                    <a:pt x="251" y="1"/>
                  </a:moveTo>
                  <a:cubicBezTo>
                    <a:pt x="118" y="1"/>
                    <a:pt x="1" y="118"/>
                    <a:pt x="1" y="268"/>
                  </a:cubicBezTo>
                  <a:cubicBezTo>
                    <a:pt x="1" y="418"/>
                    <a:pt x="127" y="520"/>
                    <a:pt x="261" y="520"/>
                  </a:cubicBezTo>
                  <a:cubicBezTo>
                    <a:pt x="321" y="520"/>
                    <a:pt x="383" y="499"/>
                    <a:pt x="435" y="452"/>
                  </a:cubicBezTo>
                  <a:cubicBezTo>
                    <a:pt x="602" y="285"/>
                    <a:pt x="485" y="1"/>
                    <a:pt x="2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9"/>
            <p:cNvSpPr/>
            <p:nvPr/>
          </p:nvSpPr>
          <p:spPr>
            <a:xfrm>
              <a:off x="7752645" y="1924771"/>
              <a:ext cx="33799" cy="10069"/>
            </a:xfrm>
            <a:custGeom>
              <a:avLst/>
              <a:gdLst/>
              <a:ahLst/>
              <a:cxnLst/>
              <a:rect l="l" t="t" r="r" b="b"/>
              <a:pathLst>
                <a:path w="1054" h="314" extrusionOk="0">
                  <a:moveTo>
                    <a:pt x="562" y="0"/>
                  </a:moveTo>
                  <a:cubicBezTo>
                    <a:pt x="406" y="0"/>
                    <a:pt x="249" y="56"/>
                    <a:pt x="118" y="159"/>
                  </a:cubicBezTo>
                  <a:cubicBezTo>
                    <a:pt x="34" y="225"/>
                    <a:pt x="1" y="292"/>
                    <a:pt x="18" y="309"/>
                  </a:cubicBezTo>
                  <a:cubicBezTo>
                    <a:pt x="21" y="312"/>
                    <a:pt x="25" y="313"/>
                    <a:pt x="31" y="313"/>
                  </a:cubicBezTo>
                  <a:cubicBezTo>
                    <a:pt x="88" y="313"/>
                    <a:pt x="276" y="175"/>
                    <a:pt x="519" y="175"/>
                  </a:cubicBezTo>
                  <a:cubicBezTo>
                    <a:pt x="548" y="172"/>
                    <a:pt x="576" y="170"/>
                    <a:pt x="603" y="170"/>
                  </a:cubicBezTo>
                  <a:cubicBezTo>
                    <a:pt x="803" y="170"/>
                    <a:pt x="952" y="253"/>
                    <a:pt x="1012" y="253"/>
                  </a:cubicBezTo>
                  <a:cubicBezTo>
                    <a:pt x="1024" y="253"/>
                    <a:pt x="1032" y="249"/>
                    <a:pt x="1037" y="242"/>
                  </a:cubicBezTo>
                  <a:cubicBezTo>
                    <a:pt x="1054" y="225"/>
                    <a:pt x="1003" y="175"/>
                    <a:pt x="920" y="109"/>
                  </a:cubicBezTo>
                  <a:cubicBezTo>
                    <a:pt x="809" y="35"/>
                    <a:pt x="686" y="0"/>
                    <a:pt x="5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9"/>
            <p:cNvSpPr/>
            <p:nvPr/>
          </p:nvSpPr>
          <p:spPr>
            <a:xfrm>
              <a:off x="7698547" y="1932531"/>
              <a:ext cx="24660" cy="77700"/>
            </a:xfrm>
            <a:custGeom>
              <a:avLst/>
              <a:gdLst/>
              <a:ahLst/>
              <a:cxnLst/>
              <a:rect l="l" t="t" r="r" b="b"/>
              <a:pathLst>
                <a:path w="769" h="2423" extrusionOk="0">
                  <a:moveTo>
                    <a:pt x="769" y="0"/>
                  </a:moveTo>
                  <a:lnTo>
                    <a:pt x="769" y="0"/>
                  </a:lnTo>
                  <a:cubicBezTo>
                    <a:pt x="685" y="117"/>
                    <a:pt x="619" y="268"/>
                    <a:pt x="585" y="418"/>
                  </a:cubicBezTo>
                  <a:cubicBezTo>
                    <a:pt x="485" y="669"/>
                    <a:pt x="368" y="1036"/>
                    <a:pt x="234" y="1454"/>
                  </a:cubicBezTo>
                  <a:cubicBezTo>
                    <a:pt x="167" y="1654"/>
                    <a:pt x="117" y="1838"/>
                    <a:pt x="50" y="2022"/>
                  </a:cubicBezTo>
                  <a:cubicBezTo>
                    <a:pt x="17" y="2105"/>
                    <a:pt x="0" y="2206"/>
                    <a:pt x="34" y="2306"/>
                  </a:cubicBezTo>
                  <a:cubicBezTo>
                    <a:pt x="50" y="2356"/>
                    <a:pt x="84" y="2389"/>
                    <a:pt x="151" y="2406"/>
                  </a:cubicBezTo>
                  <a:cubicBezTo>
                    <a:pt x="184" y="2423"/>
                    <a:pt x="218" y="2423"/>
                    <a:pt x="268" y="2423"/>
                  </a:cubicBezTo>
                  <a:cubicBezTo>
                    <a:pt x="418" y="2423"/>
                    <a:pt x="568" y="2423"/>
                    <a:pt x="719" y="2389"/>
                  </a:cubicBezTo>
                  <a:cubicBezTo>
                    <a:pt x="568" y="2356"/>
                    <a:pt x="418" y="2339"/>
                    <a:pt x="268" y="2339"/>
                  </a:cubicBezTo>
                  <a:cubicBezTo>
                    <a:pt x="201" y="2339"/>
                    <a:pt x="134" y="2323"/>
                    <a:pt x="117" y="2273"/>
                  </a:cubicBezTo>
                  <a:cubicBezTo>
                    <a:pt x="101" y="2189"/>
                    <a:pt x="117" y="2122"/>
                    <a:pt x="151" y="2055"/>
                  </a:cubicBezTo>
                  <a:cubicBezTo>
                    <a:pt x="218" y="1872"/>
                    <a:pt x="268" y="1688"/>
                    <a:pt x="335" y="1487"/>
                  </a:cubicBezTo>
                  <a:cubicBezTo>
                    <a:pt x="468" y="1070"/>
                    <a:pt x="585" y="702"/>
                    <a:pt x="652" y="435"/>
                  </a:cubicBezTo>
                  <a:cubicBezTo>
                    <a:pt x="719" y="301"/>
                    <a:pt x="752" y="151"/>
                    <a:pt x="7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9"/>
            <p:cNvSpPr/>
            <p:nvPr/>
          </p:nvSpPr>
          <p:spPr>
            <a:xfrm>
              <a:off x="7708199" y="2017703"/>
              <a:ext cx="47716" cy="24949"/>
            </a:xfrm>
            <a:custGeom>
              <a:avLst/>
              <a:gdLst/>
              <a:ahLst/>
              <a:cxnLst/>
              <a:rect l="l" t="t" r="r" b="b"/>
              <a:pathLst>
                <a:path w="1488" h="778" extrusionOk="0">
                  <a:moveTo>
                    <a:pt x="1320" y="1"/>
                  </a:moveTo>
                  <a:cubicBezTo>
                    <a:pt x="869" y="134"/>
                    <a:pt x="535" y="352"/>
                    <a:pt x="0" y="452"/>
                  </a:cubicBezTo>
                  <a:cubicBezTo>
                    <a:pt x="142" y="665"/>
                    <a:pt x="376" y="777"/>
                    <a:pt x="614" y="777"/>
                  </a:cubicBezTo>
                  <a:cubicBezTo>
                    <a:pt x="711" y="777"/>
                    <a:pt x="810" y="758"/>
                    <a:pt x="902" y="719"/>
                  </a:cubicBezTo>
                  <a:cubicBezTo>
                    <a:pt x="1487" y="469"/>
                    <a:pt x="1320" y="1"/>
                    <a:pt x="132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9"/>
            <p:cNvSpPr/>
            <p:nvPr/>
          </p:nvSpPr>
          <p:spPr>
            <a:xfrm>
              <a:off x="7717820" y="2090047"/>
              <a:ext cx="85235" cy="44606"/>
            </a:xfrm>
            <a:custGeom>
              <a:avLst/>
              <a:gdLst/>
              <a:ahLst/>
              <a:cxnLst/>
              <a:rect l="l" t="t" r="r" b="b"/>
              <a:pathLst>
                <a:path w="2658" h="1391" extrusionOk="0">
                  <a:moveTo>
                    <a:pt x="2658" y="0"/>
                  </a:moveTo>
                  <a:cubicBezTo>
                    <a:pt x="1872" y="552"/>
                    <a:pt x="953" y="853"/>
                    <a:pt x="1" y="903"/>
                  </a:cubicBezTo>
                  <a:lnTo>
                    <a:pt x="1" y="1387"/>
                  </a:lnTo>
                  <a:cubicBezTo>
                    <a:pt x="56" y="1390"/>
                    <a:pt x="111" y="1391"/>
                    <a:pt x="164" y="1391"/>
                  </a:cubicBezTo>
                  <a:cubicBezTo>
                    <a:pt x="2041" y="1391"/>
                    <a:pt x="2657" y="1"/>
                    <a:pt x="265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9"/>
            <p:cNvSpPr/>
            <p:nvPr/>
          </p:nvSpPr>
          <p:spPr>
            <a:xfrm>
              <a:off x="7631077" y="1809424"/>
              <a:ext cx="135549" cy="109190"/>
            </a:xfrm>
            <a:custGeom>
              <a:avLst/>
              <a:gdLst/>
              <a:ahLst/>
              <a:cxnLst/>
              <a:rect l="l" t="t" r="r" b="b"/>
              <a:pathLst>
                <a:path w="4227" h="3405" extrusionOk="0">
                  <a:moveTo>
                    <a:pt x="3213" y="0"/>
                  </a:moveTo>
                  <a:cubicBezTo>
                    <a:pt x="1" y="0"/>
                    <a:pt x="601" y="3405"/>
                    <a:pt x="601" y="3405"/>
                  </a:cubicBezTo>
                  <a:lnTo>
                    <a:pt x="3809" y="2569"/>
                  </a:lnTo>
                  <a:cubicBezTo>
                    <a:pt x="3491" y="1500"/>
                    <a:pt x="4226" y="96"/>
                    <a:pt x="4226" y="96"/>
                  </a:cubicBezTo>
                  <a:cubicBezTo>
                    <a:pt x="3852" y="30"/>
                    <a:pt x="3515" y="0"/>
                    <a:pt x="32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9"/>
            <p:cNvSpPr/>
            <p:nvPr/>
          </p:nvSpPr>
          <p:spPr>
            <a:xfrm>
              <a:off x="7884987" y="1926086"/>
              <a:ext cx="124903" cy="177910"/>
            </a:xfrm>
            <a:custGeom>
              <a:avLst/>
              <a:gdLst/>
              <a:ahLst/>
              <a:cxnLst/>
              <a:rect l="l" t="t" r="r" b="b"/>
              <a:pathLst>
                <a:path w="3895" h="5548" extrusionOk="0">
                  <a:moveTo>
                    <a:pt x="84" y="1"/>
                  </a:moveTo>
                  <a:lnTo>
                    <a:pt x="1" y="5548"/>
                  </a:lnTo>
                  <a:cubicBezTo>
                    <a:pt x="3894" y="4712"/>
                    <a:pt x="3326" y="418"/>
                    <a:pt x="3326" y="418"/>
                  </a:cubicBezTo>
                  <a:lnTo>
                    <a:pt x="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9"/>
            <p:cNvSpPr/>
            <p:nvPr/>
          </p:nvSpPr>
          <p:spPr>
            <a:xfrm>
              <a:off x="7621393" y="1769821"/>
              <a:ext cx="136127" cy="144528"/>
            </a:xfrm>
            <a:custGeom>
              <a:avLst/>
              <a:gdLst/>
              <a:ahLst/>
              <a:cxnLst/>
              <a:rect l="l" t="t" r="r" b="b"/>
              <a:pathLst>
                <a:path w="4245" h="4507" extrusionOk="0">
                  <a:moveTo>
                    <a:pt x="4134" y="1"/>
                  </a:moveTo>
                  <a:cubicBezTo>
                    <a:pt x="3980" y="1"/>
                    <a:pt x="3670" y="26"/>
                    <a:pt x="3258" y="128"/>
                  </a:cubicBezTo>
                  <a:cubicBezTo>
                    <a:pt x="1654" y="580"/>
                    <a:pt x="451" y="1883"/>
                    <a:pt x="117" y="3520"/>
                  </a:cubicBezTo>
                  <a:cubicBezTo>
                    <a:pt x="0" y="4122"/>
                    <a:pt x="50" y="4506"/>
                    <a:pt x="67" y="4506"/>
                  </a:cubicBezTo>
                  <a:cubicBezTo>
                    <a:pt x="101" y="4506"/>
                    <a:pt x="117" y="4122"/>
                    <a:pt x="268" y="3554"/>
                  </a:cubicBezTo>
                  <a:cubicBezTo>
                    <a:pt x="669" y="2017"/>
                    <a:pt x="1805" y="797"/>
                    <a:pt x="3309" y="279"/>
                  </a:cubicBezTo>
                  <a:cubicBezTo>
                    <a:pt x="3877" y="95"/>
                    <a:pt x="4244" y="62"/>
                    <a:pt x="4244" y="11"/>
                  </a:cubicBezTo>
                  <a:cubicBezTo>
                    <a:pt x="4244" y="6"/>
                    <a:pt x="4206" y="1"/>
                    <a:pt x="4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9"/>
            <p:cNvSpPr/>
            <p:nvPr/>
          </p:nvSpPr>
          <p:spPr>
            <a:xfrm>
              <a:off x="7726927" y="1887829"/>
              <a:ext cx="105598" cy="103482"/>
            </a:xfrm>
            <a:custGeom>
              <a:avLst/>
              <a:gdLst/>
              <a:ahLst/>
              <a:cxnLst/>
              <a:rect l="l" t="t" r="r" b="b"/>
              <a:pathLst>
                <a:path w="3293" h="3227" extrusionOk="0">
                  <a:moveTo>
                    <a:pt x="1547" y="1"/>
                  </a:moveTo>
                  <a:cubicBezTo>
                    <a:pt x="1455" y="1"/>
                    <a:pt x="1362" y="8"/>
                    <a:pt x="1271" y="24"/>
                  </a:cubicBezTo>
                  <a:cubicBezTo>
                    <a:pt x="1020" y="74"/>
                    <a:pt x="786" y="191"/>
                    <a:pt x="602" y="342"/>
                  </a:cubicBezTo>
                  <a:cubicBezTo>
                    <a:pt x="318" y="559"/>
                    <a:pt x="118" y="876"/>
                    <a:pt x="34" y="1227"/>
                  </a:cubicBezTo>
                  <a:cubicBezTo>
                    <a:pt x="1" y="1327"/>
                    <a:pt x="1" y="1411"/>
                    <a:pt x="1" y="1511"/>
                  </a:cubicBezTo>
                  <a:cubicBezTo>
                    <a:pt x="1" y="1545"/>
                    <a:pt x="1" y="1578"/>
                    <a:pt x="1" y="1611"/>
                  </a:cubicBezTo>
                  <a:cubicBezTo>
                    <a:pt x="18" y="1611"/>
                    <a:pt x="1" y="1478"/>
                    <a:pt x="68" y="1244"/>
                  </a:cubicBezTo>
                  <a:cubicBezTo>
                    <a:pt x="168" y="910"/>
                    <a:pt x="368" y="609"/>
                    <a:pt x="653" y="408"/>
                  </a:cubicBezTo>
                  <a:cubicBezTo>
                    <a:pt x="913" y="202"/>
                    <a:pt x="1236" y="95"/>
                    <a:pt x="1563" y="95"/>
                  </a:cubicBezTo>
                  <a:cubicBezTo>
                    <a:pt x="1741" y="95"/>
                    <a:pt x="1919" y="127"/>
                    <a:pt x="2089" y="191"/>
                  </a:cubicBezTo>
                  <a:cubicBezTo>
                    <a:pt x="2374" y="291"/>
                    <a:pt x="2607" y="475"/>
                    <a:pt x="2791" y="726"/>
                  </a:cubicBezTo>
                  <a:cubicBezTo>
                    <a:pt x="3176" y="1261"/>
                    <a:pt x="3176" y="1979"/>
                    <a:pt x="2791" y="2514"/>
                  </a:cubicBezTo>
                  <a:cubicBezTo>
                    <a:pt x="2607" y="2748"/>
                    <a:pt x="2374" y="2931"/>
                    <a:pt x="2089" y="3032"/>
                  </a:cubicBezTo>
                  <a:cubicBezTo>
                    <a:pt x="1917" y="3097"/>
                    <a:pt x="1736" y="3129"/>
                    <a:pt x="1557" y="3129"/>
                  </a:cubicBezTo>
                  <a:cubicBezTo>
                    <a:pt x="1232" y="3129"/>
                    <a:pt x="911" y="3025"/>
                    <a:pt x="653" y="2831"/>
                  </a:cubicBezTo>
                  <a:cubicBezTo>
                    <a:pt x="368" y="2631"/>
                    <a:pt x="168" y="2330"/>
                    <a:pt x="68" y="1996"/>
                  </a:cubicBezTo>
                  <a:cubicBezTo>
                    <a:pt x="1" y="1762"/>
                    <a:pt x="18" y="1611"/>
                    <a:pt x="1" y="1611"/>
                  </a:cubicBezTo>
                  <a:cubicBezTo>
                    <a:pt x="1" y="1645"/>
                    <a:pt x="1" y="1678"/>
                    <a:pt x="1" y="1712"/>
                  </a:cubicBezTo>
                  <a:cubicBezTo>
                    <a:pt x="1" y="1812"/>
                    <a:pt x="1" y="1912"/>
                    <a:pt x="34" y="1996"/>
                  </a:cubicBezTo>
                  <a:cubicBezTo>
                    <a:pt x="118" y="2363"/>
                    <a:pt x="318" y="2664"/>
                    <a:pt x="602" y="2898"/>
                  </a:cubicBezTo>
                  <a:cubicBezTo>
                    <a:pt x="786" y="3048"/>
                    <a:pt x="1020" y="3149"/>
                    <a:pt x="1271" y="3199"/>
                  </a:cubicBezTo>
                  <a:cubicBezTo>
                    <a:pt x="1373" y="3217"/>
                    <a:pt x="1477" y="3226"/>
                    <a:pt x="1581" y="3226"/>
                  </a:cubicBezTo>
                  <a:cubicBezTo>
                    <a:pt x="1766" y="3226"/>
                    <a:pt x="1952" y="3196"/>
                    <a:pt x="2123" y="3132"/>
                  </a:cubicBezTo>
                  <a:cubicBezTo>
                    <a:pt x="2424" y="3032"/>
                    <a:pt x="2691" y="2831"/>
                    <a:pt x="2875" y="2580"/>
                  </a:cubicBezTo>
                  <a:cubicBezTo>
                    <a:pt x="3292" y="2012"/>
                    <a:pt x="3292" y="1227"/>
                    <a:pt x="2875" y="659"/>
                  </a:cubicBezTo>
                  <a:cubicBezTo>
                    <a:pt x="2691" y="392"/>
                    <a:pt x="2424" y="208"/>
                    <a:pt x="2123" y="91"/>
                  </a:cubicBezTo>
                  <a:cubicBezTo>
                    <a:pt x="1941" y="34"/>
                    <a:pt x="1744" y="1"/>
                    <a:pt x="15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9"/>
            <p:cNvSpPr/>
            <p:nvPr/>
          </p:nvSpPr>
          <p:spPr>
            <a:xfrm>
              <a:off x="7610682" y="1887701"/>
              <a:ext cx="102905" cy="103738"/>
            </a:xfrm>
            <a:custGeom>
              <a:avLst/>
              <a:gdLst/>
              <a:ahLst/>
              <a:cxnLst/>
              <a:rect l="l" t="t" r="r" b="b"/>
              <a:pathLst>
                <a:path w="3209" h="3235" extrusionOk="0">
                  <a:moveTo>
                    <a:pt x="1581" y="1"/>
                  </a:moveTo>
                  <a:cubicBezTo>
                    <a:pt x="1484" y="1"/>
                    <a:pt x="1386" y="10"/>
                    <a:pt x="1287" y="28"/>
                  </a:cubicBezTo>
                  <a:cubicBezTo>
                    <a:pt x="1036" y="78"/>
                    <a:pt x="802" y="195"/>
                    <a:pt x="618" y="346"/>
                  </a:cubicBezTo>
                  <a:cubicBezTo>
                    <a:pt x="318" y="563"/>
                    <a:pt x="117" y="880"/>
                    <a:pt x="50" y="1231"/>
                  </a:cubicBezTo>
                  <a:cubicBezTo>
                    <a:pt x="17" y="1331"/>
                    <a:pt x="17" y="1415"/>
                    <a:pt x="17" y="1515"/>
                  </a:cubicBezTo>
                  <a:cubicBezTo>
                    <a:pt x="0" y="1549"/>
                    <a:pt x="17" y="1582"/>
                    <a:pt x="17" y="1615"/>
                  </a:cubicBezTo>
                  <a:cubicBezTo>
                    <a:pt x="34" y="1615"/>
                    <a:pt x="17" y="1482"/>
                    <a:pt x="84" y="1248"/>
                  </a:cubicBezTo>
                  <a:cubicBezTo>
                    <a:pt x="184" y="914"/>
                    <a:pt x="384" y="613"/>
                    <a:pt x="652" y="412"/>
                  </a:cubicBezTo>
                  <a:cubicBezTo>
                    <a:pt x="923" y="206"/>
                    <a:pt x="1250" y="99"/>
                    <a:pt x="1578" y="99"/>
                  </a:cubicBezTo>
                  <a:cubicBezTo>
                    <a:pt x="1757" y="99"/>
                    <a:pt x="1935" y="131"/>
                    <a:pt x="2105" y="195"/>
                  </a:cubicBezTo>
                  <a:cubicBezTo>
                    <a:pt x="2389" y="295"/>
                    <a:pt x="2623" y="479"/>
                    <a:pt x="2807" y="730"/>
                  </a:cubicBezTo>
                  <a:cubicBezTo>
                    <a:pt x="3191" y="1265"/>
                    <a:pt x="3191" y="1983"/>
                    <a:pt x="2807" y="2518"/>
                  </a:cubicBezTo>
                  <a:cubicBezTo>
                    <a:pt x="2623" y="2752"/>
                    <a:pt x="2389" y="2935"/>
                    <a:pt x="2105" y="3036"/>
                  </a:cubicBezTo>
                  <a:cubicBezTo>
                    <a:pt x="1933" y="3101"/>
                    <a:pt x="1752" y="3133"/>
                    <a:pt x="1572" y="3133"/>
                  </a:cubicBezTo>
                  <a:cubicBezTo>
                    <a:pt x="1246" y="3133"/>
                    <a:pt x="921" y="3029"/>
                    <a:pt x="652" y="2835"/>
                  </a:cubicBezTo>
                  <a:cubicBezTo>
                    <a:pt x="384" y="2635"/>
                    <a:pt x="184" y="2334"/>
                    <a:pt x="84" y="2000"/>
                  </a:cubicBezTo>
                  <a:cubicBezTo>
                    <a:pt x="17" y="1766"/>
                    <a:pt x="34" y="1615"/>
                    <a:pt x="17" y="1615"/>
                  </a:cubicBezTo>
                  <a:cubicBezTo>
                    <a:pt x="17" y="1649"/>
                    <a:pt x="0" y="1682"/>
                    <a:pt x="17" y="1716"/>
                  </a:cubicBezTo>
                  <a:cubicBezTo>
                    <a:pt x="17" y="1816"/>
                    <a:pt x="17" y="1916"/>
                    <a:pt x="50" y="2000"/>
                  </a:cubicBezTo>
                  <a:cubicBezTo>
                    <a:pt x="117" y="2367"/>
                    <a:pt x="318" y="2668"/>
                    <a:pt x="618" y="2902"/>
                  </a:cubicBezTo>
                  <a:cubicBezTo>
                    <a:pt x="802" y="3052"/>
                    <a:pt x="1036" y="3153"/>
                    <a:pt x="1287" y="3203"/>
                  </a:cubicBezTo>
                  <a:cubicBezTo>
                    <a:pt x="1393" y="3224"/>
                    <a:pt x="1499" y="3235"/>
                    <a:pt x="1603" y="3235"/>
                  </a:cubicBezTo>
                  <a:cubicBezTo>
                    <a:pt x="2463" y="3235"/>
                    <a:pt x="3208" y="2525"/>
                    <a:pt x="3208" y="1615"/>
                  </a:cubicBezTo>
                  <a:cubicBezTo>
                    <a:pt x="3208" y="713"/>
                    <a:pt x="2451" y="1"/>
                    <a:pt x="158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9"/>
            <p:cNvSpPr/>
            <p:nvPr/>
          </p:nvSpPr>
          <p:spPr>
            <a:xfrm>
              <a:off x="7711406" y="1939490"/>
              <a:ext cx="18792" cy="3784"/>
            </a:xfrm>
            <a:custGeom>
              <a:avLst/>
              <a:gdLst/>
              <a:ahLst/>
              <a:cxnLst/>
              <a:rect l="l" t="t" r="r" b="b"/>
              <a:pathLst>
                <a:path w="586" h="118" extrusionOk="0">
                  <a:moveTo>
                    <a:pt x="301" y="0"/>
                  </a:moveTo>
                  <a:cubicBezTo>
                    <a:pt x="134" y="0"/>
                    <a:pt x="0" y="17"/>
                    <a:pt x="0" y="51"/>
                  </a:cubicBezTo>
                  <a:cubicBezTo>
                    <a:pt x="0" y="84"/>
                    <a:pt x="134" y="117"/>
                    <a:pt x="301" y="117"/>
                  </a:cubicBezTo>
                  <a:cubicBezTo>
                    <a:pt x="451" y="117"/>
                    <a:pt x="585" y="84"/>
                    <a:pt x="585" y="51"/>
                  </a:cubicBezTo>
                  <a:cubicBezTo>
                    <a:pt x="585" y="17"/>
                    <a:pt x="451" y="0"/>
                    <a:pt x="3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9"/>
            <p:cNvSpPr/>
            <p:nvPr/>
          </p:nvSpPr>
          <p:spPr>
            <a:xfrm>
              <a:off x="7825534" y="1950201"/>
              <a:ext cx="88955" cy="17701"/>
            </a:xfrm>
            <a:custGeom>
              <a:avLst/>
              <a:gdLst/>
              <a:ahLst/>
              <a:cxnLst/>
              <a:rect l="l" t="t" r="r" b="b"/>
              <a:pathLst>
                <a:path w="2774" h="552" extrusionOk="0">
                  <a:moveTo>
                    <a:pt x="0" y="1"/>
                  </a:moveTo>
                  <a:lnTo>
                    <a:pt x="0" y="1"/>
                  </a:lnTo>
                  <a:cubicBezTo>
                    <a:pt x="919" y="251"/>
                    <a:pt x="1838" y="435"/>
                    <a:pt x="2774" y="552"/>
                  </a:cubicBezTo>
                  <a:cubicBezTo>
                    <a:pt x="1872" y="285"/>
                    <a:pt x="936" y="101"/>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9"/>
            <p:cNvSpPr/>
            <p:nvPr/>
          </p:nvSpPr>
          <p:spPr>
            <a:xfrm>
              <a:off x="7894640" y="1965016"/>
              <a:ext cx="45055" cy="64616"/>
            </a:xfrm>
            <a:custGeom>
              <a:avLst/>
              <a:gdLst/>
              <a:ahLst/>
              <a:cxnLst/>
              <a:rect l="l" t="t" r="r" b="b"/>
              <a:pathLst>
                <a:path w="1405" h="2015" extrusionOk="0">
                  <a:moveTo>
                    <a:pt x="572" y="1"/>
                  </a:moveTo>
                  <a:cubicBezTo>
                    <a:pt x="402" y="1"/>
                    <a:pt x="233" y="47"/>
                    <a:pt x="84" y="140"/>
                  </a:cubicBezTo>
                  <a:lnTo>
                    <a:pt x="1" y="1894"/>
                  </a:lnTo>
                  <a:cubicBezTo>
                    <a:pt x="134" y="1975"/>
                    <a:pt x="284" y="2015"/>
                    <a:pt x="433" y="2015"/>
                  </a:cubicBezTo>
                  <a:cubicBezTo>
                    <a:pt x="656" y="2015"/>
                    <a:pt x="876" y="1925"/>
                    <a:pt x="1037" y="1744"/>
                  </a:cubicBezTo>
                  <a:cubicBezTo>
                    <a:pt x="1304" y="1460"/>
                    <a:pt x="1404" y="1059"/>
                    <a:pt x="1321" y="675"/>
                  </a:cubicBezTo>
                  <a:cubicBezTo>
                    <a:pt x="1271" y="441"/>
                    <a:pt x="1154" y="240"/>
                    <a:pt x="970" y="90"/>
                  </a:cubicBezTo>
                  <a:cubicBezTo>
                    <a:pt x="844" y="31"/>
                    <a:pt x="707" y="1"/>
                    <a:pt x="57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9"/>
            <p:cNvSpPr/>
            <p:nvPr/>
          </p:nvSpPr>
          <p:spPr>
            <a:xfrm>
              <a:off x="7905895" y="1978003"/>
              <a:ext cx="27899" cy="38257"/>
            </a:xfrm>
            <a:custGeom>
              <a:avLst/>
              <a:gdLst/>
              <a:ahLst/>
              <a:cxnLst/>
              <a:rect l="l" t="t" r="r" b="b"/>
              <a:pathLst>
                <a:path w="870" h="1193" extrusionOk="0">
                  <a:moveTo>
                    <a:pt x="157" y="1"/>
                  </a:moveTo>
                  <a:cubicBezTo>
                    <a:pt x="55" y="1"/>
                    <a:pt x="1" y="40"/>
                    <a:pt x="1" y="53"/>
                  </a:cubicBezTo>
                  <a:cubicBezTo>
                    <a:pt x="1" y="69"/>
                    <a:pt x="118" y="69"/>
                    <a:pt x="234" y="136"/>
                  </a:cubicBezTo>
                  <a:cubicBezTo>
                    <a:pt x="602" y="303"/>
                    <a:pt x="652" y="804"/>
                    <a:pt x="318" y="1038"/>
                  </a:cubicBezTo>
                  <a:cubicBezTo>
                    <a:pt x="201" y="1122"/>
                    <a:pt x="101" y="1139"/>
                    <a:pt x="101" y="1155"/>
                  </a:cubicBezTo>
                  <a:lnTo>
                    <a:pt x="118" y="1172"/>
                  </a:lnTo>
                  <a:cubicBezTo>
                    <a:pt x="109" y="1180"/>
                    <a:pt x="134" y="1193"/>
                    <a:pt x="182" y="1193"/>
                  </a:cubicBezTo>
                  <a:cubicBezTo>
                    <a:pt x="230" y="1193"/>
                    <a:pt x="301" y="1180"/>
                    <a:pt x="385" y="1139"/>
                  </a:cubicBezTo>
                  <a:cubicBezTo>
                    <a:pt x="869" y="888"/>
                    <a:pt x="803" y="169"/>
                    <a:pt x="285" y="19"/>
                  </a:cubicBezTo>
                  <a:cubicBezTo>
                    <a:pt x="236" y="6"/>
                    <a:pt x="193" y="1"/>
                    <a:pt x="157"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9"/>
            <p:cNvSpPr/>
            <p:nvPr/>
          </p:nvSpPr>
          <p:spPr>
            <a:xfrm>
              <a:off x="7323485" y="2838566"/>
              <a:ext cx="811757" cy="952148"/>
            </a:xfrm>
            <a:custGeom>
              <a:avLst/>
              <a:gdLst/>
              <a:ahLst/>
              <a:cxnLst/>
              <a:rect l="l" t="t" r="r" b="b"/>
              <a:pathLst>
                <a:path w="25314" h="29692" extrusionOk="0">
                  <a:moveTo>
                    <a:pt x="21805" y="0"/>
                  </a:moveTo>
                  <a:lnTo>
                    <a:pt x="7185" y="1972"/>
                  </a:lnTo>
                  <a:lnTo>
                    <a:pt x="0" y="27753"/>
                  </a:lnTo>
                  <a:cubicBezTo>
                    <a:pt x="0" y="27753"/>
                    <a:pt x="1454" y="27200"/>
                    <a:pt x="3460" y="27200"/>
                  </a:cubicBezTo>
                  <a:cubicBezTo>
                    <a:pt x="4973" y="27200"/>
                    <a:pt x="6801" y="27515"/>
                    <a:pt x="8555" y="28622"/>
                  </a:cubicBezTo>
                  <a:cubicBezTo>
                    <a:pt x="9556" y="29257"/>
                    <a:pt x="10479" y="29518"/>
                    <a:pt x="11351" y="29518"/>
                  </a:cubicBezTo>
                  <a:cubicBezTo>
                    <a:pt x="13070" y="29518"/>
                    <a:pt x="14589" y="28505"/>
                    <a:pt x="16107" y="27352"/>
                  </a:cubicBezTo>
                  <a:cubicBezTo>
                    <a:pt x="16510" y="27047"/>
                    <a:pt x="16980" y="26921"/>
                    <a:pt x="17483" y="26921"/>
                  </a:cubicBezTo>
                  <a:cubicBezTo>
                    <a:pt x="19842" y="26921"/>
                    <a:pt x="22908" y="29691"/>
                    <a:pt x="22908" y="29691"/>
                  </a:cubicBezTo>
                  <a:cubicBezTo>
                    <a:pt x="22908" y="29691"/>
                    <a:pt x="23860" y="19215"/>
                    <a:pt x="24579" y="11429"/>
                  </a:cubicBezTo>
                  <a:cubicBezTo>
                    <a:pt x="25314" y="3643"/>
                    <a:pt x="21805" y="0"/>
                    <a:pt x="218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9"/>
            <p:cNvSpPr/>
            <p:nvPr/>
          </p:nvSpPr>
          <p:spPr>
            <a:xfrm>
              <a:off x="7876425" y="2868037"/>
              <a:ext cx="123267" cy="93669"/>
            </a:xfrm>
            <a:custGeom>
              <a:avLst/>
              <a:gdLst/>
              <a:ahLst/>
              <a:cxnLst/>
              <a:rect l="l" t="t" r="r" b="b"/>
              <a:pathLst>
                <a:path w="3844" h="2921" extrusionOk="0">
                  <a:moveTo>
                    <a:pt x="1" y="0"/>
                  </a:moveTo>
                  <a:cubicBezTo>
                    <a:pt x="1" y="268"/>
                    <a:pt x="51" y="535"/>
                    <a:pt x="151" y="769"/>
                  </a:cubicBezTo>
                  <a:cubicBezTo>
                    <a:pt x="602" y="2022"/>
                    <a:pt x="1755" y="2857"/>
                    <a:pt x="3075" y="2908"/>
                  </a:cubicBezTo>
                  <a:cubicBezTo>
                    <a:pt x="3138" y="2916"/>
                    <a:pt x="3201" y="2920"/>
                    <a:pt x="3266" y="2920"/>
                  </a:cubicBezTo>
                  <a:cubicBezTo>
                    <a:pt x="3458" y="2920"/>
                    <a:pt x="3656" y="2882"/>
                    <a:pt x="3844" y="2807"/>
                  </a:cubicBezTo>
                  <a:cubicBezTo>
                    <a:pt x="3844" y="2798"/>
                    <a:pt x="3821" y="2795"/>
                    <a:pt x="3777" y="2795"/>
                  </a:cubicBezTo>
                  <a:cubicBezTo>
                    <a:pt x="3708" y="2795"/>
                    <a:pt x="3585" y="2803"/>
                    <a:pt x="3422" y="2803"/>
                  </a:cubicBezTo>
                  <a:cubicBezTo>
                    <a:pt x="3321" y="2803"/>
                    <a:pt x="3204" y="2800"/>
                    <a:pt x="3075" y="2791"/>
                  </a:cubicBezTo>
                  <a:cubicBezTo>
                    <a:pt x="1839" y="2674"/>
                    <a:pt x="752" y="1888"/>
                    <a:pt x="268" y="735"/>
                  </a:cubicBezTo>
                  <a:cubicBezTo>
                    <a:pt x="67" y="301"/>
                    <a:pt x="34"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9"/>
            <p:cNvSpPr/>
            <p:nvPr/>
          </p:nvSpPr>
          <p:spPr>
            <a:xfrm>
              <a:off x="7966984" y="2846551"/>
              <a:ext cx="11288" cy="24756"/>
            </a:xfrm>
            <a:custGeom>
              <a:avLst/>
              <a:gdLst/>
              <a:ahLst/>
              <a:cxnLst/>
              <a:rect l="l" t="t" r="r" b="b"/>
              <a:pathLst>
                <a:path w="352" h="772" extrusionOk="0">
                  <a:moveTo>
                    <a:pt x="56" y="1"/>
                  </a:moveTo>
                  <a:cubicBezTo>
                    <a:pt x="54" y="1"/>
                    <a:pt x="52" y="1"/>
                    <a:pt x="50" y="2"/>
                  </a:cubicBezTo>
                  <a:cubicBezTo>
                    <a:pt x="0" y="19"/>
                    <a:pt x="34" y="202"/>
                    <a:pt x="101" y="420"/>
                  </a:cubicBezTo>
                  <a:cubicBezTo>
                    <a:pt x="164" y="626"/>
                    <a:pt x="258" y="772"/>
                    <a:pt x="310" y="772"/>
                  </a:cubicBezTo>
                  <a:cubicBezTo>
                    <a:pt x="313" y="772"/>
                    <a:pt x="315" y="771"/>
                    <a:pt x="318" y="770"/>
                  </a:cubicBezTo>
                  <a:cubicBezTo>
                    <a:pt x="351" y="754"/>
                    <a:pt x="335" y="570"/>
                    <a:pt x="268" y="369"/>
                  </a:cubicBezTo>
                  <a:cubicBezTo>
                    <a:pt x="188" y="162"/>
                    <a:pt x="93" y="1"/>
                    <a:pt x="5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9"/>
            <p:cNvSpPr/>
            <p:nvPr/>
          </p:nvSpPr>
          <p:spPr>
            <a:xfrm>
              <a:off x="7989495" y="2920531"/>
              <a:ext cx="13949" cy="49865"/>
            </a:xfrm>
            <a:custGeom>
              <a:avLst/>
              <a:gdLst/>
              <a:ahLst/>
              <a:cxnLst/>
              <a:rect l="l" t="t" r="r" b="b"/>
              <a:pathLst>
                <a:path w="435" h="1555" extrusionOk="0">
                  <a:moveTo>
                    <a:pt x="53" y="0"/>
                  </a:moveTo>
                  <a:cubicBezTo>
                    <a:pt x="52" y="0"/>
                    <a:pt x="51" y="0"/>
                    <a:pt x="50" y="1"/>
                  </a:cubicBezTo>
                  <a:cubicBezTo>
                    <a:pt x="0" y="1"/>
                    <a:pt x="34" y="368"/>
                    <a:pt x="134" y="786"/>
                  </a:cubicBezTo>
                  <a:cubicBezTo>
                    <a:pt x="217" y="1220"/>
                    <a:pt x="334" y="1555"/>
                    <a:pt x="384" y="1555"/>
                  </a:cubicBezTo>
                  <a:cubicBezTo>
                    <a:pt x="435" y="1538"/>
                    <a:pt x="384" y="1187"/>
                    <a:pt x="301" y="753"/>
                  </a:cubicBezTo>
                  <a:cubicBezTo>
                    <a:pt x="203" y="329"/>
                    <a:pt x="89" y="0"/>
                    <a:pt x="5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9"/>
            <p:cNvSpPr/>
            <p:nvPr/>
          </p:nvSpPr>
          <p:spPr>
            <a:xfrm>
              <a:off x="8008223" y="3020197"/>
              <a:ext cx="8081" cy="50923"/>
            </a:xfrm>
            <a:custGeom>
              <a:avLst/>
              <a:gdLst/>
              <a:ahLst/>
              <a:cxnLst/>
              <a:rect l="l" t="t" r="r" b="b"/>
              <a:pathLst>
                <a:path w="252" h="1588" extrusionOk="0">
                  <a:moveTo>
                    <a:pt x="51" y="0"/>
                  </a:moveTo>
                  <a:cubicBezTo>
                    <a:pt x="1" y="17"/>
                    <a:pt x="1" y="368"/>
                    <a:pt x="34" y="802"/>
                  </a:cubicBezTo>
                  <a:cubicBezTo>
                    <a:pt x="84" y="1237"/>
                    <a:pt x="151" y="1588"/>
                    <a:pt x="201" y="1588"/>
                  </a:cubicBezTo>
                  <a:cubicBezTo>
                    <a:pt x="252" y="1588"/>
                    <a:pt x="252" y="1220"/>
                    <a:pt x="201" y="786"/>
                  </a:cubicBezTo>
                  <a:cubicBezTo>
                    <a:pt x="168" y="351"/>
                    <a:pt x="84" y="0"/>
                    <a:pt x="5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9"/>
            <p:cNvSpPr/>
            <p:nvPr/>
          </p:nvSpPr>
          <p:spPr>
            <a:xfrm>
              <a:off x="8014123" y="3122011"/>
              <a:ext cx="5932" cy="50923"/>
            </a:xfrm>
            <a:custGeom>
              <a:avLst/>
              <a:gdLst/>
              <a:ahLst/>
              <a:cxnLst/>
              <a:rect l="l" t="t" r="r" b="b"/>
              <a:pathLst>
                <a:path w="185" h="1588" extrusionOk="0">
                  <a:moveTo>
                    <a:pt x="101" y="0"/>
                  </a:moveTo>
                  <a:cubicBezTo>
                    <a:pt x="51" y="0"/>
                    <a:pt x="1" y="351"/>
                    <a:pt x="17" y="785"/>
                  </a:cubicBezTo>
                  <a:cubicBezTo>
                    <a:pt x="17" y="1220"/>
                    <a:pt x="51" y="1587"/>
                    <a:pt x="101" y="1587"/>
                  </a:cubicBezTo>
                  <a:cubicBezTo>
                    <a:pt x="134" y="1587"/>
                    <a:pt x="184" y="1237"/>
                    <a:pt x="184" y="785"/>
                  </a:cubicBezTo>
                  <a:cubicBezTo>
                    <a:pt x="184" y="351"/>
                    <a:pt x="134" y="0"/>
                    <a:pt x="1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9"/>
            <p:cNvSpPr/>
            <p:nvPr/>
          </p:nvSpPr>
          <p:spPr>
            <a:xfrm>
              <a:off x="8009313" y="3223793"/>
              <a:ext cx="7536" cy="50923"/>
            </a:xfrm>
            <a:custGeom>
              <a:avLst/>
              <a:gdLst/>
              <a:ahLst/>
              <a:cxnLst/>
              <a:rect l="l" t="t" r="r" b="b"/>
              <a:pathLst>
                <a:path w="235" h="1588" extrusionOk="0">
                  <a:moveTo>
                    <a:pt x="184" y="1"/>
                  </a:moveTo>
                  <a:cubicBezTo>
                    <a:pt x="134" y="1"/>
                    <a:pt x="67" y="352"/>
                    <a:pt x="34" y="786"/>
                  </a:cubicBezTo>
                  <a:cubicBezTo>
                    <a:pt x="0" y="1220"/>
                    <a:pt x="0" y="1571"/>
                    <a:pt x="50" y="1571"/>
                  </a:cubicBezTo>
                  <a:lnTo>
                    <a:pt x="50" y="1588"/>
                  </a:lnTo>
                  <a:cubicBezTo>
                    <a:pt x="101" y="1588"/>
                    <a:pt x="167" y="1237"/>
                    <a:pt x="201" y="803"/>
                  </a:cubicBezTo>
                  <a:cubicBezTo>
                    <a:pt x="234" y="352"/>
                    <a:pt x="218" y="1"/>
                    <a:pt x="18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9"/>
            <p:cNvSpPr/>
            <p:nvPr/>
          </p:nvSpPr>
          <p:spPr>
            <a:xfrm>
              <a:off x="7996454" y="3325063"/>
              <a:ext cx="10197" cy="50410"/>
            </a:xfrm>
            <a:custGeom>
              <a:avLst/>
              <a:gdLst/>
              <a:ahLst/>
              <a:cxnLst/>
              <a:rect l="l" t="t" r="r" b="b"/>
              <a:pathLst>
                <a:path w="318" h="1572" extrusionOk="0">
                  <a:moveTo>
                    <a:pt x="268" y="1"/>
                  </a:moveTo>
                  <a:cubicBezTo>
                    <a:pt x="218" y="1"/>
                    <a:pt x="134" y="335"/>
                    <a:pt x="84" y="769"/>
                  </a:cubicBezTo>
                  <a:cubicBezTo>
                    <a:pt x="17" y="1204"/>
                    <a:pt x="0" y="1571"/>
                    <a:pt x="50" y="1571"/>
                  </a:cubicBezTo>
                  <a:cubicBezTo>
                    <a:pt x="52" y="1572"/>
                    <a:pt x="53" y="1572"/>
                    <a:pt x="54" y="1572"/>
                  </a:cubicBezTo>
                  <a:cubicBezTo>
                    <a:pt x="104" y="1572"/>
                    <a:pt x="186" y="1227"/>
                    <a:pt x="251" y="803"/>
                  </a:cubicBezTo>
                  <a:cubicBezTo>
                    <a:pt x="301" y="368"/>
                    <a:pt x="318" y="1"/>
                    <a:pt x="26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9"/>
            <p:cNvSpPr/>
            <p:nvPr/>
          </p:nvSpPr>
          <p:spPr>
            <a:xfrm>
              <a:off x="7978240" y="3425787"/>
              <a:ext cx="12891" cy="49865"/>
            </a:xfrm>
            <a:custGeom>
              <a:avLst/>
              <a:gdLst/>
              <a:ahLst/>
              <a:cxnLst/>
              <a:rect l="l" t="t" r="r" b="b"/>
              <a:pathLst>
                <a:path w="402" h="1555" extrusionOk="0">
                  <a:moveTo>
                    <a:pt x="348" y="0"/>
                  </a:moveTo>
                  <a:cubicBezTo>
                    <a:pt x="296" y="0"/>
                    <a:pt x="199" y="345"/>
                    <a:pt x="117" y="753"/>
                  </a:cubicBezTo>
                  <a:cubicBezTo>
                    <a:pt x="34" y="1187"/>
                    <a:pt x="0" y="1538"/>
                    <a:pt x="34" y="1555"/>
                  </a:cubicBezTo>
                  <a:cubicBezTo>
                    <a:pt x="84" y="1555"/>
                    <a:pt x="201" y="1221"/>
                    <a:pt x="284" y="786"/>
                  </a:cubicBezTo>
                  <a:cubicBezTo>
                    <a:pt x="368" y="352"/>
                    <a:pt x="401" y="1"/>
                    <a:pt x="351" y="1"/>
                  </a:cubicBezTo>
                  <a:cubicBezTo>
                    <a:pt x="350" y="0"/>
                    <a:pt x="349" y="0"/>
                    <a:pt x="34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9"/>
            <p:cNvSpPr/>
            <p:nvPr/>
          </p:nvSpPr>
          <p:spPr>
            <a:xfrm>
              <a:off x="7955183" y="3525452"/>
              <a:ext cx="14495" cy="49320"/>
            </a:xfrm>
            <a:custGeom>
              <a:avLst/>
              <a:gdLst/>
              <a:ahLst/>
              <a:cxnLst/>
              <a:rect l="l" t="t" r="r" b="b"/>
              <a:pathLst>
                <a:path w="452" h="1538" extrusionOk="0">
                  <a:moveTo>
                    <a:pt x="415" y="0"/>
                  </a:moveTo>
                  <a:cubicBezTo>
                    <a:pt x="363" y="0"/>
                    <a:pt x="249" y="328"/>
                    <a:pt x="134" y="736"/>
                  </a:cubicBezTo>
                  <a:cubicBezTo>
                    <a:pt x="34" y="1170"/>
                    <a:pt x="1" y="1521"/>
                    <a:pt x="34" y="1538"/>
                  </a:cubicBezTo>
                  <a:cubicBezTo>
                    <a:pt x="84" y="1538"/>
                    <a:pt x="201" y="1204"/>
                    <a:pt x="302" y="786"/>
                  </a:cubicBezTo>
                  <a:cubicBezTo>
                    <a:pt x="402" y="351"/>
                    <a:pt x="452" y="1"/>
                    <a:pt x="418" y="1"/>
                  </a:cubicBezTo>
                  <a:cubicBezTo>
                    <a:pt x="417" y="0"/>
                    <a:pt x="416" y="0"/>
                    <a:pt x="4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9"/>
            <p:cNvSpPr/>
            <p:nvPr/>
          </p:nvSpPr>
          <p:spPr>
            <a:xfrm>
              <a:off x="7935911" y="3623996"/>
              <a:ext cx="9652" cy="25301"/>
            </a:xfrm>
            <a:custGeom>
              <a:avLst/>
              <a:gdLst/>
              <a:ahLst/>
              <a:cxnLst/>
              <a:rect l="l" t="t" r="r" b="b"/>
              <a:pathLst>
                <a:path w="301" h="789" extrusionOk="0">
                  <a:moveTo>
                    <a:pt x="244" y="1"/>
                  </a:moveTo>
                  <a:cubicBezTo>
                    <a:pt x="193" y="1"/>
                    <a:pt x="115" y="162"/>
                    <a:pt x="67" y="370"/>
                  </a:cubicBezTo>
                  <a:cubicBezTo>
                    <a:pt x="17" y="603"/>
                    <a:pt x="0" y="787"/>
                    <a:pt x="50" y="787"/>
                  </a:cubicBezTo>
                  <a:cubicBezTo>
                    <a:pt x="53" y="788"/>
                    <a:pt x="55" y="788"/>
                    <a:pt x="58" y="788"/>
                  </a:cubicBezTo>
                  <a:cubicBezTo>
                    <a:pt x="108" y="788"/>
                    <a:pt x="186" y="627"/>
                    <a:pt x="234" y="420"/>
                  </a:cubicBezTo>
                  <a:cubicBezTo>
                    <a:pt x="284" y="202"/>
                    <a:pt x="301" y="19"/>
                    <a:pt x="251" y="2"/>
                  </a:cubicBezTo>
                  <a:cubicBezTo>
                    <a:pt x="249" y="1"/>
                    <a:pt x="246" y="1"/>
                    <a:pt x="24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9"/>
            <p:cNvSpPr/>
            <p:nvPr/>
          </p:nvSpPr>
          <p:spPr>
            <a:xfrm>
              <a:off x="7676036" y="2883557"/>
              <a:ext cx="15585" cy="215429"/>
            </a:xfrm>
            <a:custGeom>
              <a:avLst/>
              <a:gdLst/>
              <a:ahLst/>
              <a:cxnLst/>
              <a:rect l="l" t="t" r="r" b="b"/>
              <a:pathLst>
                <a:path w="486" h="6718" extrusionOk="0">
                  <a:moveTo>
                    <a:pt x="418" y="1"/>
                  </a:moveTo>
                  <a:cubicBezTo>
                    <a:pt x="368" y="318"/>
                    <a:pt x="335" y="652"/>
                    <a:pt x="335" y="987"/>
                  </a:cubicBezTo>
                  <a:cubicBezTo>
                    <a:pt x="318" y="1588"/>
                    <a:pt x="268" y="2424"/>
                    <a:pt x="201" y="3359"/>
                  </a:cubicBezTo>
                  <a:cubicBezTo>
                    <a:pt x="134" y="4278"/>
                    <a:pt x="67" y="5114"/>
                    <a:pt x="34" y="5732"/>
                  </a:cubicBezTo>
                  <a:cubicBezTo>
                    <a:pt x="1" y="6049"/>
                    <a:pt x="1" y="6383"/>
                    <a:pt x="34" y="6718"/>
                  </a:cubicBezTo>
                  <a:cubicBezTo>
                    <a:pt x="101" y="6383"/>
                    <a:pt x="134" y="6066"/>
                    <a:pt x="151" y="5732"/>
                  </a:cubicBezTo>
                  <a:cubicBezTo>
                    <a:pt x="218" y="5130"/>
                    <a:pt x="301" y="4295"/>
                    <a:pt x="368" y="3359"/>
                  </a:cubicBezTo>
                  <a:cubicBezTo>
                    <a:pt x="435" y="2440"/>
                    <a:pt x="468" y="1588"/>
                    <a:pt x="468" y="987"/>
                  </a:cubicBezTo>
                  <a:cubicBezTo>
                    <a:pt x="485" y="652"/>
                    <a:pt x="468" y="318"/>
                    <a:pt x="41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9"/>
            <p:cNvSpPr/>
            <p:nvPr/>
          </p:nvSpPr>
          <p:spPr>
            <a:xfrm>
              <a:off x="7647111" y="2888399"/>
              <a:ext cx="30015" cy="210619"/>
            </a:xfrm>
            <a:custGeom>
              <a:avLst/>
              <a:gdLst/>
              <a:ahLst/>
              <a:cxnLst/>
              <a:rect l="l" t="t" r="r" b="b"/>
              <a:pathLst>
                <a:path w="936" h="6568" extrusionOk="0">
                  <a:moveTo>
                    <a:pt x="385" y="0"/>
                  </a:moveTo>
                  <a:cubicBezTo>
                    <a:pt x="318" y="334"/>
                    <a:pt x="284" y="669"/>
                    <a:pt x="268" y="1003"/>
                  </a:cubicBezTo>
                  <a:cubicBezTo>
                    <a:pt x="218" y="1638"/>
                    <a:pt x="167" y="2490"/>
                    <a:pt x="117" y="3459"/>
                  </a:cubicBezTo>
                  <a:cubicBezTo>
                    <a:pt x="84" y="3927"/>
                    <a:pt x="67" y="4378"/>
                    <a:pt x="50" y="4796"/>
                  </a:cubicBezTo>
                  <a:cubicBezTo>
                    <a:pt x="0" y="5180"/>
                    <a:pt x="50" y="5564"/>
                    <a:pt x="167" y="5915"/>
                  </a:cubicBezTo>
                  <a:cubicBezTo>
                    <a:pt x="251" y="6166"/>
                    <a:pt x="435" y="6366"/>
                    <a:pt x="652" y="6500"/>
                  </a:cubicBezTo>
                  <a:cubicBezTo>
                    <a:pt x="771" y="6559"/>
                    <a:pt x="865" y="6568"/>
                    <a:pt x="909" y="6568"/>
                  </a:cubicBezTo>
                  <a:cubicBezTo>
                    <a:pt x="926" y="6568"/>
                    <a:pt x="936" y="6567"/>
                    <a:pt x="936" y="6567"/>
                  </a:cubicBezTo>
                  <a:cubicBezTo>
                    <a:pt x="936" y="6550"/>
                    <a:pt x="836" y="6533"/>
                    <a:pt x="685" y="6433"/>
                  </a:cubicBezTo>
                  <a:cubicBezTo>
                    <a:pt x="502" y="6299"/>
                    <a:pt x="351" y="6099"/>
                    <a:pt x="284" y="5882"/>
                  </a:cubicBezTo>
                  <a:cubicBezTo>
                    <a:pt x="184" y="5531"/>
                    <a:pt x="151" y="5163"/>
                    <a:pt x="201" y="4812"/>
                  </a:cubicBezTo>
                  <a:cubicBezTo>
                    <a:pt x="234" y="4395"/>
                    <a:pt x="251" y="3943"/>
                    <a:pt x="284" y="3459"/>
                  </a:cubicBezTo>
                  <a:cubicBezTo>
                    <a:pt x="335" y="2506"/>
                    <a:pt x="368" y="1638"/>
                    <a:pt x="385" y="1019"/>
                  </a:cubicBezTo>
                  <a:cubicBezTo>
                    <a:pt x="418" y="669"/>
                    <a:pt x="418" y="334"/>
                    <a:pt x="38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9"/>
            <p:cNvSpPr/>
            <p:nvPr/>
          </p:nvSpPr>
          <p:spPr>
            <a:xfrm>
              <a:off x="7529231" y="2898565"/>
              <a:ext cx="74493" cy="91136"/>
            </a:xfrm>
            <a:custGeom>
              <a:avLst/>
              <a:gdLst/>
              <a:ahLst/>
              <a:cxnLst/>
              <a:rect l="l" t="t" r="r" b="b"/>
              <a:pathLst>
                <a:path w="2323" h="2842" extrusionOk="0">
                  <a:moveTo>
                    <a:pt x="2290" y="1"/>
                  </a:moveTo>
                  <a:cubicBezTo>
                    <a:pt x="2223" y="184"/>
                    <a:pt x="2189" y="368"/>
                    <a:pt x="2156" y="552"/>
                  </a:cubicBezTo>
                  <a:cubicBezTo>
                    <a:pt x="1905" y="1438"/>
                    <a:pt x="1320" y="2173"/>
                    <a:pt x="518" y="2590"/>
                  </a:cubicBezTo>
                  <a:cubicBezTo>
                    <a:pt x="335" y="2657"/>
                    <a:pt x="168" y="2741"/>
                    <a:pt x="0" y="2841"/>
                  </a:cubicBezTo>
                  <a:cubicBezTo>
                    <a:pt x="201" y="2841"/>
                    <a:pt x="385" y="2791"/>
                    <a:pt x="569" y="2707"/>
                  </a:cubicBezTo>
                  <a:cubicBezTo>
                    <a:pt x="1437" y="2323"/>
                    <a:pt x="2089" y="1521"/>
                    <a:pt x="2273" y="585"/>
                  </a:cubicBezTo>
                  <a:cubicBezTo>
                    <a:pt x="2323" y="402"/>
                    <a:pt x="2323" y="201"/>
                    <a:pt x="229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9"/>
            <p:cNvSpPr/>
            <p:nvPr/>
          </p:nvSpPr>
          <p:spPr>
            <a:xfrm>
              <a:off x="7327237" y="3643044"/>
              <a:ext cx="739958" cy="75327"/>
            </a:xfrm>
            <a:custGeom>
              <a:avLst/>
              <a:gdLst/>
              <a:ahLst/>
              <a:cxnLst/>
              <a:rect l="l" t="t" r="r" b="b"/>
              <a:pathLst>
                <a:path w="23075" h="2349" extrusionOk="0">
                  <a:moveTo>
                    <a:pt x="17623" y="0"/>
                  </a:moveTo>
                  <a:cubicBezTo>
                    <a:pt x="17160" y="0"/>
                    <a:pt x="16692" y="37"/>
                    <a:pt x="16224" y="126"/>
                  </a:cubicBezTo>
                  <a:cubicBezTo>
                    <a:pt x="15472" y="260"/>
                    <a:pt x="14737" y="511"/>
                    <a:pt x="14052" y="878"/>
                  </a:cubicBezTo>
                  <a:cubicBezTo>
                    <a:pt x="13350" y="1263"/>
                    <a:pt x="12682" y="1764"/>
                    <a:pt x="11897" y="1981"/>
                  </a:cubicBezTo>
                  <a:cubicBezTo>
                    <a:pt x="11657" y="2051"/>
                    <a:pt x="11416" y="2081"/>
                    <a:pt x="11176" y="2081"/>
                  </a:cubicBezTo>
                  <a:cubicBezTo>
                    <a:pt x="10613" y="2081"/>
                    <a:pt x="10056" y="1918"/>
                    <a:pt x="9541" y="1730"/>
                  </a:cubicBezTo>
                  <a:cubicBezTo>
                    <a:pt x="8806" y="1430"/>
                    <a:pt x="8104" y="1096"/>
                    <a:pt x="7402" y="895"/>
                  </a:cubicBezTo>
                  <a:cubicBezTo>
                    <a:pt x="6306" y="588"/>
                    <a:pt x="5171" y="434"/>
                    <a:pt x="4031" y="434"/>
                  </a:cubicBezTo>
                  <a:cubicBezTo>
                    <a:pt x="3868" y="434"/>
                    <a:pt x="3705" y="438"/>
                    <a:pt x="3543" y="444"/>
                  </a:cubicBezTo>
                  <a:cubicBezTo>
                    <a:pt x="2674" y="477"/>
                    <a:pt x="1788" y="578"/>
                    <a:pt x="936" y="728"/>
                  </a:cubicBezTo>
                  <a:cubicBezTo>
                    <a:pt x="635" y="778"/>
                    <a:pt x="401" y="828"/>
                    <a:pt x="234" y="862"/>
                  </a:cubicBezTo>
                  <a:cubicBezTo>
                    <a:pt x="151" y="878"/>
                    <a:pt x="67" y="912"/>
                    <a:pt x="0" y="928"/>
                  </a:cubicBezTo>
                  <a:cubicBezTo>
                    <a:pt x="84" y="928"/>
                    <a:pt x="167" y="912"/>
                    <a:pt x="251" y="895"/>
                  </a:cubicBezTo>
                  <a:lnTo>
                    <a:pt x="953" y="795"/>
                  </a:lnTo>
                  <a:cubicBezTo>
                    <a:pt x="1805" y="661"/>
                    <a:pt x="2674" y="594"/>
                    <a:pt x="3543" y="578"/>
                  </a:cubicBezTo>
                  <a:cubicBezTo>
                    <a:pt x="3692" y="572"/>
                    <a:pt x="3842" y="569"/>
                    <a:pt x="3992" y="569"/>
                  </a:cubicBezTo>
                  <a:cubicBezTo>
                    <a:pt x="5128" y="569"/>
                    <a:pt x="6260" y="735"/>
                    <a:pt x="7352" y="1045"/>
                  </a:cubicBezTo>
                  <a:cubicBezTo>
                    <a:pt x="8054" y="1246"/>
                    <a:pt x="8739" y="1580"/>
                    <a:pt x="9491" y="1881"/>
                  </a:cubicBezTo>
                  <a:cubicBezTo>
                    <a:pt x="9858" y="2031"/>
                    <a:pt x="10259" y="2148"/>
                    <a:pt x="10660" y="2215"/>
                  </a:cubicBezTo>
                  <a:cubicBezTo>
                    <a:pt x="10828" y="2241"/>
                    <a:pt x="10993" y="2254"/>
                    <a:pt x="11156" y="2254"/>
                  </a:cubicBezTo>
                  <a:cubicBezTo>
                    <a:pt x="11417" y="2254"/>
                    <a:pt x="11673" y="2220"/>
                    <a:pt x="11930" y="2148"/>
                  </a:cubicBezTo>
                  <a:cubicBezTo>
                    <a:pt x="12782" y="1914"/>
                    <a:pt x="13451" y="1413"/>
                    <a:pt x="14136" y="1029"/>
                  </a:cubicBezTo>
                  <a:cubicBezTo>
                    <a:pt x="14804" y="661"/>
                    <a:pt x="15523" y="410"/>
                    <a:pt x="16258" y="277"/>
                  </a:cubicBezTo>
                  <a:cubicBezTo>
                    <a:pt x="16714" y="188"/>
                    <a:pt x="17171" y="143"/>
                    <a:pt x="17628" y="143"/>
                  </a:cubicBezTo>
                  <a:cubicBezTo>
                    <a:pt x="17856" y="143"/>
                    <a:pt x="18085" y="154"/>
                    <a:pt x="18313" y="177"/>
                  </a:cubicBezTo>
                  <a:cubicBezTo>
                    <a:pt x="18898" y="227"/>
                    <a:pt x="19483" y="344"/>
                    <a:pt x="20051" y="527"/>
                  </a:cubicBezTo>
                  <a:cubicBezTo>
                    <a:pt x="20886" y="795"/>
                    <a:pt x="21655" y="1196"/>
                    <a:pt x="22340" y="1730"/>
                  </a:cubicBezTo>
                  <a:cubicBezTo>
                    <a:pt x="22540" y="1881"/>
                    <a:pt x="22707" y="2031"/>
                    <a:pt x="22874" y="2198"/>
                  </a:cubicBezTo>
                  <a:cubicBezTo>
                    <a:pt x="22941" y="2248"/>
                    <a:pt x="23008" y="2299"/>
                    <a:pt x="23075" y="2349"/>
                  </a:cubicBezTo>
                  <a:cubicBezTo>
                    <a:pt x="23025" y="2282"/>
                    <a:pt x="22975" y="2232"/>
                    <a:pt x="22908" y="2165"/>
                  </a:cubicBezTo>
                  <a:cubicBezTo>
                    <a:pt x="22741" y="1998"/>
                    <a:pt x="22574" y="1831"/>
                    <a:pt x="22390" y="1680"/>
                  </a:cubicBezTo>
                  <a:cubicBezTo>
                    <a:pt x="21705" y="1129"/>
                    <a:pt x="20919" y="695"/>
                    <a:pt x="20101" y="410"/>
                  </a:cubicBezTo>
                  <a:cubicBezTo>
                    <a:pt x="19516" y="227"/>
                    <a:pt x="18914" y="93"/>
                    <a:pt x="18313" y="26"/>
                  </a:cubicBezTo>
                  <a:cubicBezTo>
                    <a:pt x="18085" y="9"/>
                    <a:pt x="17854" y="0"/>
                    <a:pt x="1762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9"/>
            <p:cNvSpPr/>
            <p:nvPr/>
          </p:nvSpPr>
          <p:spPr>
            <a:xfrm>
              <a:off x="7179887" y="2582379"/>
              <a:ext cx="821409" cy="270457"/>
            </a:xfrm>
            <a:custGeom>
              <a:avLst/>
              <a:gdLst/>
              <a:ahLst/>
              <a:cxnLst/>
              <a:rect l="l" t="t" r="r" b="b"/>
              <a:pathLst>
                <a:path w="25615" h="8434" extrusionOk="0">
                  <a:moveTo>
                    <a:pt x="6462" y="1"/>
                  </a:moveTo>
                  <a:cubicBezTo>
                    <a:pt x="6359" y="1"/>
                    <a:pt x="6258" y="49"/>
                    <a:pt x="6199" y="153"/>
                  </a:cubicBezTo>
                  <a:cubicBezTo>
                    <a:pt x="6099" y="337"/>
                    <a:pt x="6099" y="821"/>
                    <a:pt x="6300" y="1389"/>
                  </a:cubicBezTo>
                  <a:cubicBezTo>
                    <a:pt x="6467" y="1874"/>
                    <a:pt x="6350" y="2409"/>
                    <a:pt x="5982" y="2776"/>
                  </a:cubicBezTo>
                  <a:cubicBezTo>
                    <a:pt x="5598" y="3010"/>
                    <a:pt x="5113" y="3311"/>
                    <a:pt x="4612" y="3578"/>
                  </a:cubicBezTo>
                  <a:cubicBezTo>
                    <a:pt x="4612" y="3578"/>
                    <a:pt x="2940" y="3891"/>
                    <a:pt x="2343" y="3891"/>
                  </a:cubicBezTo>
                  <a:cubicBezTo>
                    <a:pt x="2278" y="3891"/>
                    <a:pt x="2225" y="3887"/>
                    <a:pt x="2189" y="3879"/>
                  </a:cubicBezTo>
                  <a:cubicBezTo>
                    <a:pt x="1928" y="3820"/>
                    <a:pt x="1152" y="3583"/>
                    <a:pt x="749" y="3583"/>
                  </a:cubicBezTo>
                  <a:cubicBezTo>
                    <a:pt x="585" y="3583"/>
                    <a:pt x="482" y="3622"/>
                    <a:pt x="502" y="3729"/>
                  </a:cubicBezTo>
                  <a:cubicBezTo>
                    <a:pt x="535" y="3929"/>
                    <a:pt x="2022" y="4547"/>
                    <a:pt x="2791" y="4714"/>
                  </a:cubicBezTo>
                  <a:cubicBezTo>
                    <a:pt x="2121" y="4702"/>
                    <a:pt x="989" y="4485"/>
                    <a:pt x="393" y="4485"/>
                  </a:cubicBezTo>
                  <a:cubicBezTo>
                    <a:pt x="157" y="4485"/>
                    <a:pt x="5" y="4519"/>
                    <a:pt x="0" y="4614"/>
                  </a:cubicBezTo>
                  <a:cubicBezTo>
                    <a:pt x="0" y="4831"/>
                    <a:pt x="2507" y="5433"/>
                    <a:pt x="2507" y="5433"/>
                  </a:cubicBezTo>
                  <a:lnTo>
                    <a:pt x="6985" y="6970"/>
                  </a:lnTo>
                  <a:cubicBezTo>
                    <a:pt x="6985" y="6970"/>
                    <a:pt x="12185" y="8433"/>
                    <a:pt x="17127" y="8433"/>
                  </a:cubicBezTo>
                  <a:cubicBezTo>
                    <a:pt x="20960" y="8433"/>
                    <a:pt x="24637" y="7554"/>
                    <a:pt x="25615" y="4430"/>
                  </a:cubicBezTo>
                  <a:lnTo>
                    <a:pt x="20769" y="1506"/>
                  </a:lnTo>
                  <a:cubicBezTo>
                    <a:pt x="20034" y="2392"/>
                    <a:pt x="19416" y="2609"/>
                    <a:pt x="19416" y="2609"/>
                  </a:cubicBezTo>
                  <a:cubicBezTo>
                    <a:pt x="17677" y="3047"/>
                    <a:pt x="15838" y="3194"/>
                    <a:pt x="14149" y="3194"/>
                  </a:cubicBezTo>
                  <a:cubicBezTo>
                    <a:pt x="11651" y="3194"/>
                    <a:pt x="9482" y="2872"/>
                    <a:pt x="8455" y="2693"/>
                  </a:cubicBezTo>
                  <a:cubicBezTo>
                    <a:pt x="8254" y="2526"/>
                    <a:pt x="8037" y="2342"/>
                    <a:pt x="7787" y="2108"/>
                  </a:cubicBezTo>
                  <a:cubicBezTo>
                    <a:pt x="7569" y="1891"/>
                    <a:pt x="7369" y="1657"/>
                    <a:pt x="7235" y="1373"/>
                  </a:cubicBezTo>
                  <a:cubicBezTo>
                    <a:pt x="7051" y="1039"/>
                    <a:pt x="6918" y="688"/>
                    <a:pt x="6818" y="337"/>
                  </a:cubicBezTo>
                  <a:cubicBezTo>
                    <a:pt x="6797" y="122"/>
                    <a:pt x="6626" y="1"/>
                    <a:pt x="6462"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9"/>
            <p:cNvSpPr/>
            <p:nvPr/>
          </p:nvSpPr>
          <p:spPr>
            <a:xfrm>
              <a:off x="7717306" y="2176308"/>
              <a:ext cx="171465" cy="99409"/>
            </a:xfrm>
            <a:custGeom>
              <a:avLst/>
              <a:gdLst/>
              <a:ahLst/>
              <a:cxnLst/>
              <a:rect l="l" t="t" r="r" b="b"/>
              <a:pathLst>
                <a:path w="5347" h="3100" extrusionOk="0">
                  <a:moveTo>
                    <a:pt x="5313" y="1"/>
                  </a:moveTo>
                  <a:cubicBezTo>
                    <a:pt x="5280" y="418"/>
                    <a:pt x="5180" y="819"/>
                    <a:pt x="5046" y="1220"/>
                  </a:cubicBezTo>
                  <a:cubicBezTo>
                    <a:pt x="4862" y="1638"/>
                    <a:pt x="4612" y="2006"/>
                    <a:pt x="4278" y="2306"/>
                  </a:cubicBezTo>
                  <a:cubicBezTo>
                    <a:pt x="3877" y="2674"/>
                    <a:pt x="3359" y="2891"/>
                    <a:pt x="2807" y="2925"/>
                  </a:cubicBezTo>
                  <a:cubicBezTo>
                    <a:pt x="2757" y="2928"/>
                    <a:pt x="2707" y="2929"/>
                    <a:pt x="2657" y="2929"/>
                  </a:cubicBezTo>
                  <a:cubicBezTo>
                    <a:pt x="2159" y="2929"/>
                    <a:pt x="1680" y="2779"/>
                    <a:pt x="1270" y="2490"/>
                  </a:cubicBezTo>
                  <a:cubicBezTo>
                    <a:pt x="902" y="2223"/>
                    <a:pt x="618" y="1889"/>
                    <a:pt x="401" y="1488"/>
                  </a:cubicBezTo>
                  <a:cubicBezTo>
                    <a:pt x="217" y="1103"/>
                    <a:pt x="84" y="719"/>
                    <a:pt x="17" y="301"/>
                  </a:cubicBezTo>
                  <a:cubicBezTo>
                    <a:pt x="0" y="418"/>
                    <a:pt x="0" y="535"/>
                    <a:pt x="17" y="652"/>
                  </a:cubicBezTo>
                  <a:cubicBezTo>
                    <a:pt x="134" y="1437"/>
                    <a:pt x="552" y="2139"/>
                    <a:pt x="1186" y="2624"/>
                  </a:cubicBezTo>
                  <a:cubicBezTo>
                    <a:pt x="1603" y="2921"/>
                    <a:pt x="2113" y="3100"/>
                    <a:pt x="2632" y="3100"/>
                  </a:cubicBezTo>
                  <a:cubicBezTo>
                    <a:pt x="2696" y="3100"/>
                    <a:pt x="2760" y="3097"/>
                    <a:pt x="2824" y="3092"/>
                  </a:cubicBezTo>
                  <a:cubicBezTo>
                    <a:pt x="3409" y="3058"/>
                    <a:pt x="3960" y="2824"/>
                    <a:pt x="4378" y="2423"/>
                  </a:cubicBezTo>
                  <a:cubicBezTo>
                    <a:pt x="4963" y="1889"/>
                    <a:pt x="5297" y="1137"/>
                    <a:pt x="5330" y="335"/>
                  </a:cubicBezTo>
                  <a:cubicBezTo>
                    <a:pt x="5347" y="234"/>
                    <a:pt x="5347" y="118"/>
                    <a:pt x="53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picture containing drawing&#10;&#10;Description automatically generated">
            <a:extLst>
              <a:ext uri="{FF2B5EF4-FFF2-40B4-BE49-F238E27FC236}">
                <a16:creationId xmlns:a16="http://schemas.microsoft.com/office/drawing/2014/main" id="{2C669735-16F3-408C-B4A6-A1421434F20E}"/>
              </a:ext>
            </a:extLst>
          </p:cNvPr>
          <p:cNvPicPr>
            <a:picLocks noChangeAspect="1"/>
          </p:cNvPicPr>
          <p:nvPr/>
        </p:nvPicPr>
        <p:blipFill>
          <a:blip r:embed="rId3"/>
          <a:stretch>
            <a:fillRect/>
          </a:stretch>
        </p:blipFill>
        <p:spPr>
          <a:xfrm>
            <a:off x="541378" y="3866154"/>
            <a:ext cx="1386135" cy="481573"/>
          </a:xfrm>
          <a:prstGeom prst="rect">
            <a:avLst/>
          </a:prstGeom>
        </p:spPr>
      </p:pic>
    </p:spTree>
  </p:cSld>
  <p:clrMapOvr>
    <a:masterClrMapping/>
  </p:clrMapOvr>
</p:sld>
</file>

<file path=ppt/theme/theme1.xml><?xml version="1.0" encoding="utf-8"?>
<a:theme xmlns:a="http://schemas.openxmlformats.org/drawingml/2006/main" name="Project research">
  <a:themeElements>
    <a:clrScheme name="Simple Light">
      <a:dk1>
        <a:srgbClr val="045A68"/>
      </a:dk1>
      <a:lt1>
        <a:srgbClr val="FFFFFF"/>
      </a:lt1>
      <a:dk2>
        <a:srgbClr val="263238"/>
      </a:dk2>
      <a:lt2>
        <a:srgbClr val="F5F5F5"/>
      </a:lt2>
      <a:accent1>
        <a:srgbClr val="045A68"/>
      </a:accent1>
      <a:accent2>
        <a:srgbClr val="19B5B1"/>
      </a:accent2>
      <a:accent3>
        <a:srgbClr val="263238"/>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Project research">
  <a:themeElements>
    <a:clrScheme name="Simple Light">
      <a:dk1>
        <a:srgbClr val="045A68"/>
      </a:dk1>
      <a:lt1>
        <a:srgbClr val="FFFFFF"/>
      </a:lt1>
      <a:dk2>
        <a:srgbClr val="263238"/>
      </a:dk2>
      <a:lt2>
        <a:srgbClr val="F5F5F5"/>
      </a:lt2>
      <a:accent1>
        <a:srgbClr val="045A68"/>
      </a:accent1>
      <a:accent2>
        <a:srgbClr val="19B5B1"/>
      </a:accent2>
      <a:accent3>
        <a:srgbClr val="263238"/>
      </a:accent3>
      <a:accent4>
        <a:srgbClr val="FFBE9D"/>
      </a:accent4>
      <a:accent5>
        <a:srgbClr val="EBEBEB"/>
      </a:accent5>
      <a:accent6>
        <a:srgbClr val="E0E0E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2173</Words>
  <Application>Microsoft Office PowerPoint</Application>
  <PresentationFormat>On-screen Show (16:9)</PresentationFormat>
  <Paragraphs>220</Paragraphs>
  <Slides>31</Slides>
  <Notes>17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31</vt:i4>
      </vt:variant>
    </vt:vector>
  </HeadingPairs>
  <TitlesOfParts>
    <vt:vector size="37" baseType="lpstr">
      <vt:lpstr>Josefin Sans</vt:lpstr>
      <vt:lpstr>Arial</vt:lpstr>
      <vt:lpstr>Times New Roman</vt:lpstr>
      <vt:lpstr>Lilita One</vt:lpstr>
      <vt:lpstr>Project research</vt:lpstr>
      <vt:lpstr>1_Project research</vt:lpstr>
      <vt:lpstr>Predicting Online Learning Outcomes With Clickstream </vt:lpstr>
      <vt:lpstr>Overview</vt:lpstr>
      <vt:lpstr>MOOC is Changing The Game of Education </vt:lpstr>
      <vt:lpstr>Problem Statement</vt:lpstr>
      <vt:lpstr>Problem Statement</vt:lpstr>
      <vt:lpstr>Literature Review</vt:lpstr>
      <vt:lpstr>Literature Review</vt:lpstr>
      <vt:lpstr>Literature Review</vt:lpstr>
      <vt:lpstr>ABOUT THE OULD DATA SET</vt:lpstr>
      <vt:lpstr>Data Preprocessing</vt:lpstr>
      <vt:lpstr>1,538 entries, 8 total columns</vt:lpstr>
      <vt:lpstr>Data Transformation</vt:lpstr>
      <vt:lpstr>Outlier Detecting</vt:lpstr>
      <vt:lpstr>Data after Preprocessing</vt:lpstr>
      <vt:lpstr>Methodology </vt:lpstr>
      <vt:lpstr>Exploratory Factor Analysis</vt:lpstr>
      <vt:lpstr>Exploratory Factor Analysis</vt:lpstr>
      <vt:lpstr>Fisher’s Linear Discriminant Analysis(LDA)  </vt:lpstr>
      <vt:lpstr>Results : Factor Analysis</vt:lpstr>
      <vt:lpstr>PowerPoint Presentation</vt:lpstr>
      <vt:lpstr>PowerPoint Presentation</vt:lpstr>
      <vt:lpstr>Result : Classification &amp; Discrimination</vt:lpstr>
      <vt:lpstr>Result : Classification &amp; Discrimination </vt:lpstr>
      <vt:lpstr>Fisher’s LDA for Discrimination</vt:lpstr>
      <vt:lpstr>Combination of Two Variables</vt:lpstr>
      <vt:lpstr>Cross Validation</vt:lpstr>
      <vt:lpstr>Discussion: Different types of Interaction in MOOCS</vt:lpstr>
      <vt:lpstr>Suggestions for Learners</vt:lpstr>
      <vt:lpstr>PowerPoint Presentation</vt:lpstr>
      <vt:lpstr>Suggestions for MOOC Platforms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PROJECT</dc:title>
  <dc:creator>Dain</dc:creator>
  <cp:lastModifiedBy>QIWEI MEN</cp:lastModifiedBy>
  <cp:revision>102</cp:revision>
  <dcterms:modified xsi:type="dcterms:W3CDTF">2020-04-03T07:47:38Z</dcterms:modified>
</cp:coreProperties>
</file>